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1" r:id="rId3"/>
    <p:sldId id="262" r:id="rId4"/>
    <p:sldId id="263" r:id="rId5"/>
    <p:sldId id="273" r:id="rId6"/>
    <p:sldId id="264" r:id="rId7"/>
    <p:sldId id="265" r:id="rId8"/>
    <p:sldId id="266" r:id="rId9"/>
    <p:sldId id="268" r:id="rId10"/>
    <p:sldId id="340" r:id="rId11"/>
    <p:sldId id="267" r:id="rId12"/>
    <p:sldId id="337" r:id="rId13"/>
    <p:sldId id="338" r:id="rId14"/>
    <p:sldId id="339" r:id="rId15"/>
    <p:sldId id="269" r:id="rId16"/>
    <p:sldId id="270" r:id="rId17"/>
    <p:sldId id="271" r:id="rId18"/>
    <p:sldId id="335" r:id="rId19"/>
    <p:sldId id="336" r:id="rId20"/>
    <p:sldId id="272" r:id="rId21"/>
    <p:sldId id="333" r:id="rId22"/>
    <p:sldId id="334" r:id="rId23"/>
    <p:sldId id="331" r:id="rId24"/>
    <p:sldId id="332" r:id="rId25"/>
    <p:sldId id="341" r:id="rId26"/>
    <p:sldId id="275" r:id="rId27"/>
    <p:sldId id="276" r:id="rId28"/>
    <p:sldId id="342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6D8AF-3A9C-48B1-859F-B9C61B042355}" v="38" dt="2022-06-13T20:16:51.9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735" autoAdjust="0"/>
    <p:restoredTop sz="94660"/>
  </p:normalViewPr>
  <p:slideViewPr>
    <p:cSldViewPr snapToGrid="0">
      <p:cViewPr>
        <p:scale>
          <a:sx n="30" d="100"/>
          <a:sy n="30" d="100"/>
        </p:scale>
        <p:origin x="744" y="10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use Daniels, Natalie" userId="9a7d7e0f-2d28-439f-a73c-c74c5dcd66b6" providerId="ADAL" clId="{8226D8AF-3A9C-48B1-859F-B9C61B042355}"/>
    <pc:docChg chg="undo custSel addSld delSld modSld sldOrd">
      <pc:chgData name="Kruse Daniels, Natalie" userId="9a7d7e0f-2d28-439f-a73c-c74c5dcd66b6" providerId="ADAL" clId="{8226D8AF-3A9C-48B1-859F-B9C61B042355}" dt="2022-06-13T20:17:15.121" v="1866" actId="1076"/>
      <pc:docMkLst>
        <pc:docMk/>
      </pc:docMkLst>
      <pc:sldChg chg="addSp delSp modSp mod">
        <pc:chgData name="Kruse Daniels, Natalie" userId="9a7d7e0f-2d28-439f-a73c-c74c5dcd66b6" providerId="ADAL" clId="{8226D8AF-3A9C-48B1-859F-B9C61B042355}" dt="2022-06-13T16:28:39.807" v="1351" actId="21"/>
        <pc:sldMkLst>
          <pc:docMk/>
          <pc:sldMk cId="958642510" sldId="258"/>
        </pc:sldMkLst>
        <pc:picChg chg="add del mod">
          <ac:chgData name="Kruse Daniels, Natalie" userId="9a7d7e0f-2d28-439f-a73c-c74c5dcd66b6" providerId="ADAL" clId="{8226D8AF-3A9C-48B1-859F-B9C61B042355}" dt="2022-06-13T16:28:39.807" v="1351" actId="21"/>
          <ac:picMkLst>
            <pc:docMk/>
            <pc:sldMk cId="958642510" sldId="258"/>
            <ac:picMk id="4" creationId="{987A55D9-EB51-4453-8FC2-80B986311D03}"/>
          </ac:picMkLst>
        </pc:picChg>
      </pc:sldChg>
      <pc:sldChg chg="addSp delSp modSp mod modClrScheme chgLayout">
        <pc:chgData name="Kruse Daniels, Natalie" userId="9a7d7e0f-2d28-439f-a73c-c74c5dcd66b6" providerId="ADAL" clId="{8226D8AF-3A9C-48B1-859F-B9C61B042355}" dt="2022-06-13T16:28:47.128" v="1353" actId="26606"/>
        <pc:sldMkLst>
          <pc:docMk/>
          <pc:sldMk cId="2369777779" sldId="261"/>
        </pc:sldMkLst>
        <pc:spChg chg="mod">
          <ac:chgData name="Kruse Daniels, Natalie" userId="9a7d7e0f-2d28-439f-a73c-c74c5dcd66b6" providerId="ADAL" clId="{8226D8AF-3A9C-48B1-859F-B9C61B042355}" dt="2022-06-13T16:28:47.128" v="1353" actId="26606"/>
          <ac:spMkLst>
            <pc:docMk/>
            <pc:sldMk cId="2369777779" sldId="261"/>
            <ac:spMk id="4" creationId="{2BD2A0A7-4955-4E91-9C4C-76458CF40CD8}"/>
          </ac:spMkLst>
        </pc:spChg>
        <pc:spChg chg="mod">
          <ac:chgData name="Kruse Daniels, Natalie" userId="9a7d7e0f-2d28-439f-a73c-c74c5dcd66b6" providerId="ADAL" clId="{8226D8AF-3A9C-48B1-859F-B9C61B042355}" dt="2022-06-13T16:28:47.128" v="1353" actId="26606"/>
          <ac:spMkLst>
            <pc:docMk/>
            <pc:sldMk cId="2369777779" sldId="261"/>
            <ac:spMk id="5" creationId="{E1296870-30B5-4D5C-86CB-525C85722E09}"/>
          </ac:spMkLst>
        </pc:spChg>
        <pc:spChg chg="del">
          <ac:chgData name="Kruse Daniels, Natalie" userId="9a7d7e0f-2d28-439f-a73c-c74c5dcd66b6" providerId="ADAL" clId="{8226D8AF-3A9C-48B1-859F-B9C61B042355}" dt="2022-06-13T16:28:47.128" v="1353" actId="26606"/>
          <ac:spMkLst>
            <pc:docMk/>
            <pc:sldMk cId="2369777779" sldId="261"/>
            <ac:spMk id="6" creationId="{BE4EF20A-B61E-48F9-9031-399711C16457}"/>
          </ac:spMkLst>
        </pc:spChg>
        <pc:picChg chg="add mod ord">
          <ac:chgData name="Kruse Daniels, Natalie" userId="9a7d7e0f-2d28-439f-a73c-c74c5dcd66b6" providerId="ADAL" clId="{8226D8AF-3A9C-48B1-859F-B9C61B042355}" dt="2022-06-13T16:28:47.128" v="1353" actId="26606"/>
          <ac:picMkLst>
            <pc:docMk/>
            <pc:sldMk cId="2369777779" sldId="261"/>
            <ac:picMk id="7" creationId="{02D166EA-EBA5-4D99-8ED5-3E6BD05E8A43}"/>
          </ac:picMkLst>
        </pc:picChg>
      </pc:sldChg>
      <pc:sldChg chg="addSp delSp modSp mod modClrScheme chgLayout">
        <pc:chgData name="Kruse Daniels, Natalie" userId="9a7d7e0f-2d28-439f-a73c-c74c5dcd66b6" providerId="ADAL" clId="{8226D8AF-3A9C-48B1-859F-B9C61B042355}" dt="2022-06-13T16:30:12.355" v="1355" actId="26606"/>
        <pc:sldMkLst>
          <pc:docMk/>
          <pc:sldMk cId="3207508040" sldId="262"/>
        </pc:sldMkLst>
        <pc:spChg chg="del">
          <ac:chgData name="Kruse Daniels, Natalie" userId="9a7d7e0f-2d28-439f-a73c-c74c5dcd66b6" providerId="ADAL" clId="{8226D8AF-3A9C-48B1-859F-B9C61B042355}" dt="2022-06-13T16:30:07.712" v="1354"/>
          <ac:spMkLst>
            <pc:docMk/>
            <pc:sldMk cId="3207508040" sldId="262"/>
            <ac:spMk id="2" creationId="{2AA957FC-AFB0-4F1A-8549-4C9B2777FCBA}"/>
          </ac:spMkLst>
        </pc:spChg>
        <pc:spChg chg="mod ord">
          <ac:chgData name="Kruse Daniels, Natalie" userId="9a7d7e0f-2d28-439f-a73c-c74c5dcd66b6" providerId="ADAL" clId="{8226D8AF-3A9C-48B1-859F-B9C61B042355}" dt="2022-06-13T16:30:12.355" v="1355" actId="26606"/>
          <ac:spMkLst>
            <pc:docMk/>
            <pc:sldMk cId="3207508040" sldId="262"/>
            <ac:spMk id="3" creationId="{9E1992E6-7926-4350-9115-32A8E864E3D9}"/>
          </ac:spMkLst>
        </pc:spChg>
        <pc:spChg chg="mod ord">
          <ac:chgData name="Kruse Daniels, Natalie" userId="9a7d7e0f-2d28-439f-a73c-c74c5dcd66b6" providerId="ADAL" clId="{8226D8AF-3A9C-48B1-859F-B9C61B042355}" dt="2022-06-13T16:30:12.355" v="1355" actId="26606"/>
          <ac:spMkLst>
            <pc:docMk/>
            <pc:sldMk cId="3207508040" sldId="262"/>
            <ac:spMk id="4" creationId="{885B9F4B-6203-4E09-8604-B0950DF357FD}"/>
          </ac:spMkLst>
        </pc:spChg>
        <pc:spChg chg="add mod">
          <ac:chgData name="Kruse Daniels, Natalie" userId="9a7d7e0f-2d28-439f-a73c-c74c5dcd66b6" providerId="ADAL" clId="{8226D8AF-3A9C-48B1-859F-B9C61B042355}" dt="2022-06-13T16:30:12.355" v="1355" actId="26606"/>
          <ac:spMkLst>
            <pc:docMk/>
            <pc:sldMk cId="3207508040" sldId="262"/>
            <ac:spMk id="2055" creationId="{50188C7C-AB91-5094-581C-9A38E5E62B32}"/>
          </ac:spMkLst>
        </pc:spChg>
        <pc:picChg chg="add mod">
          <ac:chgData name="Kruse Daniels, Natalie" userId="9a7d7e0f-2d28-439f-a73c-c74c5dcd66b6" providerId="ADAL" clId="{8226D8AF-3A9C-48B1-859F-B9C61B042355}" dt="2022-06-13T16:30:12.355" v="1355" actId="26606"/>
          <ac:picMkLst>
            <pc:docMk/>
            <pc:sldMk cId="3207508040" sldId="262"/>
            <ac:picMk id="2050" creationId="{B80A98DB-A83E-4CDD-B9DF-E6EA9E172B00}"/>
          </ac:picMkLst>
        </pc:picChg>
      </pc:sldChg>
      <pc:sldChg chg="modSp mod">
        <pc:chgData name="Kruse Daniels, Natalie" userId="9a7d7e0f-2d28-439f-a73c-c74c5dcd66b6" providerId="ADAL" clId="{8226D8AF-3A9C-48B1-859F-B9C61B042355}" dt="2022-06-13T16:32:25.749" v="1811" actId="20577"/>
        <pc:sldMkLst>
          <pc:docMk/>
          <pc:sldMk cId="803576779" sldId="264"/>
        </pc:sldMkLst>
        <pc:spChg chg="mod">
          <ac:chgData name="Kruse Daniels, Natalie" userId="9a7d7e0f-2d28-439f-a73c-c74c5dcd66b6" providerId="ADAL" clId="{8226D8AF-3A9C-48B1-859F-B9C61B042355}" dt="2022-06-13T16:32:25.749" v="1811" actId="20577"/>
          <ac:spMkLst>
            <pc:docMk/>
            <pc:sldMk cId="803576779" sldId="264"/>
            <ac:spMk id="2" creationId="{4B4064C7-B837-4E6F-93AC-C74A50CBBEAE}"/>
          </ac:spMkLst>
        </pc:spChg>
      </pc:sldChg>
      <pc:sldChg chg="modSp mod">
        <pc:chgData name="Kruse Daniels, Natalie" userId="9a7d7e0f-2d28-439f-a73c-c74c5dcd66b6" providerId="ADAL" clId="{8226D8AF-3A9C-48B1-859F-B9C61B042355}" dt="2022-06-13T15:39:42.344" v="24" actId="1035"/>
        <pc:sldMkLst>
          <pc:docMk/>
          <pc:sldMk cId="1811253132" sldId="268"/>
        </pc:sldMkLst>
        <pc:spChg chg="mod">
          <ac:chgData name="Kruse Daniels, Natalie" userId="9a7d7e0f-2d28-439f-a73c-c74c5dcd66b6" providerId="ADAL" clId="{8226D8AF-3A9C-48B1-859F-B9C61B042355}" dt="2022-06-13T15:39:09.579" v="1" actId="14100"/>
          <ac:spMkLst>
            <pc:docMk/>
            <pc:sldMk cId="1811253132" sldId="268"/>
            <ac:spMk id="3" creationId="{B79956B2-8CA0-4924-B24F-183BF8E09835}"/>
          </ac:spMkLst>
        </pc:spChg>
        <pc:picChg chg="mod">
          <ac:chgData name="Kruse Daniels, Natalie" userId="9a7d7e0f-2d28-439f-a73c-c74c5dcd66b6" providerId="ADAL" clId="{8226D8AF-3A9C-48B1-859F-B9C61B042355}" dt="2022-06-13T15:39:42.344" v="24" actId="1035"/>
          <ac:picMkLst>
            <pc:docMk/>
            <pc:sldMk cId="1811253132" sldId="268"/>
            <ac:picMk id="8" creationId="{048DE71A-008C-4382-A7AC-FC7E349E9F1D}"/>
          </ac:picMkLst>
        </pc:picChg>
      </pc:sldChg>
      <pc:sldChg chg="modSp mod">
        <pc:chgData name="Kruse Daniels, Natalie" userId="9a7d7e0f-2d28-439f-a73c-c74c5dcd66b6" providerId="ADAL" clId="{8226D8AF-3A9C-48B1-859F-B9C61B042355}" dt="2022-06-13T16:15:06.452" v="516" actId="5793"/>
        <pc:sldMkLst>
          <pc:docMk/>
          <pc:sldMk cId="3103652132" sldId="269"/>
        </pc:sldMkLst>
        <pc:spChg chg="mod">
          <ac:chgData name="Kruse Daniels, Natalie" userId="9a7d7e0f-2d28-439f-a73c-c74c5dcd66b6" providerId="ADAL" clId="{8226D8AF-3A9C-48B1-859F-B9C61B042355}" dt="2022-06-13T16:15:06.452" v="516" actId="5793"/>
          <ac:spMkLst>
            <pc:docMk/>
            <pc:sldMk cId="3103652132" sldId="269"/>
            <ac:spMk id="2" creationId="{2FCCEE99-E40C-490F-866A-281D64DCAD69}"/>
          </ac:spMkLst>
        </pc:spChg>
      </pc:sldChg>
      <pc:sldChg chg="modSp mod">
        <pc:chgData name="Kruse Daniels, Natalie" userId="9a7d7e0f-2d28-439f-a73c-c74c5dcd66b6" providerId="ADAL" clId="{8226D8AF-3A9C-48B1-859F-B9C61B042355}" dt="2022-06-13T16:16:19.720" v="701" actId="20577"/>
        <pc:sldMkLst>
          <pc:docMk/>
          <pc:sldMk cId="2818000970" sldId="272"/>
        </pc:sldMkLst>
        <pc:spChg chg="mod">
          <ac:chgData name="Kruse Daniels, Natalie" userId="9a7d7e0f-2d28-439f-a73c-c74c5dcd66b6" providerId="ADAL" clId="{8226D8AF-3A9C-48B1-859F-B9C61B042355}" dt="2022-06-13T16:16:19.720" v="701" actId="20577"/>
          <ac:spMkLst>
            <pc:docMk/>
            <pc:sldMk cId="2818000970" sldId="272"/>
            <ac:spMk id="2" creationId="{8E45CBFD-FD17-47EB-8296-65F674F2E075}"/>
          </ac:spMkLst>
        </pc:spChg>
      </pc:sldChg>
      <pc:sldChg chg="modSp mod">
        <pc:chgData name="Kruse Daniels, Natalie" userId="9a7d7e0f-2d28-439f-a73c-c74c5dcd66b6" providerId="ADAL" clId="{8226D8AF-3A9C-48B1-859F-B9C61B042355}" dt="2022-06-13T16:31:35.085" v="1675" actId="20577"/>
        <pc:sldMkLst>
          <pc:docMk/>
          <pc:sldMk cId="396133339" sldId="273"/>
        </pc:sldMkLst>
        <pc:spChg chg="mod">
          <ac:chgData name="Kruse Daniels, Natalie" userId="9a7d7e0f-2d28-439f-a73c-c74c5dcd66b6" providerId="ADAL" clId="{8226D8AF-3A9C-48B1-859F-B9C61B042355}" dt="2022-06-13T16:31:35.085" v="1675" actId="20577"/>
          <ac:spMkLst>
            <pc:docMk/>
            <pc:sldMk cId="396133339" sldId="273"/>
            <ac:spMk id="2" creationId="{91D7769D-B0CC-4B1C-B343-3C3F50BCF307}"/>
          </ac:spMkLst>
        </pc:spChg>
      </pc:sldChg>
      <pc:sldChg chg="del">
        <pc:chgData name="Kruse Daniels, Natalie" userId="9a7d7e0f-2d28-439f-a73c-c74c5dcd66b6" providerId="ADAL" clId="{8226D8AF-3A9C-48B1-859F-B9C61B042355}" dt="2022-06-13T16:22:23.430" v="879" actId="47"/>
        <pc:sldMkLst>
          <pc:docMk/>
          <pc:sldMk cId="1680345777" sldId="274"/>
        </pc:sldMkLst>
      </pc:sldChg>
      <pc:sldChg chg="addSp delSp modSp mod">
        <pc:chgData name="Kruse Daniels, Natalie" userId="9a7d7e0f-2d28-439f-a73c-c74c5dcd66b6" providerId="ADAL" clId="{8226D8AF-3A9C-48B1-859F-B9C61B042355}" dt="2022-06-13T16:26:43.359" v="1349" actId="20577"/>
        <pc:sldMkLst>
          <pc:docMk/>
          <pc:sldMk cId="2477527095" sldId="275"/>
        </pc:sldMkLst>
        <pc:spChg chg="del">
          <ac:chgData name="Kruse Daniels, Natalie" userId="9a7d7e0f-2d28-439f-a73c-c74c5dcd66b6" providerId="ADAL" clId="{8226D8AF-3A9C-48B1-859F-B9C61B042355}" dt="2022-06-13T16:26:23.716" v="1295" actId="26606"/>
          <ac:spMkLst>
            <pc:docMk/>
            <pc:sldMk cId="2477527095" sldId="275"/>
            <ac:spMk id="2" creationId="{3D657164-7D1A-4C17-85D1-8B0BBB252F11}"/>
          </ac:spMkLst>
        </pc:spChg>
        <pc:spChg chg="mod">
          <ac:chgData name="Kruse Daniels, Natalie" userId="9a7d7e0f-2d28-439f-a73c-c74c5dcd66b6" providerId="ADAL" clId="{8226D8AF-3A9C-48B1-859F-B9C61B042355}" dt="2022-06-13T16:26:43.359" v="1349" actId="20577"/>
          <ac:spMkLst>
            <pc:docMk/>
            <pc:sldMk cId="2477527095" sldId="275"/>
            <ac:spMk id="3" creationId="{DFB2EBA6-DFD1-4FE5-9A1A-C054DC5C381A}"/>
          </ac:spMkLst>
        </pc:spChg>
        <pc:spChg chg="mod">
          <ac:chgData name="Kruse Daniels, Natalie" userId="9a7d7e0f-2d28-439f-a73c-c74c5dcd66b6" providerId="ADAL" clId="{8226D8AF-3A9C-48B1-859F-B9C61B042355}" dt="2022-06-13T16:26:23.716" v="1295" actId="26606"/>
          <ac:spMkLst>
            <pc:docMk/>
            <pc:sldMk cId="2477527095" sldId="275"/>
            <ac:spMk id="4" creationId="{6B5B453A-3C85-4D3A-904D-6386D028C74F}"/>
          </ac:spMkLst>
        </pc:spChg>
        <pc:picChg chg="add mod ord">
          <ac:chgData name="Kruse Daniels, Natalie" userId="9a7d7e0f-2d28-439f-a73c-c74c5dcd66b6" providerId="ADAL" clId="{8226D8AF-3A9C-48B1-859F-B9C61B042355}" dt="2022-06-13T16:26:23.716" v="1295" actId="26606"/>
          <ac:picMkLst>
            <pc:docMk/>
            <pc:sldMk cId="2477527095" sldId="275"/>
            <ac:picMk id="5" creationId="{F3DBCAE4-E1F3-470E-9D5D-53330E26D1DC}"/>
          </ac:picMkLst>
        </pc:picChg>
      </pc:sldChg>
      <pc:sldChg chg="modSp mod ord">
        <pc:chgData name="Kruse Daniels, Natalie" userId="9a7d7e0f-2d28-439f-a73c-c74c5dcd66b6" providerId="ADAL" clId="{8226D8AF-3A9C-48B1-859F-B9C61B042355}" dt="2022-06-13T16:21:56.565" v="877" actId="14100"/>
        <pc:sldMkLst>
          <pc:docMk/>
          <pc:sldMk cId="3667129726" sldId="276"/>
        </pc:sldMkLst>
        <pc:spChg chg="mod">
          <ac:chgData name="Kruse Daniels, Natalie" userId="9a7d7e0f-2d28-439f-a73c-c74c5dcd66b6" providerId="ADAL" clId="{8226D8AF-3A9C-48B1-859F-B9C61B042355}" dt="2022-06-13T16:21:56.565" v="877" actId="14100"/>
          <ac:spMkLst>
            <pc:docMk/>
            <pc:sldMk cId="3667129726" sldId="276"/>
            <ac:spMk id="3" creationId="{AF1417BE-BBA6-4006-B5FD-23177639B21E}"/>
          </ac:spMkLst>
        </pc:spChg>
        <pc:picChg chg="mod">
          <ac:chgData name="Kruse Daniels, Natalie" userId="9a7d7e0f-2d28-439f-a73c-c74c5dcd66b6" providerId="ADAL" clId="{8226D8AF-3A9C-48B1-859F-B9C61B042355}" dt="2022-06-13T16:21:47.834" v="875" actId="1076"/>
          <ac:picMkLst>
            <pc:docMk/>
            <pc:sldMk cId="3667129726" sldId="276"/>
            <ac:picMk id="6" creationId="{20AB38C2-44CA-4345-9778-60747C6C26C5}"/>
          </ac:picMkLst>
        </pc:picChg>
        <pc:picChg chg="mod ord">
          <ac:chgData name="Kruse Daniels, Natalie" userId="9a7d7e0f-2d28-439f-a73c-c74c5dcd66b6" providerId="ADAL" clId="{8226D8AF-3A9C-48B1-859F-B9C61B042355}" dt="2022-06-13T16:21:50.297" v="876" actId="1076"/>
          <ac:picMkLst>
            <pc:docMk/>
            <pc:sldMk cId="3667129726" sldId="276"/>
            <ac:picMk id="8" creationId="{076B0572-5B4B-4281-B90B-A7ED737AE687}"/>
          </ac:picMkLst>
        </pc:picChg>
      </pc:sldChg>
      <pc:sldChg chg="addSp delSp modSp mod">
        <pc:chgData name="Kruse Daniels, Natalie" userId="9a7d7e0f-2d28-439f-a73c-c74c5dcd66b6" providerId="ADAL" clId="{8226D8AF-3A9C-48B1-859F-B9C61B042355}" dt="2022-06-13T20:12:35.102" v="1827" actId="1076"/>
        <pc:sldMkLst>
          <pc:docMk/>
          <pc:sldMk cId="3848422429" sldId="331"/>
        </pc:sldMkLst>
        <pc:spChg chg="mod">
          <ac:chgData name="Kruse Daniels, Natalie" userId="9a7d7e0f-2d28-439f-a73c-c74c5dcd66b6" providerId="ADAL" clId="{8226D8AF-3A9C-48B1-859F-B9C61B042355}" dt="2022-06-13T20:12:35.102" v="1827" actId="1076"/>
          <ac:spMkLst>
            <pc:docMk/>
            <pc:sldMk cId="3848422429" sldId="331"/>
            <ac:spMk id="3" creationId="{69EFA204-C694-45B4-93AC-2F7C54CBAB09}"/>
          </ac:spMkLst>
        </pc:spChg>
        <pc:spChg chg="add mod">
          <ac:chgData name="Kruse Daniels, Natalie" userId="9a7d7e0f-2d28-439f-a73c-c74c5dcd66b6" providerId="ADAL" clId="{8226D8AF-3A9C-48B1-859F-B9C61B042355}" dt="2022-06-13T16:17:07.842" v="713" actId="21"/>
          <ac:spMkLst>
            <pc:docMk/>
            <pc:sldMk cId="3848422429" sldId="331"/>
            <ac:spMk id="18" creationId="{6ABE8099-9934-41C8-8414-6575B8B502DB}"/>
          </ac:spMkLst>
        </pc:spChg>
        <pc:picChg chg="del">
          <ac:chgData name="Kruse Daniels, Natalie" userId="9a7d7e0f-2d28-439f-a73c-c74c5dcd66b6" providerId="ADAL" clId="{8226D8AF-3A9C-48B1-859F-B9C61B042355}" dt="2022-06-13T16:17:07.842" v="713" actId="21"/>
          <ac:picMkLst>
            <pc:docMk/>
            <pc:sldMk cId="3848422429" sldId="331"/>
            <ac:picMk id="6" creationId="{CE0C580A-91EB-4F6E-912D-E214E212E053}"/>
          </ac:picMkLst>
        </pc:picChg>
        <pc:picChg chg="del">
          <ac:chgData name="Kruse Daniels, Natalie" userId="9a7d7e0f-2d28-439f-a73c-c74c5dcd66b6" providerId="ADAL" clId="{8226D8AF-3A9C-48B1-859F-B9C61B042355}" dt="2022-06-13T16:17:05.315" v="712" actId="21"/>
          <ac:picMkLst>
            <pc:docMk/>
            <pc:sldMk cId="3848422429" sldId="331"/>
            <ac:picMk id="8" creationId="{8A78D2C1-22B3-480D-B1BC-16657F25535F}"/>
          </ac:picMkLst>
        </pc:picChg>
        <pc:picChg chg="del">
          <ac:chgData name="Kruse Daniels, Natalie" userId="9a7d7e0f-2d28-439f-a73c-c74c5dcd66b6" providerId="ADAL" clId="{8226D8AF-3A9C-48B1-859F-B9C61B042355}" dt="2022-06-13T16:17:02.281" v="711" actId="21"/>
          <ac:picMkLst>
            <pc:docMk/>
            <pc:sldMk cId="3848422429" sldId="331"/>
            <ac:picMk id="10" creationId="{02451C56-2014-4AF4-9DDA-ACAEA01CCF53}"/>
          </ac:picMkLst>
        </pc:picChg>
        <pc:picChg chg="mod">
          <ac:chgData name="Kruse Daniels, Natalie" userId="9a7d7e0f-2d28-439f-a73c-c74c5dcd66b6" providerId="ADAL" clId="{8226D8AF-3A9C-48B1-859F-B9C61B042355}" dt="2022-06-13T20:12:27.209" v="1824" actId="1076"/>
          <ac:picMkLst>
            <pc:docMk/>
            <pc:sldMk cId="3848422429" sldId="331"/>
            <ac:picMk id="12" creationId="{86AC22AB-E5D3-4F42-A28A-5441328A0518}"/>
          </ac:picMkLst>
        </pc:picChg>
        <pc:picChg chg="del mod">
          <ac:chgData name="Kruse Daniels, Natalie" userId="9a7d7e0f-2d28-439f-a73c-c74c5dcd66b6" providerId="ADAL" clId="{8226D8AF-3A9C-48B1-859F-B9C61B042355}" dt="2022-06-13T16:17:28.031" v="722" actId="478"/>
          <ac:picMkLst>
            <pc:docMk/>
            <pc:sldMk cId="3848422429" sldId="331"/>
            <ac:picMk id="14" creationId="{8671A11D-5CDD-4F96-9149-D418A3751A1D}"/>
          </ac:picMkLst>
        </pc:picChg>
        <pc:picChg chg="del">
          <ac:chgData name="Kruse Daniels, Natalie" userId="9a7d7e0f-2d28-439f-a73c-c74c5dcd66b6" providerId="ADAL" clId="{8226D8AF-3A9C-48B1-859F-B9C61B042355}" dt="2022-06-13T16:16:29.966" v="702" actId="478"/>
          <ac:picMkLst>
            <pc:docMk/>
            <pc:sldMk cId="3848422429" sldId="331"/>
            <ac:picMk id="16" creationId="{253A684D-291D-4E1F-BD6C-B341F17F9120}"/>
          </ac:picMkLst>
        </pc:picChg>
        <pc:picChg chg="add mod">
          <ac:chgData name="Kruse Daniels, Natalie" userId="9a7d7e0f-2d28-439f-a73c-c74c5dcd66b6" providerId="ADAL" clId="{8226D8AF-3A9C-48B1-859F-B9C61B042355}" dt="2022-06-13T20:12:00.320" v="1820" actId="14100"/>
          <ac:picMkLst>
            <pc:docMk/>
            <pc:sldMk cId="3848422429" sldId="331"/>
            <ac:picMk id="3074" creationId="{F7F35BD2-2B73-4FA2-A270-15769A8293FF}"/>
          </ac:picMkLst>
        </pc:picChg>
        <pc:picChg chg="add mod">
          <ac:chgData name="Kruse Daniels, Natalie" userId="9a7d7e0f-2d28-439f-a73c-c74c5dcd66b6" providerId="ADAL" clId="{8226D8AF-3A9C-48B1-859F-B9C61B042355}" dt="2022-06-13T20:12:31.108" v="1825" actId="1076"/>
          <ac:picMkLst>
            <pc:docMk/>
            <pc:sldMk cId="3848422429" sldId="331"/>
            <ac:picMk id="3076" creationId="{BC2940F6-98AF-45D6-B32A-815891C1A41D}"/>
          </ac:picMkLst>
        </pc:picChg>
      </pc:sldChg>
      <pc:sldChg chg="addSp delSp modSp mod">
        <pc:chgData name="Kruse Daniels, Natalie" userId="9a7d7e0f-2d28-439f-a73c-c74c5dcd66b6" providerId="ADAL" clId="{8226D8AF-3A9C-48B1-859F-B9C61B042355}" dt="2022-06-13T16:26:16.311" v="1293" actId="21"/>
        <pc:sldMkLst>
          <pc:docMk/>
          <pc:sldMk cId="2617323626" sldId="332"/>
        </pc:sldMkLst>
        <pc:spChg chg="mod">
          <ac:chgData name="Kruse Daniels, Natalie" userId="9a7d7e0f-2d28-439f-a73c-c74c5dcd66b6" providerId="ADAL" clId="{8226D8AF-3A9C-48B1-859F-B9C61B042355}" dt="2022-06-13T16:17:55.250" v="788" actId="20577"/>
          <ac:spMkLst>
            <pc:docMk/>
            <pc:sldMk cId="2617323626" sldId="332"/>
            <ac:spMk id="3" creationId="{7302D9DD-4C58-4F49-9366-5AE7C96FA673}"/>
          </ac:spMkLst>
        </pc:spChg>
        <pc:picChg chg="mod">
          <ac:chgData name="Kruse Daniels, Natalie" userId="9a7d7e0f-2d28-439f-a73c-c74c5dcd66b6" providerId="ADAL" clId="{8226D8AF-3A9C-48B1-859F-B9C61B042355}" dt="2022-06-13T16:17:22.954" v="721" actId="1037"/>
          <ac:picMkLst>
            <pc:docMk/>
            <pc:sldMk cId="2617323626" sldId="332"/>
            <ac:picMk id="6" creationId="{80CFBAD0-BC4A-416D-9CFE-2CE78BAC814D}"/>
          </ac:picMkLst>
        </pc:picChg>
        <pc:picChg chg="mod ord">
          <ac:chgData name="Kruse Daniels, Natalie" userId="9a7d7e0f-2d28-439f-a73c-c74c5dcd66b6" providerId="ADAL" clId="{8226D8AF-3A9C-48B1-859F-B9C61B042355}" dt="2022-06-13T16:18:07.623" v="791" actId="167"/>
          <ac:picMkLst>
            <pc:docMk/>
            <pc:sldMk cId="2617323626" sldId="332"/>
            <ac:picMk id="8" creationId="{E384EEBA-A7B5-4E24-BD65-52D58CB714EE}"/>
          </ac:picMkLst>
        </pc:picChg>
        <pc:picChg chg="add mod">
          <ac:chgData name="Kruse Daniels, Natalie" userId="9a7d7e0f-2d28-439f-a73c-c74c5dcd66b6" providerId="ADAL" clId="{8226D8AF-3A9C-48B1-859F-B9C61B042355}" dt="2022-06-13T16:18:18.015" v="794" actId="1076"/>
          <ac:picMkLst>
            <pc:docMk/>
            <pc:sldMk cId="2617323626" sldId="332"/>
            <ac:picMk id="9" creationId="{B7EB33CB-4258-4A38-A069-21ACDF6674D9}"/>
          </ac:picMkLst>
        </pc:picChg>
        <pc:picChg chg="add del mod">
          <ac:chgData name="Kruse Daniels, Natalie" userId="9a7d7e0f-2d28-439f-a73c-c74c5dcd66b6" providerId="ADAL" clId="{8226D8AF-3A9C-48B1-859F-B9C61B042355}" dt="2022-06-13T16:26:16.311" v="1293" actId="21"/>
          <ac:picMkLst>
            <pc:docMk/>
            <pc:sldMk cId="2617323626" sldId="332"/>
            <ac:picMk id="11" creationId="{C02C767A-8501-40FE-B4B5-E9D4C34D823E}"/>
          </ac:picMkLst>
        </pc:picChg>
      </pc:sldChg>
      <pc:sldChg chg="modSp mod">
        <pc:chgData name="Kruse Daniels, Natalie" userId="9a7d7e0f-2d28-439f-a73c-c74c5dcd66b6" providerId="ADAL" clId="{8226D8AF-3A9C-48B1-859F-B9C61B042355}" dt="2022-06-13T16:18:54.111" v="866" actId="20577"/>
        <pc:sldMkLst>
          <pc:docMk/>
          <pc:sldMk cId="3683082091" sldId="333"/>
        </pc:sldMkLst>
        <pc:spChg chg="mod">
          <ac:chgData name="Kruse Daniels, Natalie" userId="9a7d7e0f-2d28-439f-a73c-c74c5dcd66b6" providerId="ADAL" clId="{8226D8AF-3A9C-48B1-859F-B9C61B042355}" dt="2022-06-13T16:18:54.111" v="866" actId="20577"/>
          <ac:spMkLst>
            <pc:docMk/>
            <pc:sldMk cId="3683082091" sldId="333"/>
            <ac:spMk id="3" creationId="{B2A71EAA-EA28-44C1-A991-11B7B32406DB}"/>
          </ac:spMkLst>
        </pc:spChg>
      </pc:sldChg>
      <pc:sldChg chg="modSp mod">
        <pc:chgData name="Kruse Daniels, Natalie" userId="9a7d7e0f-2d28-439f-a73c-c74c5dcd66b6" providerId="ADAL" clId="{8226D8AF-3A9C-48B1-859F-B9C61B042355}" dt="2022-06-13T16:22:17.834" v="878" actId="14100"/>
        <pc:sldMkLst>
          <pc:docMk/>
          <pc:sldMk cId="2389479185" sldId="334"/>
        </pc:sldMkLst>
        <pc:spChg chg="mod">
          <ac:chgData name="Kruse Daniels, Natalie" userId="9a7d7e0f-2d28-439f-a73c-c74c5dcd66b6" providerId="ADAL" clId="{8226D8AF-3A9C-48B1-859F-B9C61B042355}" dt="2022-06-13T16:18:44.485" v="838" actId="14100"/>
          <ac:spMkLst>
            <pc:docMk/>
            <pc:sldMk cId="2389479185" sldId="334"/>
            <ac:spMk id="3" creationId="{560FBFF2-E0F2-45A7-8549-76F88CC50260}"/>
          </ac:spMkLst>
        </pc:spChg>
        <pc:picChg chg="mod">
          <ac:chgData name="Kruse Daniels, Natalie" userId="9a7d7e0f-2d28-439f-a73c-c74c5dcd66b6" providerId="ADAL" clId="{8226D8AF-3A9C-48B1-859F-B9C61B042355}" dt="2022-06-13T16:22:17.834" v="878" actId="14100"/>
          <ac:picMkLst>
            <pc:docMk/>
            <pc:sldMk cId="2389479185" sldId="334"/>
            <ac:picMk id="1026" creationId="{6BDC3436-C90E-45D0-B211-F2044985541A}"/>
          </ac:picMkLst>
        </pc:picChg>
      </pc:sldChg>
      <pc:sldChg chg="addSp modSp new mod">
        <pc:chgData name="Kruse Daniels, Natalie" userId="9a7d7e0f-2d28-439f-a73c-c74c5dcd66b6" providerId="ADAL" clId="{8226D8AF-3A9C-48B1-859F-B9C61B042355}" dt="2022-06-13T16:11:24.941" v="223" actId="14100"/>
        <pc:sldMkLst>
          <pc:docMk/>
          <pc:sldMk cId="2699933984" sldId="339"/>
        </pc:sldMkLst>
        <pc:spChg chg="mod">
          <ac:chgData name="Kruse Daniels, Natalie" userId="9a7d7e0f-2d28-439f-a73c-c74c5dcd66b6" providerId="ADAL" clId="{8226D8AF-3A9C-48B1-859F-B9C61B042355}" dt="2022-06-13T16:11:24.941" v="223" actId="14100"/>
          <ac:spMkLst>
            <pc:docMk/>
            <pc:sldMk cId="2699933984" sldId="339"/>
            <ac:spMk id="2" creationId="{4340B70F-0DB1-4EC8-8FC7-F73EAB224318}"/>
          </ac:spMkLst>
        </pc:spChg>
        <pc:spChg chg="mod">
          <ac:chgData name="Kruse Daniels, Natalie" userId="9a7d7e0f-2d28-439f-a73c-c74c5dcd66b6" providerId="ADAL" clId="{8226D8AF-3A9C-48B1-859F-B9C61B042355}" dt="2022-06-13T16:09:16.701" v="58" actId="20577"/>
          <ac:spMkLst>
            <pc:docMk/>
            <pc:sldMk cId="2699933984" sldId="339"/>
            <ac:spMk id="3" creationId="{D8C394DA-555A-4207-BD96-DEE2FE38BD8B}"/>
          </ac:spMkLst>
        </pc:spChg>
        <pc:picChg chg="add mod">
          <ac:chgData name="Kruse Daniels, Natalie" userId="9a7d7e0f-2d28-439f-a73c-c74c5dcd66b6" providerId="ADAL" clId="{8226D8AF-3A9C-48B1-859F-B9C61B042355}" dt="2022-06-13T16:11:21.828" v="222" actId="1076"/>
          <ac:picMkLst>
            <pc:docMk/>
            <pc:sldMk cId="2699933984" sldId="339"/>
            <ac:picMk id="5" creationId="{845708B6-C5EE-485E-BAB1-C2195642DE60}"/>
          </ac:picMkLst>
        </pc:picChg>
      </pc:sldChg>
      <pc:sldChg chg="modSp new mod">
        <pc:chgData name="Kruse Daniels, Natalie" userId="9a7d7e0f-2d28-439f-a73c-c74c5dcd66b6" providerId="ADAL" clId="{8226D8AF-3A9C-48B1-859F-B9C61B042355}" dt="2022-06-13T16:12:18.040" v="383" actId="403"/>
        <pc:sldMkLst>
          <pc:docMk/>
          <pc:sldMk cId="588795892" sldId="340"/>
        </pc:sldMkLst>
        <pc:spChg chg="mod">
          <ac:chgData name="Kruse Daniels, Natalie" userId="9a7d7e0f-2d28-439f-a73c-c74c5dcd66b6" providerId="ADAL" clId="{8226D8AF-3A9C-48B1-859F-B9C61B042355}" dt="2022-06-13T16:12:18.040" v="383" actId="403"/>
          <ac:spMkLst>
            <pc:docMk/>
            <pc:sldMk cId="588795892" sldId="340"/>
            <ac:spMk id="2" creationId="{2650F86B-C453-4EAD-BBED-9FAE7A7C2EF5}"/>
          </ac:spMkLst>
        </pc:spChg>
        <pc:spChg chg="mod">
          <ac:chgData name="Kruse Daniels, Natalie" userId="9a7d7e0f-2d28-439f-a73c-c74c5dcd66b6" providerId="ADAL" clId="{8226D8AF-3A9C-48B1-859F-B9C61B042355}" dt="2022-06-13T16:11:41.373" v="241" actId="20577"/>
          <ac:spMkLst>
            <pc:docMk/>
            <pc:sldMk cId="588795892" sldId="340"/>
            <ac:spMk id="3" creationId="{C643D5E0-3EAA-40E1-BD79-BFE860DC677E}"/>
          </ac:spMkLst>
        </pc:spChg>
      </pc:sldChg>
      <pc:sldChg chg="addSp delSp modSp new mod">
        <pc:chgData name="Kruse Daniels, Natalie" userId="9a7d7e0f-2d28-439f-a73c-c74c5dcd66b6" providerId="ADAL" clId="{8226D8AF-3A9C-48B1-859F-B9C61B042355}" dt="2022-06-13T20:17:15.121" v="1866" actId="1076"/>
        <pc:sldMkLst>
          <pc:docMk/>
          <pc:sldMk cId="493931263" sldId="341"/>
        </pc:sldMkLst>
        <pc:spChg chg="mod">
          <ac:chgData name="Kruse Daniels, Natalie" userId="9a7d7e0f-2d28-439f-a73c-c74c5dcd66b6" providerId="ADAL" clId="{8226D8AF-3A9C-48B1-859F-B9C61B042355}" dt="2022-06-13T16:17:42.937" v="743" actId="20577"/>
          <ac:spMkLst>
            <pc:docMk/>
            <pc:sldMk cId="493931263" sldId="341"/>
            <ac:spMk id="3" creationId="{E379E565-C6D8-47B0-93C0-46B51745166D}"/>
          </ac:spMkLst>
        </pc:spChg>
        <pc:spChg chg="mod">
          <ac:chgData name="Kruse Daniels, Natalie" userId="9a7d7e0f-2d28-439f-a73c-c74c5dcd66b6" providerId="ADAL" clId="{8226D8AF-3A9C-48B1-859F-B9C61B042355}" dt="2022-06-13T20:14:42.423" v="1836"/>
          <ac:spMkLst>
            <pc:docMk/>
            <pc:sldMk cId="493931263" sldId="341"/>
            <ac:spMk id="9" creationId="{DDB47075-C820-4031-95CE-E9D1F7F0F766}"/>
          </ac:spMkLst>
        </pc:spChg>
        <pc:spChg chg="mod">
          <ac:chgData name="Kruse Daniels, Natalie" userId="9a7d7e0f-2d28-439f-a73c-c74c5dcd66b6" providerId="ADAL" clId="{8226D8AF-3A9C-48B1-859F-B9C61B042355}" dt="2022-06-13T20:14:42.423" v="1836"/>
          <ac:spMkLst>
            <pc:docMk/>
            <pc:sldMk cId="493931263" sldId="341"/>
            <ac:spMk id="10" creationId="{BB38C35B-4BA5-465A-B52B-6D10916F17BF}"/>
          </ac:spMkLst>
        </pc:spChg>
        <pc:spChg chg="mod">
          <ac:chgData name="Kruse Daniels, Natalie" userId="9a7d7e0f-2d28-439f-a73c-c74c5dcd66b6" providerId="ADAL" clId="{8226D8AF-3A9C-48B1-859F-B9C61B042355}" dt="2022-06-13T20:14:42.423" v="1836"/>
          <ac:spMkLst>
            <pc:docMk/>
            <pc:sldMk cId="493931263" sldId="341"/>
            <ac:spMk id="11" creationId="{57FED8AF-95DF-4709-896A-AA0CCF17BE1F}"/>
          </ac:spMkLst>
        </pc:spChg>
        <pc:spChg chg="mod">
          <ac:chgData name="Kruse Daniels, Natalie" userId="9a7d7e0f-2d28-439f-a73c-c74c5dcd66b6" providerId="ADAL" clId="{8226D8AF-3A9C-48B1-859F-B9C61B042355}" dt="2022-06-13T20:14:42.423" v="1836"/>
          <ac:spMkLst>
            <pc:docMk/>
            <pc:sldMk cId="493931263" sldId="341"/>
            <ac:spMk id="12" creationId="{DD5AE695-97E6-431A-9AA8-2EF0786A02A2}"/>
          </ac:spMkLst>
        </pc:spChg>
        <pc:spChg chg="del mod topLvl">
          <ac:chgData name="Kruse Daniels, Natalie" userId="9a7d7e0f-2d28-439f-a73c-c74c5dcd66b6" providerId="ADAL" clId="{8226D8AF-3A9C-48B1-859F-B9C61B042355}" dt="2022-06-13T20:16:18.252" v="1852" actId="478"/>
          <ac:spMkLst>
            <pc:docMk/>
            <pc:sldMk cId="493931263" sldId="341"/>
            <ac:spMk id="19" creationId="{E646EA34-FD9F-4904-B0D7-05903E401685}"/>
          </ac:spMkLst>
        </pc:spChg>
        <pc:spChg chg="del mod topLvl">
          <ac:chgData name="Kruse Daniels, Natalie" userId="9a7d7e0f-2d28-439f-a73c-c74c5dcd66b6" providerId="ADAL" clId="{8226D8AF-3A9C-48B1-859F-B9C61B042355}" dt="2022-06-13T20:16:44.035" v="1858" actId="478"/>
          <ac:spMkLst>
            <pc:docMk/>
            <pc:sldMk cId="493931263" sldId="341"/>
            <ac:spMk id="20" creationId="{D7039FA8-E9BE-420F-BF39-ED3896FF1AA0}"/>
          </ac:spMkLst>
        </pc:spChg>
        <pc:spChg chg="del mod topLvl">
          <ac:chgData name="Kruse Daniels, Natalie" userId="9a7d7e0f-2d28-439f-a73c-c74c5dcd66b6" providerId="ADAL" clId="{8226D8AF-3A9C-48B1-859F-B9C61B042355}" dt="2022-06-13T20:16:29.727" v="1854" actId="478"/>
          <ac:spMkLst>
            <pc:docMk/>
            <pc:sldMk cId="493931263" sldId="341"/>
            <ac:spMk id="21" creationId="{3B54DFD5-245F-44E4-8007-3E786A6B2258}"/>
          </ac:spMkLst>
        </pc:spChg>
        <pc:spChg chg="del mod topLvl">
          <ac:chgData name="Kruse Daniels, Natalie" userId="9a7d7e0f-2d28-439f-a73c-c74c5dcd66b6" providerId="ADAL" clId="{8226D8AF-3A9C-48B1-859F-B9C61B042355}" dt="2022-06-13T20:16:37.758" v="1856" actId="478"/>
          <ac:spMkLst>
            <pc:docMk/>
            <pc:sldMk cId="493931263" sldId="341"/>
            <ac:spMk id="22" creationId="{3422491E-A7CB-4B77-B7AE-3B9FF5A2028E}"/>
          </ac:spMkLst>
        </pc:spChg>
        <pc:grpChg chg="add del mod">
          <ac:chgData name="Kruse Daniels, Natalie" userId="9a7d7e0f-2d28-439f-a73c-c74c5dcd66b6" providerId="ADAL" clId="{8226D8AF-3A9C-48B1-859F-B9C61B042355}" dt="2022-06-13T20:14:53.213" v="1839"/>
          <ac:grpSpMkLst>
            <pc:docMk/>
            <pc:sldMk cId="493931263" sldId="341"/>
            <ac:grpSpMk id="7" creationId="{1416412C-5CC3-49C0-9EA8-D2E541CAB1BD}"/>
          </ac:grpSpMkLst>
        </pc:grpChg>
        <pc:grpChg chg="mod">
          <ac:chgData name="Kruse Daniels, Natalie" userId="9a7d7e0f-2d28-439f-a73c-c74c5dcd66b6" providerId="ADAL" clId="{8226D8AF-3A9C-48B1-859F-B9C61B042355}" dt="2022-06-13T20:14:42.423" v="1836"/>
          <ac:grpSpMkLst>
            <pc:docMk/>
            <pc:sldMk cId="493931263" sldId="341"/>
            <ac:grpSpMk id="8" creationId="{12F84C0F-49FF-43CC-A73C-33D9E2234E22}"/>
          </ac:grpSpMkLst>
        </pc:grpChg>
        <pc:grpChg chg="add del mod">
          <ac:chgData name="Kruse Daniels, Natalie" userId="9a7d7e0f-2d28-439f-a73c-c74c5dcd66b6" providerId="ADAL" clId="{8226D8AF-3A9C-48B1-859F-B9C61B042355}" dt="2022-06-13T20:16:04.170" v="1850" actId="165"/>
          <ac:grpSpMkLst>
            <pc:docMk/>
            <pc:sldMk cId="493931263" sldId="341"/>
            <ac:grpSpMk id="17" creationId="{7564B5D5-E5D2-415F-832E-08D570906B68}"/>
          </ac:grpSpMkLst>
        </pc:grpChg>
        <pc:grpChg chg="del mod topLvl">
          <ac:chgData name="Kruse Daniels, Natalie" userId="9a7d7e0f-2d28-439f-a73c-c74c5dcd66b6" providerId="ADAL" clId="{8226D8AF-3A9C-48B1-859F-B9C61B042355}" dt="2022-06-13T20:16:51.924" v="1860" actId="165"/>
          <ac:grpSpMkLst>
            <pc:docMk/>
            <pc:sldMk cId="493931263" sldId="341"/>
            <ac:grpSpMk id="18" creationId="{6DB5E688-F7D3-4E6B-BFBD-6C9634CB10F4}"/>
          </ac:grpSpMkLst>
        </pc:grpChg>
        <pc:picChg chg="add mod">
          <ac:chgData name="Kruse Daniels, Natalie" userId="9a7d7e0f-2d28-439f-a73c-c74c5dcd66b6" providerId="ADAL" clId="{8226D8AF-3A9C-48B1-859F-B9C61B042355}" dt="2022-06-13T20:15:56.277" v="1849" actId="1076"/>
          <ac:picMkLst>
            <pc:docMk/>
            <pc:sldMk cId="493931263" sldId="341"/>
            <ac:picMk id="5" creationId="{1F3AA6FD-55A7-4483-B832-B063FAA443BC}"/>
          </ac:picMkLst>
        </pc:picChg>
        <pc:picChg chg="add mod">
          <ac:chgData name="Kruse Daniels, Natalie" userId="9a7d7e0f-2d28-439f-a73c-c74c5dcd66b6" providerId="ADAL" clId="{8226D8AF-3A9C-48B1-859F-B9C61B042355}" dt="2022-06-13T20:14:03.759" v="1833" actId="1076"/>
          <ac:picMkLst>
            <pc:docMk/>
            <pc:sldMk cId="493931263" sldId="341"/>
            <ac:picMk id="6" creationId="{B1AED7FB-4B6C-40CF-9D6E-C355D0BC182F}"/>
          </ac:picMkLst>
        </pc:picChg>
        <pc:picChg chg="mod">
          <ac:chgData name="Kruse Daniels, Natalie" userId="9a7d7e0f-2d28-439f-a73c-c74c5dcd66b6" providerId="ADAL" clId="{8226D8AF-3A9C-48B1-859F-B9C61B042355}" dt="2022-06-13T20:14:42.423" v="1836"/>
          <ac:picMkLst>
            <pc:docMk/>
            <pc:sldMk cId="493931263" sldId="341"/>
            <ac:picMk id="13" creationId="{CC4A4CA0-7C6A-4482-BCB6-9E373F2197A2}"/>
          </ac:picMkLst>
        </pc:picChg>
        <pc:picChg chg="mod">
          <ac:chgData name="Kruse Daniels, Natalie" userId="9a7d7e0f-2d28-439f-a73c-c74c5dcd66b6" providerId="ADAL" clId="{8226D8AF-3A9C-48B1-859F-B9C61B042355}" dt="2022-06-13T20:14:42.423" v="1836"/>
          <ac:picMkLst>
            <pc:docMk/>
            <pc:sldMk cId="493931263" sldId="341"/>
            <ac:picMk id="14" creationId="{404DE84A-C5A3-415B-BFCE-261AFFAE6D8C}"/>
          </ac:picMkLst>
        </pc:picChg>
        <pc:picChg chg="mod">
          <ac:chgData name="Kruse Daniels, Natalie" userId="9a7d7e0f-2d28-439f-a73c-c74c5dcd66b6" providerId="ADAL" clId="{8226D8AF-3A9C-48B1-859F-B9C61B042355}" dt="2022-06-13T20:14:42.423" v="1836"/>
          <ac:picMkLst>
            <pc:docMk/>
            <pc:sldMk cId="493931263" sldId="341"/>
            <ac:picMk id="15" creationId="{FFCFA82C-9801-45AC-9E98-2BCF2C741FBA}"/>
          </ac:picMkLst>
        </pc:picChg>
        <pc:picChg chg="mod">
          <ac:chgData name="Kruse Daniels, Natalie" userId="9a7d7e0f-2d28-439f-a73c-c74c5dcd66b6" providerId="ADAL" clId="{8226D8AF-3A9C-48B1-859F-B9C61B042355}" dt="2022-06-13T20:14:42.423" v="1836"/>
          <ac:picMkLst>
            <pc:docMk/>
            <pc:sldMk cId="493931263" sldId="341"/>
            <ac:picMk id="16" creationId="{013641DD-69D3-44DE-99AF-335ADC104CCB}"/>
          </ac:picMkLst>
        </pc:picChg>
        <pc:picChg chg="del mod topLvl">
          <ac:chgData name="Kruse Daniels, Natalie" userId="9a7d7e0f-2d28-439f-a73c-c74c5dcd66b6" providerId="ADAL" clId="{8226D8AF-3A9C-48B1-859F-B9C61B042355}" dt="2022-06-13T20:16:54.638" v="1861" actId="478"/>
          <ac:picMkLst>
            <pc:docMk/>
            <pc:sldMk cId="493931263" sldId="341"/>
            <ac:picMk id="23" creationId="{4645A1E8-49FA-42A7-AD46-418CC3CDC43A}"/>
          </ac:picMkLst>
        </pc:picChg>
        <pc:picChg chg="mod topLvl">
          <ac:chgData name="Kruse Daniels, Natalie" userId="9a7d7e0f-2d28-439f-a73c-c74c5dcd66b6" providerId="ADAL" clId="{8226D8AF-3A9C-48B1-859F-B9C61B042355}" dt="2022-06-13T20:17:15.121" v="1866" actId="1076"/>
          <ac:picMkLst>
            <pc:docMk/>
            <pc:sldMk cId="493931263" sldId="341"/>
            <ac:picMk id="24" creationId="{66C3E38D-C4D5-4718-976F-7E434E276895}"/>
          </ac:picMkLst>
        </pc:picChg>
        <pc:picChg chg="del mod topLvl">
          <ac:chgData name="Kruse Daniels, Natalie" userId="9a7d7e0f-2d28-439f-a73c-c74c5dcd66b6" providerId="ADAL" clId="{8226D8AF-3A9C-48B1-859F-B9C61B042355}" dt="2022-06-13T20:16:58.160" v="1864" actId="478"/>
          <ac:picMkLst>
            <pc:docMk/>
            <pc:sldMk cId="493931263" sldId="341"/>
            <ac:picMk id="25" creationId="{50F4DE8E-7F88-4A12-834A-56AF730654ED}"/>
          </ac:picMkLst>
        </pc:picChg>
        <pc:picChg chg="del mod topLvl">
          <ac:chgData name="Kruse Daniels, Natalie" userId="9a7d7e0f-2d28-439f-a73c-c74c5dcd66b6" providerId="ADAL" clId="{8226D8AF-3A9C-48B1-859F-B9C61B042355}" dt="2022-06-13T20:16:56.708" v="1863" actId="478"/>
          <ac:picMkLst>
            <pc:docMk/>
            <pc:sldMk cId="493931263" sldId="341"/>
            <ac:picMk id="26" creationId="{5297544D-9D8F-42E1-B538-8DA7EFB8D3EA}"/>
          </ac:picMkLst>
        </pc:picChg>
      </pc:sldChg>
      <pc:sldChg chg="modSp new mod">
        <pc:chgData name="Kruse Daniels, Natalie" userId="9a7d7e0f-2d28-439f-a73c-c74c5dcd66b6" providerId="ADAL" clId="{8226D8AF-3A9C-48B1-859F-B9C61B042355}" dt="2022-06-13T16:24:36.490" v="1291" actId="20577"/>
        <pc:sldMkLst>
          <pc:docMk/>
          <pc:sldMk cId="2268296218" sldId="342"/>
        </pc:sldMkLst>
        <pc:spChg chg="mod">
          <ac:chgData name="Kruse Daniels, Natalie" userId="9a7d7e0f-2d28-439f-a73c-c74c5dcd66b6" providerId="ADAL" clId="{8226D8AF-3A9C-48B1-859F-B9C61B042355}" dt="2022-06-13T16:24:36.490" v="1291" actId="20577"/>
          <ac:spMkLst>
            <pc:docMk/>
            <pc:sldMk cId="2268296218" sldId="342"/>
            <ac:spMk id="2" creationId="{5623FDEC-B545-4627-89AE-11BE3AD3A050}"/>
          </ac:spMkLst>
        </pc:spChg>
        <pc:spChg chg="mod">
          <ac:chgData name="Kruse Daniels, Natalie" userId="9a7d7e0f-2d28-439f-a73c-c74c5dcd66b6" providerId="ADAL" clId="{8226D8AF-3A9C-48B1-859F-B9C61B042355}" dt="2022-06-13T16:22:34.325" v="909" actId="20577"/>
          <ac:spMkLst>
            <pc:docMk/>
            <pc:sldMk cId="2268296218" sldId="342"/>
            <ac:spMk id="3" creationId="{84E13303-7D43-44E3-AB8A-64B053DFD27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5104767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01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4CA4B-EAA2-6349-9721-E4A121552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5BD44-8718-114C-BDFF-48693DB44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EF4A3-C9A8-6949-BF99-1696A06939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520B87-E178-4847-A63D-458237DF8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3FF1F-ABFA-1A48-824C-683328A493C1}" type="datetimeFigureOut">
              <a:rPr lang="en-US" smtClean="0"/>
              <a:t>6/11/2022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F1503E-7146-2B49-8BAD-02D7EF644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8C3835-C102-BE44-B3DA-1F34C32C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B37E8-851E-A541-9C78-3B7410ADBA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950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B2A6862-9E43-3F45-BC14-57A9FE05A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799" y="4790038"/>
            <a:ext cx="9896669" cy="937727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AF7E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80068F9-40BA-7643-A1DE-51DCC699A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8"/>
            <a:ext cx="10067728" cy="4108999"/>
          </a:xfrm>
        </p:spPr>
        <p:txBody>
          <a:bodyPr>
            <a:normAutofit/>
          </a:bodyPr>
          <a:lstStyle>
            <a:lvl1pPr>
              <a:lnSpc>
                <a:spcPts val="7000"/>
              </a:lnSpc>
              <a:defRPr sz="7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78EC6B5-8F05-084E-8974-BA791269C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5FD9E1B-2D19-BB4E-8578-0D0F8DA78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13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FAF7EE"/>
                </a:solidFill>
                <a:latin typeface="+mn-lt"/>
              </a:defRPr>
            </a:lvl2pPr>
            <a:lvl3pPr>
              <a:defRPr b="0" i="0">
                <a:solidFill>
                  <a:srgbClr val="FAF7EE"/>
                </a:solidFill>
                <a:latin typeface="+mn-lt"/>
              </a:defRPr>
            </a:lvl3pPr>
            <a:lvl4pPr>
              <a:defRPr b="0" i="0">
                <a:solidFill>
                  <a:srgbClr val="FAF7EE"/>
                </a:solidFill>
                <a:latin typeface="+mn-lt"/>
              </a:defRPr>
            </a:lvl4pPr>
            <a:lvl5pPr>
              <a:defRPr b="0" i="0">
                <a:solidFill>
                  <a:srgbClr val="FAF7E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10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7556C-D915-EC47-A507-F3F432006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8" y="2118049"/>
            <a:ext cx="10077062" cy="3868683"/>
          </a:xfrm>
        </p:spPr>
        <p:txBody>
          <a:bodyPr/>
          <a:lstStyle>
            <a:lvl1pPr>
              <a:defRPr sz="2200" b="0" i="0">
                <a:latin typeface="+mn-lt"/>
              </a:defRPr>
            </a:lvl1pPr>
            <a:lvl2pPr>
              <a:defRPr sz="2000" b="0" i="0">
                <a:solidFill>
                  <a:srgbClr val="FAF7EE"/>
                </a:solidFill>
                <a:latin typeface="+mn-lt"/>
              </a:defRPr>
            </a:lvl2pPr>
            <a:lvl3pPr>
              <a:defRPr b="0" i="0">
                <a:solidFill>
                  <a:srgbClr val="FAF7EE"/>
                </a:solidFill>
                <a:latin typeface="+mn-lt"/>
              </a:defRPr>
            </a:lvl3pPr>
            <a:lvl4pPr>
              <a:defRPr b="0" i="0">
                <a:solidFill>
                  <a:srgbClr val="FAF7EE"/>
                </a:solidFill>
                <a:latin typeface="+mn-lt"/>
              </a:defRPr>
            </a:lvl4pPr>
            <a:lvl5pPr>
              <a:defRPr b="0" i="0">
                <a:solidFill>
                  <a:srgbClr val="FAF7EE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2E4E12D-3B5D-DA40-BA34-6330CDD60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5677A01-B108-DC48-A573-724476E2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2FF1E83-7CE6-A543-ADA0-7D22452B8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981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9C26-B195-A14C-9C06-92539D0A31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5028" y="2103929"/>
            <a:ext cx="4974771" cy="3874177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FAF7EE"/>
                </a:solidFill>
              </a:defRPr>
            </a:lvl2pPr>
            <a:lvl3pPr>
              <a:defRPr>
                <a:solidFill>
                  <a:srgbClr val="FAF7EE"/>
                </a:solidFill>
              </a:defRPr>
            </a:lvl3pPr>
            <a:lvl4pPr>
              <a:defRPr>
                <a:solidFill>
                  <a:srgbClr val="FAF7EE"/>
                </a:solidFill>
              </a:defRPr>
            </a:lvl4pPr>
            <a:lvl5pPr>
              <a:defRPr>
                <a:solidFill>
                  <a:srgbClr val="FAF7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EB298-6BB5-2042-8E99-5FF29C61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3929"/>
            <a:ext cx="4974771" cy="3874177"/>
          </a:xfrm>
        </p:spPr>
        <p:txBody>
          <a:bodyPr/>
          <a:lstStyle>
            <a:lvl1pPr>
              <a:defRPr sz="2200"/>
            </a:lvl1pPr>
            <a:lvl2pPr>
              <a:defRPr>
                <a:solidFill>
                  <a:srgbClr val="FAF7EE"/>
                </a:solidFill>
              </a:defRPr>
            </a:lvl2pPr>
            <a:lvl3pPr>
              <a:defRPr>
                <a:solidFill>
                  <a:srgbClr val="FAF7EE"/>
                </a:solidFill>
              </a:defRPr>
            </a:lvl3pPr>
            <a:lvl4pPr>
              <a:defRPr>
                <a:solidFill>
                  <a:srgbClr val="FAF7EE"/>
                </a:solidFill>
              </a:defRPr>
            </a:lvl4pPr>
            <a:lvl5pPr>
              <a:defRPr>
                <a:solidFill>
                  <a:srgbClr val="FAF7E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D3C2FD9-A378-A140-9800-64379F9DF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37D004-ABCE-DB42-9BFC-9C6FB070B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446534E7-CD58-4F4D-A5FE-125B0009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4386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C7C5E-6F4D-BF45-AE18-604209EE2D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1039"/>
            <a:ext cx="6720196" cy="5180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8BFF73-EC43-3A4A-851B-7C797987B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057400"/>
            <a:ext cx="372699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6FA34B7-003E-8F4E-9365-0F545260D7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7014C1D-B276-E24A-9C05-3109AD185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D3F150D-ABB7-864E-8755-60BB9203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3726996" cy="1269060"/>
          </a:xfrm>
        </p:spPr>
        <p:txBody>
          <a:bodyPr>
            <a:normAutofit/>
          </a:bodyPr>
          <a:lstStyle>
            <a:lvl1pPr>
              <a:lnSpc>
                <a:spcPts val="3000"/>
              </a:lnSpc>
              <a:defRPr sz="3200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50589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104AC7-8DA5-6B4D-BB5F-C75BB72EA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35022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81981" y="783766"/>
            <a:ext cx="5665665" cy="511318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39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C46823A-5ACE-D44C-9DE7-515BCDEE4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F419EC-B994-0B45-A542-CFD472AD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736AB55-4F93-C44B-BF9D-1D4B66FA259E}"/>
              </a:ext>
            </a:extLst>
          </p:cNvPr>
          <p:cNvSpPr>
            <a:spLocks noGrp="1"/>
          </p:cNvSpPr>
          <p:nvPr>
            <p:ph type="pic" idx="12"/>
          </p:nvPr>
        </p:nvSpPr>
        <p:spPr>
          <a:xfrm>
            <a:off x="275129" y="783774"/>
            <a:ext cx="11628255" cy="51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22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FF0EC-EF4C-A042-8378-EECB37081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5B65A5-5C48-174F-A6F9-63BEEF44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674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D518D3-0EB2-B54D-A090-F2CE58EF0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F7C963-C9D4-0D49-A999-206A24669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45028" y="2118049"/>
            <a:ext cx="10067729" cy="381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CC0C15E0-FC37-6044-8B98-5F49A1E550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0267" y="6356350"/>
            <a:ext cx="2892491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 spc="100" baseline="0">
                <a:solidFill>
                  <a:srgbClr val="FAF7EE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Month 31, 2021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27BDD3-0222-E346-83FF-DD84E9303F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951" y="6356350"/>
            <a:ext cx="7985449" cy="365125"/>
          </a:xfrm>
          <a:prstGeom prst="rect">
            <a:avLst/>
          </a:prstGeom>
        </p:spPr>
        <p:txBody>
          <a:bodyPr anchor="ctr"/>
          <a:lstStyle>
            <a:lvl1pPr algn="l">
              <a:defRPr sz="1200" b="0" i="0" spc="100" baseline="0">
                <a:solidFill>
                  <a:schemeClr val="bg1"/>
                </a:solidFill>
                <a:latin typeface="P22 Mackinac Pro Medium" panose="02000000000000000000" pitchFamily="2" charset="77"/>
                <a:ea typeface="P22 Mackinac Pro Medium" panose="02000000000000000000" pitchFamily="2" charset="77"/>
              </a:defRPr>
            </a:lvl1pPr>
          </a:lstStyle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92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000" b="0" i="0" kern="1200">
          <a:solidFill>
            <a:srgbClr val="FAF7EE"/>
          </a:solidFill>
          <a:latin typeface="+mj-lt"/>
          <a:ea typeface="P22 Mackinac Pro Book" panose="02000000000000000000" pitchFamily="2" charset="77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ersheddata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6E7D83E5-38E2-BC46-9165-635F485C9ED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Dr. Natalie Kruse Daniels</a:t>
            </a:r>
          </a:p>
          <a:p>
            <a:r>
              <a:rPr lang="en-US" dirty="0"/>
              <a:t>Ohio University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8A49B078-616A-4948-A0E2-47AA03ED1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ea typeface="P22 Mackinac Pro Book"/>
              </a:rPr>
              <a:t>Teaching Reclamation through Applied Curricular and Co-Curricular Experiences</a:t>
            </a:r>
            <a:br>
              <a:rPr lang="en-US" sz="4800" dirty="0">
                <a:ea typeface="P22 Mackinac Pro Book"/>
              </a:rPr>
            </a:br>
            <a:endParaRPr lang="en-US" sz="4800" dirty="0">
              <a:ea typeface="P22 Mackinac Pro Book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EDDBA-CA73-D944-950A-61D62AE8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00" normalizeH="0" baseline="0" noProof="0" dirty="0">
                <a:ln>
                  <a:noFill/>
                </a:ln>
                <a:solidFill>
                  <a:srgbClr val="F8F6F0"/>
                </a:solidFill>
                <a:effectLst/>
                <a:uLnTx/>
                <a:uFillTx/>
                <a:latin typeface="P22 Mackinac Pro Medium" panose="02000000000000000000" pitchFamily="2" charset="77"/>
                <a:ea typeface="P22 Mackinac Pro Medium" panose="02000000000000000000" pitchFamily="2" charset="77"/>
                <a:cs typeface="+mn-cs"/>
              </a:rPr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958642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650F86B-C453-4EAD-BBED-9FAE7A7C2E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Water Quality Sampling</a:t>
            </a:r>
          </a:p>
          <a:p>
            <a:r>
              <a:rPr lang="en-US" sz="2800" dirty="0"/>
              <a:t>Fish Sampling</a:t>
            </a:r>
          </a:p>
          <a:p>
            <a:r>
              <a:rPr lang="en-US" sz="2800" dirty="0"/>
              <a:t>Macroinvertebrate Sampling</a:t>
            </a:r>
          </a:p>
          <a:p>
            <a:r>
              <a:rPr lang="en-US" sz="2800" dirty="0"/>
              <a:t>Habitat Assessment</a:t>
            </a:r>
          </a:p>
          <a:p>
            <a:r>
              <a:rPr lang="en-US" sz="2800" dirty="0"/>
              <a:t>Flow Measurement</a:t>
            </a:r>
          </a:p>
          <a:p>
            <a:r>
              <a:rPr lang="en-US" sz="2800" dirty="0"/>
              <a:t>Watershed Planning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43D5E0-3EAA-40E1-BD79-BFE860DC6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Experiences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28DAC-454A-4302-8907-468C7846F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795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01CC6A72-A024-4904-BF61-03931D348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521" y="2117725"/>
            <a:ext cx="5828607" cy="3868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F0C13E6-5390-4F40-834C-911F765E1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BD429-C07C-46CC-828D-540640684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16" name="Picture 15" descr="A picture containing person, sky, outdoor, group&#10;&#10;Description automatically generated">
            <a:extLst>
              <a:ext uri="{FF2B5EF4-FFF2-40B4-BE49-F238E27FC236}">
                <a16:creationId xmlns:a16="http://schemas.microsoft.com/office/drawing/2014/main" id="{9428F234-0142-40CE-B894-1DC375423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1" y="-2447"/>
            <a:ext cx="12196351" cy="686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30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DFCF20-9A1D-4992-A496-76550175A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C519B29-8A40-40AE-BBC2-8D7FF9C4D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E464C7-CA59-431B-981E-62EC59C4A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5" name="Picture 4" descr="A group of people working on a railroad track&#10;&#10;Description automatically generated with low confidence">
            <a:extLst>
              <a:ext uri="{FF2B5EF4-FFF2-40B4-BE49-F238E27FC236}">
                <a16:creationId xmlns:a16="http://schemas.microsoft.com/office/drawing/2014/main" id="{88B022B0-C651-42C0-B1BB-5619E8B93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0500"/>
            <a:ext cx="9753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9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D93E83-D19C-45A3-B345-6540CB397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A73050-973C-4125-9B4F-FB2F31638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D3C20B-F493-45AA-BBA0-885A51469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5" name="Picture 4" descr="A picture containing person, sitting, outdoor&#10;&#10;Description automatically generated">
            <a:extLst>
              <a:ext uri="{FF2B5EF4-FFF2-40B4-BE49-F238E27FC236}">
                <a16:creationId xmlns:a16="http://schemas.microsoft.com/office/drawing/2014/main" id="{ADC4B42E-7413-4144-ABB9-1D0C2AD3C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329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67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40B70F-0DB1-4EC8-8FC7-F73EAB224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4359" y="2118049"/>
            <a:ext cx="5187416" cy="3868683"/>
          </a:xfrm>
        </p:spPr>
        <p:txBody>
          <a:bodyPr>
            <a:normAutofit/>
          </a:bodyPr>
          <a:lstStyle/>
          <a:p>
            <a:r>
              <a:rPr lang="en-US" sz="2800" dirty="0"/>
              <a:t>Watershed Management Plan </a:t>
            </a:r>
          </a:p>
          <a:p>
            <a:pPr marL="0" indent="0">
              <a:buNone/>
            </a:pPr>
            <a:r>
              <a:rPr lang="en-US" sz="2800" dirty="0"/>
              <a:t>  9 Element Plan Development</a:t>
            </a:r>
          </a:p>
          <a:p>
            <a:r>
              <a:rPr lang="en-US" sz="2800" dirty="0"/>
              <a:t>Sampling Plan</a:t>
            </a:r>
          </a:p>
          <a:p>
            <a:r>
              <a:rPr lang="en-US" sz="2800" dirty="0"/>
              <a:t>Watershed Planning Exercise for Stormwater Management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C394DA-555A-4207-BD96-DEE2FE38B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Assignments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35B9D0-566D-4874-A659-2BA47BEDA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45708B6-C5EE-485E-BAB1-C2195642D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893" y="1152163"/>
            <a:ext cx="6066600" cy="4553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933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CCEE99-E40C-490F-866A-281D64DCA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Paid, undergraduate, academic year position</a:t>
            </a:r>
          </a:p>
          <a:p>
            <a:r>
              <a:rPr lang="en-US" sz="2800" dirty="0"/>
              <a:t>Students embedded in project teams</a:t>
            </a:r>
          </a:p>
          <a:p>
            <a:r>
              <a:rPr lang="en-US" sz="2800" dirty="0"/>
              <a:t>Newly paid $15/hour – desirable position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9591FF-32AB-47A8-B798-118925D82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Voinovich Undergraduate Research Scholars Program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9422C9-D416-4D0E-B14B-05834142E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52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group of people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54C01C5E-5C12-4E00-8F93-30C1A6D87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666" y="2117725"/>
            <a:ext cx="5158317" cy="3868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7C3E509-5C84-4576-8841-7A0E67CD7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Backyard Stream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EA60A-844E-4485-BCB4-B805A73C9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450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6188A49-18C4-4345-8618-8CFF6BF6D4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AFF2E0A-4A44-4435-9EC9-708EF1B0B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Communication</a:t>
            </a:r>
            <a:br>
              <a:rPr lang="en-US" dirty="0"/>
            </a:b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9F5E9B-05D5-4F6D-A45E-C4A667059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9C9B9C-D191-42CB-A0CA-6BDF67F66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93" y="1439538"/>
            <a:ext cx="10614991" cy="547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54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350109-D357-47A0-9D14-33C3E1052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630" y="2117725"/>
            <a:ext cx="6266389" cy="3868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094E453-D030-4C8F-980E-D3823DFD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www.watersheddata.com</a:t>
            </a:r>
            <a:r>
              <a:rPr lang="en-US" dirty="0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9F72AE-671C-46AA-AF4D-26BEAD6CD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023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28125B5-FE50-4B13-B332-7AA3826F61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4527" y="2117725"/>
            <a:ext cx="8116595" cy="3868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016A56E-B9E1-4727-86EF-9FA9FEBA5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Appalachian STEM Enrichment Academy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87A355-7C05-440A-9CE0-D1BC8773F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417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2D166EA-EBA5-4D99-8ED5-3E6BD05E8A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5" r="1" b="13361"/>
          <a:stretch/>
        </p:blipFill>
        <p:spPr>
          <a:xfrm>
            <a:off x="1054358" y="2118049"/>
            <a:ext cx="10077062" cy="3868683"/>
          </a:xfrm>
          <a:prstGeom prst="rect">
            <a:avLst/>
          </a:prstGeom>
          <a:noFill/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1296870-30B5-4D5C-86CB-525C8572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</p:spPr>
        <p:txBody>
          <a:bodyPr anchor="b">
            <a:normAutofit/>
          </a:bodyPr>
          <a:lstStyle/>
          <a:p>
            <a:r>
              <a:rPr lang="en-US" dirty="0"/>
              <a:t>Ohio University – First University West of the Allegheny Mountains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D2A0A7-4955-4E91-9C4C-76458CF40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951" y="6356350"/>
            <a:ext cx="79854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2369777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E45CBFD-FD17-47EB-8296-65F674F2E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Master of Science in Environmental Studies – 2 Capstone options</a:t>
            </a:r>
          </a:p>
          <a:p>
            <a:pPr lvl="1"/>
            <a:r>
              <a:rPr lang="en-US" sz="2600" dirty="0"/>
              <a:t>Thesis</a:t>
            </a:r>
          </a:p>
          <a:p>
            <a:pPr lvl="1"/>
            <a:r>
              <a:rPr lang="en-US" sz="2600" dirty="0"/>
              <a:t>Leadership Practicum</a:t>
            </a:r>
          </a:p>
          <a:p>
            <a:r>
              <a:rPr lang="en-US" sz="2800" dirty="0"/>
              <a:t>Practical, Applied, Often embedded in project/grant work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73A5C4-F2F1-4B8D-A2F3-216C5455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Thesis and Leadership Practicums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8AC2F2-488B-4EB9-908E-03ACBA362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000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1B0E21-FD34-4450-9F96-DE17EC000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032" y="2117725"/>
            <a:ext cx="6893586" cy="3868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A71EAA-EA28-44C1-A991-11B7B3240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Sandy Run Low Head Dam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C370E-1B31-4F0B-B388-967EB26C8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82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8BBC21-FA0F-4785-881C-57D6131604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60FBFF2-E0F2-45A7-8549-76F88CC50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4831896" cy="1269060"/>
          </a:xfrm>
        </p:spPr>
        <p:txBody>
          <a:bodyPr/>
          <a:lstStyle/>
          <a:p>
            <a:r>
              <a:rPr lang="en-US" dirty="0"/>
              <a:t>Scenic River Designation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D7894-F809-49F5-A8E8-7D40D314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BDC3436-C90E-45D0-B211-F20449855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145" y="339"/>
            <a:ext cx="7239856" cy="685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791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EFA204-C694-45B4-93AC-2F7C54CB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Bloody Run Swamp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7C8A1E-D100-446B-9716-28B851E1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AC22AB-E5D3-4F42-A28A-5441328A0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65841" y="2575339"/>
            <a:ext cx="4894469" cy="3670852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ABE8099-9934-41C8-8414-6575B8B502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7F35BD2-2B73-4FA2-A270-15769A829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BC2940F6-98AF-45D6-B32A-815891C1A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3530"/>
            <a:ext cx="3670853" cy="489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22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person, vegetable&#10;&#10;Description automatically generated">
            <a:extLst>
              <a:ext uri="{FF2B5EF4-FFF2-40B4-BE49-F238E27FC236}">
                <a16:creationId xmlns:a16="http://schemas.microsoft.com/office/drawing/2014/main" id="{E384EEBA-A7B5-4E24-BD65-52D58CB71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72" y="35559"/>
            <a:ext cx="7762828" cy="4366591"/>
          </a:xfrm>
          <a:prstGeom prst="rect">
            <a:avLst/>
          </a:prstGeom>
        </p:spPr>
      </p:pic>
      <p:pic>
        <p:nvPicPr>
          <p:cNvPr id="6" name="Content Placeholder 5" descr="A picture containing ground, outdoor&#10;&#10;Description automatically generated">
            <a:extLst>
              <a:ext uri="{FF2B5EF4-FFF2-40B4-BE49-F238E27FC236}">
                <a16:creationId xmlns:a16="http://schemas.microsoft.com/office/drawing/2014/main" id="{80CFBAD0-BC4A-416D-9CFE-2CE78BAC8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7" y="2218855"/>
            <a:ext cx="5158317" cy="3868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02D9DD-4C58-4F49-9366-5AE7C96F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Restoration Western PA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38825F-9B45-420B-982B-A531AA350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9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B7EB33CB-4258-4A38-A069-21ACDF6674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3672" y="2651634"/>
            <a:ext cx="4821845" cy="361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23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3F5D3B4-A963-4B20-B439-BBD95AF0E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379E565-C6D8-47B0-93C0-46B517451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Novel </a:t>
            </a:r>
            <a:r>
              <a:rPr lang="en-US" dirty="0" err="1"/>
              <a:t>Biosorbants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EA6A3-4E70-40E5-8528-052B254AE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F3AA6FD-55A7-4483-B832-B063FAA44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785" y="2234279"/>
            <a:ext cx="4119676" cy="45849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able, indoor, floor, counter&#10;&#10;Description automatically generated">
            <a:extLst>
              <a:ext uri="{FF2B5EF4-FFF2-40B4-BE49-F238E27FC236}">
                <a16:creationId xmlns:a16="http://schemas.microsoft.com/office/drawing/2014/main" id="{B1AED7FB-4B6C-40CF-9D6E-C355D0BC1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3020"/>
            <a:ext cx="4470951" cy="458498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3E38D-C4D5-4718-976F-7E434E276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8607" y="3196206"/>
            <a:ext cx="3554391" cy="27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31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DBCAE4-E1F3-470E-9D5D-53330E26D1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1" r="1" b="9214"/>
          <a:stretch/>
        </p:blipFill>
        <p:spPr>
          <a:xfrm>
            <a:off x="1054358" y="2118049"/>
            <a:ext cx="10077062" cy="3868683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FB2EBA6-DFD1-4FE5-9A1A-C054DC5C3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10067728" cy="1269060"/>
          </a:xfrm>
        </p:spPr>
        <p:txBody>
          <a:bodyPr anchor="b">
            <a:normAutofit/>
          </a:bodyPr>
          <a:lstStyle/>
          <a:p>
            <a:r>
              <a:rPr lang="en-US" dirty="0"/>
              <a:t>Master of Sustainability, Security, and Resilience Capstone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B453A-3C85-4D3A-904D-6386D028C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951" y="6356350"/>
            <a:ext cx="79854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</p:spTree>
    <p:extLst>
      <p:ext uri="{BB962C8B-B14F-4D97-AF65-F5344CB8AC3E}">
        <p14:creationId xmlns:p14="http://schemas.microsoft.com/office/powerpoint/2010/main" val="24775270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in a tunnel&#10;&#10;Description automatically generated with low confidence">
            <a:extLst>
              <a:ext uri="{FF2B5EF4-FFF2-40B4-BE49-F238E27FC236}">
                <a16:creationId xmlns:a16="http://schemas.microsoft.com/office/drawing/2014/main" id="{076B0572-5B4B-4281-B90B-A7ED737AE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04610" cy="6858000"/>
          </a:xfrm>
          <a:prstGeom prst="rect">
            <a:avLst/>
          </a:prstGeom>
        </p:spPr>
      </p:pic>
      <p:pic>
        <p:nvPicPr>
          <p:cNvPr id="6" name="Content Placeholder 5" descr="A picture containing outdoor, ground, tree, person&#10;&#10;Description automatically generated">
            <a:extLst>
              <a:ext uri="{FF2B5EF4-FFF2-40B4-BE49-F238E27FC236}">
                <a16:creationId xmlns:a16="http://schemas.microsoft.com/office/drawing/2014/main" id="{20AB38C2-44CA-4345-9778-60747C6C26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6" y="2989262"/>
            <a:ext cx="5800274" cy="386873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AF1417BE-BBA6-4006-B5FD-23177639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7353" y="681039"/>
            <a:ext cx="5965404" cy="1269060"/>
          </a:xfrm>
        </p:spPr>
        <p:txBody>
          <a:bodyPr/>
          <a:lstStyle/>
          <a:p>
            <a:r>
              <a:rPr lang="en-US" dirty="0"/>
              <a:t>Student Involvement in Ongoing 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E7AD79-DC33-4860-ABD1-28EDD0156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129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623FDEC-B545-4627-89AE-11BE3AD3A0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Alumni Serve Agencies at:</a:t>
            </a:r>
          </a:p>
          <a:p>
            <a:pPr lvl="1"/>
            <a:r>
              <a:rPr lang="en-US" dirty="0"/>
              <a:t>Ohio and other state Departments of Natural Resources</a:t>
            </a:r>
          </a:p>
          <a:p>
            <a:pPr lvl="1"/>
            <a:r>
              <a:rPr lang="en-US" dirty="0"/>
              <a:t>Ohio and other state Environmental Protection Agencies</a:t>
            </a:r>
          </a:p>
          <a:p>
            <a:pPr lvl="1"/>
            <a:r>
              <a:rPr lang="en-US" dirty="0"/>
              <a:t>US EPA</a:t>
            </a:r>
          </a:p>
          <a:p>
            <a:pPr lvl="1"/>
            <a:r>
              <a:rPr lang="en-US" dirty="0"/>
              <a:t>Regional water agencies</a:t>
            </a:r>
          </a:p>
          <a:p>
            <a:r>
              <a:rPr lang="en-US" dirty="0"/>
              <a:t>Alumni Serve as </a:t>
            </a:r>
            <a:r>
              <a:rPr lang="en-US" dirty="0" err="1"/>
              <a:t>Americorps</a:t>
            </a:r>
            <a:r>
              <a:rPr lang="en-US" dirty="0"/>
              <a:t> Members </a:t>
            </a:r>
          </a:p>
          <a:p>
            <a:r>
              <a:rPr lang="en-US" dirty="0"/>
              <a:t>Alumni lead in the non-profit sector:</a:t>
            </a:r>
          </a:p>
          <a:p>
            <a:pPr lvl="1"/>
            <a:r>
              <a:rPr lang="en-US" dirty="0"/>
              <a:t>Watershed</a:t>
            </a:r>
          </a:p>
          <a:p>
            <a:pPr lvl="1"/>
            <a:r>
              <a:rPr lang="en-US" dirty="0"/>
              <a:t>Climate resilience</a:t>
            </a:r>
          </a:p>
          <a:p>
            <a:pPr lvl="1"/>
            <a:r>
              <a:rPr lang="en-US" dirty="0"/>
              <a:t>Social enterprise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E13303-7D43-44E3-AB8A-64B053DFD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Employment Outcomes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A8916C-3DFE-4C31-83F5-CE5D4E557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296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66DD60-69B1-4306-BE12-B903445F2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Dr. Natalie Kruse Daniels</a:t>
            </a:r>
          </a:p>
          <a:p>
            <a:pPr marL="0" indent="0">
              <a:buNone/>
            </a:pPr>
            <a:r>
              <a:rPr lang="en-US" dirty="0"/>
              <a:t>Master of Sustainability, Security, and Resilience (online)</a:t>
            </a:r>
          </a:p>
          <a:p>
            <a:pPr marL="0" indent="0">
              <a:buNone/>
            </a:pPr>
            <a:r>
              <a:rPr lang="en-US" dirty="0"/>
              <a:t>Master of Science in Environmental Studies (in person)</a:t>
            </a:r>
          </a:p>
          <a:p>
            <a:pPr marL="0" indent="0">
              <a:buNone/>
            </a:pPr>
            <a:r>
              <a:rPr lang="en-US" dirty="0"/>
              <a:t>Ohio University</a:t>
            </a:r>
          </a:p>
          <a:p>
            <a:pPr marL="0" indent="0">
              <a:buNone/>
            </a:pPr>
            <a:r>
              <a:rPr lang="en-US" dirty="0"/>
              <a:t>krusen@ohio.edu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FD985C-17C3-4FD4-B725-B407F5C61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E2260A-767B-444B-B213-5CCEA7F0C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901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AP OF 32 Appalachian counties in eastern and southern ohio">
            <a:extLst>
              <a:ext uri="{FF2B5EF4-FFF2-40B4-BE49-F238E27FC236}">
                <a16:creationId xmlns:a16="http://schemas.microsoft.com/office/drawing/2014/main" id="{B80A98DB-A83E-4CDD-B9DF-E6EA9E172B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64081" y="681039"/>
            <a:ext cx="4558410" cy="5180012"/>
          </a:xfrm>
          <a:prstGeom prst="rect">
            <a:avLst/>
          </a:prstGeom>
          <a:solidFill>
            <a:srgbClr val="FFFFFF"/>
          </a:solidFill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Text Placeholder 2">
            <a:extLst>
              <a:ext uri="{FF2B5EF4-FFF2-40B4-BE49-F238E27FC236}">
                <a16:creationId xmlns:a16="http://schemas.microsoft.com/office/drawing/2014/main" id="{50188C7C-AB91-5094-581C-9A38E5E62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45029" y="2057400"/>
            <a:ext cx="3726996" cy="381158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5B9F4B-6203-4E09-8604-B0950DF3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7951" y="6356350"/>
            <a:ext cx="798544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VOINOVICH SCHOOL OF LEADERSHIP AND PUBLIC SERVICE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E1992E6-7926-4350-9115-32A8E864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3726996" cy="1269060"/>
          </a:xfrm>
        </p:spPr>
        <p:txBody>
          <a:bodyPr anchor="b">
            <a:normAutofit/>
          </a:bodyPr>
          <a:lstStyle/>
          <a:p>
            <a:r>
              <a:rPr lang="en-US" dirty="0"/>
              <a:t>Regional Setting</a:t>
            </a:r>
          </a:p>
        </p:txBody>
      </p:sp>
    </p:spTree>
    <p:extLst>
      <p:ext uri="{BB962C8B-B14F-4D97-AF65-F5344CB8AC3E}">
        <p14:creationId xmlns:p14="http://schemas.microsoft.com/office/powerpoint/2010/main" val="32075080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6D12B7-A53C-4749-B3BD-CBF0D8AF6D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3BF699-105E-4360-AEFD-152C25D02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Voinovich School of Leadership and Public Service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CAE645-358F-47E4-9C7C-28EE76909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5992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1D7769D-B0CC-4B1C-B343-3C3F50BCF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Master of Public Administration (on campus, Executive, online)</a:t>
            </a:r>
          </a:p>
          <a:p>
            <a:r>
              <a:rPr lang="en-US" sz="2800" dirty="0"/>
              <a:t>Master of Science in Environmental Studies (on campus)</a:t>
            </a:r>
          </a:p>
          <a:p>
            <a:r>
              <a:rPr lang="en-US" sz="2800" dirty="0"/>
              <a:t>Master of Sustainability, Security, and Resilience (online)</a:t>
            </a:r>
          </a:p>
          <a:p>
            <a:r>
              <a:rPr lang="en-US" sz="2800" dirty="0"/>
              <a:t>Honors Tutorial Bachelor of Arts in Environmental Studies</a:t>
            </a:r>
          </a:p>
          <a:p>
            <a:r>
              <a:rPr lang="en-US" sz="2800" dirty="0"/>
              <a:t>4 graduate certificates</a:t>
            </a:r>
          </a:p>
          <a:p>
            <a:r>
              <a:rPr lang="en-US" sz="2800" dirty="0"/>
              <a:t>1 undergraduate certificate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A1BBB0-C16F-43C8-9AB5-57853649D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Voinovich School Academic Programs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120D92-C9E3-4AEE-999E-33F2DBE2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333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4064C7-B837-4E6F-93AC-C74A50CBB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Integrated teams of faculty, staff, and students</a:t>
            </a:r>
          </a:p>
          <a:p>
            <a:r>
              <a:rPr lang="en-US" sz="2800" dirty="0"/>
              <a:t>8 Tenure Track Faculty</a:t>
            </a:r>
          </a:p>
          <a:p>
            <a:r>
              <a:rPr lang="en-US" sz="2800" dirty="0"/>
              <a:t>75 Professional Staff members</a:t>
            </a:r>
          </a:p>
          <a:p>
            <a:r>
              <a:rPr lang="en-US" sz="2800" dirty="0"/>
              <a:t>UG and GA students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8051B2-CE72-4216-BD1D-C4CCE56FE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Voinovich School Staffing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7F8B7F-6D1D-41BC-BC13-31BAF2115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576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5AB8F08-2C8A-4E80-98C0-3CF5A8CA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Coursework</a:t>
            </a:r>
          </a:p>
          <a:p>
            <a:r>
              <a:rPr lang="en-US" sz="2800" dirty="0"/>
              <a:t>Voinovich Scholars Program</a:t>
            </a:r>
          </a:p>
          <a:p>
            <a:r>
              <a:rPr lang="en-US" sz="2800" dirty="0"/>
              <a:t>Applied Thesis and Leadership Practicum Experiences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9BE40C5-BAC2-4318-AE20-50AFC42D2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Learning in Reclamation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056D48-98BC-4874-B47F-03F26F2F5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414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1F9692-4423-4BD0-A4FC-5E56EB208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Watershed Management</a:t>
            </a:r>
          </a:p>
          <a:p>
            <a:r>
              <a:rPr lang="en-US" sz="2800" dirty="0"/>
              <a:t>Field Methods in Environmental Studies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CAD229F-02CB-4231-BC81-61C21BC07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Applied Coursework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103DEE-C822-4B56-91C7-08C3AF704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054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2EF55A-3484-4612-8D11-EFE0741CD9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9956B2-8CA0-4924-B24F-183BF8E0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9" y="681039"/>
            <a:ext cx="5517634" cy="1269060"/>
          </a:xfrm>
        </p:spPr>
        <p:txBody>
          <a:bodyPr/>
          <a:lstStyle/>
          <a:p>
            <a:r>
              <a:rPr lang="en-US" dirty="0"/>
              <a:t>Flipped Classroom Model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1A7CE2-6CB1-4EE4-A00A-F7FF4623D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VOINOVICH SCHOOL OF LEADERSHIP AND PUBLIC SERVICE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D7C0AA-CB42-47D2-8984-5C5D011C9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90626"/>
            <a:ext cx="7355253" cy="3696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757EF1-9020-46D5-835D-37BA436F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663" y="3869636"/>
            <a:ext cx="5623115" cy="29804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8DE71A-008C-4382-A7AC-FC7E349E9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663" y="1036582"/>
            <a:ext cx="5611212" cy="275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253132"/>
      </p:ext>
    </p:extLst>
  </p:cSld>
  <p:clrMapOvr>
    <a:masterClrMapping/>
  </p:clrMapOvr>
</p:sld>
</file>

<file path=ppt/theme/theme1.xml><?xml version="1.0" encoding="utf-8"?>
<a:theme xmlns:a="http://schemas.openxmlformats.org/drawingml/2006/main" name="Forever OHIO - Dark">
  <a:themeElements>
    <a:clrScheme name="Forever OHIO Dark">
      <a:dk1>
        <a:srgbClr val="114734"/>
      </a:dk1>
      <a:lt1>
        <a:srgbClr val="F8F6F0"/>
      </a:lt1>
      <a:dk2>
        <a:srgbClr val="006648"/>
      </a:dk2>
      <a:lt2>
        <a:srgbClr val="FFFCF4"/>
      </a:lt2>
      <a:accent1>
        <a:srgbClr val="00694D"/>
      </a:accent1>
      <a:accent2>
        <a:srgbClr val="FA4616"/>
      </a:accent2>
      <a:accent3>
        <a:srgbClr val="766E63"/>
      </a:accent3>
      <a:accent4>
        <a:srgbClr val="A98A00"/>
      </a:accent4>
      <a:accent5>
        <a:srgbClr val="B4E3D7"/>
      </a:accent5>
      <a:accent6>
        <a:srgbClr val="E6ECC2"/>
      </a:accent6>
      <a:hlink>
        <a:srgbClr val="99CE5F"/>
      </a:hlink>
      <a:folHlink>
        <a:srgbClr val="8AB958"/>
      </a:folHlink>
    </a:clrScheme>
    <a:fontScheme name="ForeverOHIO">
      <a:majorFont>
        <a:latin typeface="P22 Mackinac Pro Book"/>
        <a:ea typeface=""/>
        <a:cs typeface=""/>
      </a:majorFont>
      <a:minorFont>
        <a:latin typeface="Proxima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hio_University_Powerpoint_Template" id="{96A2D130-C817-3A48-B073-5F38A56F9775}" vid="{E8E2D9A7-67EA-CE4B-BF5B-C4EC48EA6BC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21B6FC8A111342A51C36C656B1BCDD" ma:contentTypeVersion="11" ma:contentTypeDescription="Create a new document." ma:contentTypeScope="" ma:versionID="52cdfede185627c79070ecf023f362b8">
  <xsd:schema xmlns:xsd="http://www.w3.org/2001/XMLSchema" xmlns:xs="http://www.w3.org/2001/XMLSchema" xmlns:p="http://schemas.microsoft.com/office/2006/metadata/properties" xmlns:ns2="9f1ef8d1-6b0f-4eac-a4a7-eff803e41834" xmlns:ns3="d75d2494-7e6d-418e-bae6-1e3d51c71dbc" targetNamespace="http://schemas.microsoft.com/office/2006/metadata/properties" ma:root="true" ma:fieldsID="345aac82b334e63dff27f706545c8759" ns2:_="" ns3:_="">
    <xsd:import namespace="9f1ef8d1-6b0f-4eac-a4a7-eff803e41834"/>
    <xsd:import namespace="d75d2494-7e6d-418e-bae6-1e3d51c71db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1ef8d1-6b0f-4eac-a4a7-eff803e4183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82e37e33-7a0d-4f04-973d-f8d1bf088c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5d2494-7e6d-418e-bae6-1e3d51c71db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eb0fd5c-5766-48d0-b2c9-57539e4bfc91}" ma:internalName="TaxCatchAll" ma:showField="CatchAllData" ma:web="d75d2494-7e6d-418e-bae6-1e3d51c71db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BCBD37-C768-48F2-B533-7CADD6038524}"/>
</file>

<file path=customXml/itemProps2.xml><?xml version="1.0" encoding="utf-8"?>
<ds:datastoreItem xmlns:ds="http://schemas.openxmlformats.org/officeDocument/2006/customXml" ds:itemID="{9E0647C7-5B4B-4453-B12C-CC8C4108675A}"/>
</file>

<file path=docProps/app.xml><?xml version="1.0" encoding="utf-8"?>
<Properties xmlns="http://schemas.openxmlformats.org/officeDocument/2006/extended-properties" xmlns:vt="http://schemas.openxmlformats.org/officeDocument/2006/docPropsVTypes">
  <TotalTime>320</TotalTime>
  <Words>554</Words>
  <Application>Microsoft Office PowerPoint</Application>
  <PresentationFormat>Widescreen</PresentationFormat>
  <Paragraphs>104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P22 Mackinac Pro Book</vt:lpstr>
      <vt:lpstr>P22 Mackinac Pro Medium</vt:lpstr>
      <vt:lpstr>Proxima Nova</vt:lpstr>
      <vt:lpstr>Forever OHIO - Dark</vt:lpstr>
      <vt:lpstr>Teaching Reclamation through Applied Curricular and Co-Curricular Experiences </vt:lpstr>
      <vt:lpstr>Ohio University – First University West of the Allegheny Mountains</vt:lpstr>
      <vt:lpstr>Regional Setting</vt:lpstr>
      <vt:lpstr>Voinovich School of Leadership and Public Service</vt:lpstr>
      <vt:lpstr>Voinovich School Academic Programs</vt:lpstr>
      <vt:lpstr>Voinovich School Staffing Model</vt:lpstr>
      <vt:lpstr>Applied Learning in Reclamation</vt:lpstr>
      <vt:lpstr>Applied Coursework</vt:lpstr>
      <vt:lpstr>Flipped Classroom Model</vt:lpstr>
      <vt:lpstr>Field Experiences</vt:lpstr>
      <vt:lpstr>PowerPoint Presentation</vt:lpstr>
      <vt:lpstr>PowerPoint Presentation</vt:lpstr>
      <vt:lpstr>PowerPoint Presentation</vt:lpstr>
      <vt:lpstr>Class Assignments</vt:lpstr>
      <vt:lpstr>Voinovich Undergraduate Research Scholars Program</vt:lpstr>
      <vt:lpstr>My Backyard Stream</vt:lpstr>
      <vt:lpstr>Science Communication </vt:lpstr>
      <vt:lpstr>www.watersheddata.com </vt:lpstr>
      <vt:lpstr>Appalachian STEM Enrichment Academy</vt:lpstr>
      <vt:lpstr>Thesis and Leadership Practicums</vt:lpstr>
      <vt:lpstr>Sandy Run Low Head Dam</vt:lpstr>
      <vt:lpstr>Scenic River Designation</vt:lpstr>
      <vt:lpstr>Bloody Run Swamp</vt:lpstr>
      <vt:lpstr>Stream Restoration Western PA</vt:lpstr>
      <vt:lpstr>Novel Biosorbants</vt:lpstr>
      <vt:lpstr>Master of Sustainability, Security, and Resilience Capstone</vt:lpstr>
      <vt:lpstr>Student Involvement in Ongoing Work</vt:lpstr>
      <vt:lpstr>Student Employment Outcomes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Teaching Reclamation through Applied Curricular and Co-Curricular Experiences </dc:title>
  <dc:creator>Kruse Daniels, Natalie</dc:creator>
  <cp:lastModifiedBy>Kruse Daniels, Natalie</cp:lastModifiedBy>
  <cp:revision>1</cp:revision>
  <dcterms:created xsi:type="dcterms:W3CDTF">2022-06-13T14:56:33Z</dcterms:created>
  <dcterms:modified xsi:type="dcterms:W3CDTF">2022-06-13T20:17:24Z</dcterms:modified>
</cp:coreProperties>
</file>