
<file path=[Content_Types].xml><?xml version="1.0" encoding="utf-8"?>
<Types xmlns="http://schemas.openxmlformats.org/package/2006/content-types">
  <Default Extension="3gp" ContentType="video/3gpp"/>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4"/>
    <p:sldMasterId id="2147483707" r:id="rId5"/>
    <p:sldMasterId id="2147483730" r:id="rId6"/>
  </p:sldMasterIdLst>
  <p:notesMasterIdLst>
    <p:notesMasterId r:id="rId98"/>
  </p:notesMasterIdLst>
  <p:sldIdLst>
    <p:sldId id="541" r:id="rId7"/>
    <p:sldId id="542" r:id="rId8"/>
    <p:sldId id="919" r:id="rId9"/>
    <p:sldId id="918" r:id="rId10"/>
    <p:sldId id="928" r:id="rId11"/>
    <p:sldId id="539" r:id="rId12"/>
    <p:sldId id="897" r:id="rId13"/>
    <p:sldId id="527" r:id="rId14"/>
    <p:sldId id="540" r:id="rId15"/>
    <p:sldId id="296" r:id="rId16"/>
    <p:sldId id="896" r:id="rId17"/>
    <p:sldId id="531" r:id="rId18"/>
    <p:sldId id="895" r:id="rId19"/>
    <p:sldId id="534" r:id="rId20"/>
    <p:sldId id="288" r:id="rId21"/>
    <p:sldId id="920" r:id="rId22"/>
    <p:sldId id="280" r:id="rId23"/>
    <p:sldId id="268" r:id="rId24"/>
    <p:sldId id="263" r:id="rId25"/>
    <p:sldId id="925" r:id="rId26"/>
    <p:sldId id="924" r:id="rId27"/>
    <p:sldId id="551" r:id="rId28"/>
    <p:sldId id="904" r:id="rId29"/>
    <p:sldId id="552" r:id="rId30"/>
    <p:sldId id="898" r:id="rId31"/>
    <p:sldId id="901" r:id="rId32"/>
    <p:sldId id="256" r:id="rId33"/>
    <p:sldId id="900" r:id="rId34"/>
    <p:sldId id="899" r:id="rId35"/>
    <p:sldId id="529" r:id="rId36"/>
    <p:sldId id="903" r:id="rId37"/>
    <p:sldId id="913" r:id="rId38"/>
    <p:sldId id="270" r:id="rId39"/>
    <p:sldId id="548" r:id="rId40"/>
    <p:sldId id="269" r:id="rId41"/>
    <p:sldId id="264" r:id="rId42"/>
    <p:sldId id="530" r:id="rId43"/>
    <p:sldId id="905" r:id="rId44"/>
    <p:sldId id="915" r:id="rId45"/>
    <p:sldId id="265" r:id="rId46"/>
    <p:sldId id="906" r:id="rId47"/>
    <p:sldId id="279" r:id="rId48"/>
    <p:sldId id="266" r:id="rId49"/>
    <p:sldId id="908" r:id="rId50"/>
    <p:sldId id="911" r:id="rId51"/>
    <p:sldId id="298" r:id="rId52"/>
    <p:sldId id="910" r:id="rId53"/>
    <p:sldId id="907" r:id="rId54"/>
    <p:sldId id="289" r:id="rId55"/>
    <p:sldId id="257" r:id="rId56"/>
    <p:sldId id="267" r:id="rId57"/>
    <p:sldId id="260" r:id="rId58"/>
    <p:sldId id="271" r:id="rId59"/>
    <p:sldId id="909" r:id="rId60"/>
    <p:sldId id="912" r:id="rId61"/>
    <p:sldId id="272" r:id="rId62"/>
    <p:sldId id="293" r:id="rId63"/>
    <p:sldId id="294" r:id="rId64"/>
    <p:sldId id="273" r:id="rId65"/>
    <p:sldId id="290" r:id="rId66"/>
    <p:sldId id="275" r:id="rId67"/>
    <p:sldId id="917" r:id="rId68"/>
    <p:sldId id="274" r:id="rId69"/>
    <p:sldId id="927" r:id="rId70"/>
    <p:sldId id="276" r:id="rId71"/>
    <p:sldId id="291" r:id="rId72"/>
    <p:sldId id="299" r:id="rId73"/>
    <p:sldId id="281" r:id="rId74"/>
    <p:sldId id="292" r:id="rId75"/>
    <p:sldId id="914" r:id="rId76"/>
    <p:sldId id="916" r:id="rId77"/>
    <p:sldId id="259" r:id="rId78"/>
    <p:sldId id="261" r:id="rId79"/>
    <p:sldId id="295" r:id="rId80"/>
    <p:sldId id="528" r:id="rId81"/>
    <p:sldId id="282" r:id="rId82"/>
    <p:sldId id="285" r:id="rId83"/>
    <p:sldId id="283" r:id="rId84"/>
    <p:sldId id="286" r:id="rId85"/>
    <p:sldId id="287" r:id="rId86"/>
    <p:sldId id="553" r:id="rId87"/>
    <p:sldId id="554" r:id="rId88"/>
    <p:sldId id="555" r:id="rId89"/>
    <p:sldId id="923" r:id="rId90"/>
    <p:sldId id="926" r:id="rId91"/>
    <p:sldId id="921" r:id="rId92"/>
    <p:sldId id="922" r:id="rId93"/>
    <p:sldId id="7572" r:id="rId94"/>
    <p:sldId id="533" r:id="rId95"/>
    <p:sldId id="535" r:id="rId96"/>
    <p:sldId id="277" r:id="rId9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olginDial, Heather" initials="MH" lastIdx="1" clrIdx="0">
    <p:extLst>
      <p:ext uri="{19B8F6BF-5375-455C-9EA6-DF929625EA0E}">
        <p15:presenceInfo xmlns:p15="http://schemas.microsoft.com/office/powerpoint/2012/main" userId="S::H.MCCOLGINDIAL@tetratech.com::06e8c54f-aedd-4473-af76-1dccf9e8cd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000" autoAdjust="0"/>
    <p:restoredTop sz="94660"/>
  </p:normalViewPr>
  <p:slideViewPr>
    <p:cSldViewPr snapToGrid="0">
      <p:cViewPr varScale="1">
        <p:scale>
          <a:sx n="52" d="100"/>
          <a:sy n="52" d="100"/>
        </p:scale>
        <p:origin x="717" y="41"/>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vazza, Eric" userId="7591abb9-b116-483a-88b8-4ce5dea16dc3" providerId="ADAL" clId="{EEEFDBCA-B8C3-46B5-8AFC-EF2C02DEF14D}"/>
    <pc:docChg chg="addSld delSld modSld modNotesMaster">
      <pc:chgData name="Cavazza, Eric" userId="7591abb9-b116-483a-88b8-4ce5dea16dc3" providerId="ADAL" clId="{EEEFDBCA-B8C3-46B5-8AFC-EF2C02DEF14D}" dt="2022-06-14T12:30:12.281" v="336"/>
      <pc:docMkLst>
        <pc:docMk/>
      </pc:docMkLst>
      <pc:sldChg chg="modTransition">
        <pc:chgData name="Cavazza, Eric" userId="7591abb9-b116-483a-88b8-4ce5dea16dc3" providerId="ADAL" clId="{EEEFDBCA-B8C3-46B5-8AFC-EF2C02DEF14D}" dt="2022-06-14T02:26:09.218" v="269"/>
        <pc:sldMkLst>
          <pc:docMk/>
          <pc:sldMk cId="1536965593" sldId="256"/>
        </pc:sldMkLst>
      </pc:sldChg>
      <pc:sldChg chg="modTransition">
        <pc:chgData name="Cavazza, Eric" userId="7591abb9-b116-483a-88b8-4ce5dea16dc3" providerId="ADAL" clId="{EEEFDBCA-B8C3-46B5-8AFC-EF2C02DEF14D}" dt="2022-06-14T02:27:25.863" v="293"/>
        <pc:sldMkLst>
          <pc:docMk/>
          <pc:sldMk cId="3199584153" sldId="257"/>
        </pc:sldMkLst>
      </pc:sldChg>
      <pc:sldChg chg="modTransition">
        <pc:chgData name="Cavazza, Eric" userId="7591abb9-b116-483a-88b8-4ce5dea16dc3" providerId="ADAL" clId="{EEEFDBCA-B8C3-46B5-8AFC-EF2C02DEF14D}" dt="2022-06-14T02:29:03.068" v="318"/>
        <pc:sldMkLst>
          <pc:docMk/>
          <pc:sldMk cId="2063255849" sldId="259"/>
        </pc:sldMkLst>
      </pc:sldChg>
      <pc:sldChg chg="modTransition">
        <pc:chgData name="Cavazza, Eric" userId="7591abb9-b116-483a-88b8-4ce5dea16dc3" providerId="ADAL" clId="{EEEFDBCA-B8C3-46B5-8AFC-EF2C02DEF14D}" dt="2022-06-14T02:27:34.360" v="295"/>
        <pc:sldMkLst>
          <pc:docMk/>
          <pc:sldMk cId="3772926667" sldId="260"/>
        </pc:sldMkLst>
      </pc:sldChg>
      <pc:sldChg chg="modTransition">
        <pc:chgData name="Cavazza, Eric" userId="7591abb9-b116-483a-88b8-4ce5dea16dc3" providerId="ADAL" clId="{EEEFDBCA-B8C3-46B5-8AFC-EF2C02DEF14D}" dt="2022-06-14T02:05:12.589" v="141"/>
        <pc:sldMkLst>
          <pc:docMk/>
          <pc:sldMk cId="3746133825" sldId="261"/>
        </pc:sldMkLst>
      </pc:sldChg>
      <pc:sldChg chg="modTransition">
        <pc:chgData name="Cavazza, Eric" userId="7591abb9-b116-483a-88b8-4ce5dea16dc3" providerId="ADAL" clId="{EEEFDBCA-B8C3-46B5-8AFC-EF2C02DEF14D}" dt="2022-06-14T02:25:43.249" v="256"/>
        <pc:sldMkLst>
          <pc:docMk/>
          <pc:sldMk cId="3768306701" sldId="263"/>
        </pc:sldMkLst>
      </pc:sldChg>
      <pc:sldChg chg="modTransition">
        <pc:chgData name="Cavazza, Eric" userId="7591abb9-b116-483a-88b8-4ce5dea16dc3" providerId="ADAL" clId="{EEEFDBCA-B8C3-46B5-8AFC-EF2C02DEF14D}" dt="2022-06-14T02:26:36.094" v="278"/>
        <pc:sldMkLst>
          <pc:docMk/>
          <pc:sldMk cId="164751684" sldId="264"/>
        </pc:sldMkLst>
      </pc:sldChg>
      <pc:sldChg chg="modTransition">
        <pc:chgData name="Cavazza, Eric" userId="7591abb9-b116-483a-88b8-4ce5dea16dc3" providerId="ADAL" clId="{EEEFDBCA-B8C3-46B5-8AFC-EF2C02DEF14D}" dt="2022-06-14T02:26:54.544" v="282"/>
        <pc:sldMkLst>
          <pc:docMk/>
          <pc:sldMk cId="1402223850" sldId="265"/>
        </pc:sldMkLst>
      </pc:sldChg>
      <pc:sldChg chg="modTransition">
        <pc:chgData name="Cavazza, Eric" userId="7591abb9-b116-483a-88b8-4ce5dea16dc3" providerId="ADAL" clId="{EEEFDBCA-B8C3-46B5-8AFC-EF2C02DEF14D}" dt="2022-06-14T02:27:02.400" v="285"/>
        <pc:sldMkLst>
          <pc:docMk/>
          <pc:sldMk cId="1195437992" sldId="266"/>
        </pc:sldMkLst>
      </pc:sldChg>
      <pc:sldChg chg="modTransition">
        <pc:chgData name="Cavazza, Eric" userId="7591abb9-b116-483a-88b8-4ce5dea16dc3" providerId="ADAL" clId="{EEEFDBCA-B8C3-46B5-8AFC-EF2C02DEF14D}" dt="2022-06-14T02:27:28.046" v="294"/>
        <pc:sldMkLst>
          <pc:docMk/>
          <pc:sldMk cId="738745737" sldId="267"/>
        </pc:sldMkLst>
      </pc:sldChg>
      <pc:sldChg chg="modTransition">
        <pc:chgData name="Cavazza, Eric" userId="7591abb9-b116-483a-88b8-4ce5dea16dc3" providerId="ADAL" clId="{EEEFDBCA-B8C3-46B5-8AFC-EF2C02DEF14D}" dt="2022-06-14T02:25:35.437" v="254"/>
        <pc:sldMkLst>
          <pc:docMk/>
          <pc:sldMk cId="523801547" sldId="268"/>
        </pc:sldMkLst>
      </pc:sldChg>
      <pc:sldChg chg="modTransition">
        <pc:chgData name="Cavazza, Eric" userId="7591abb9-b116-483a-88b8-4ce5dea16dc3" providerId="ADAL" clId="{EEEFDBCA-B8C3-46B5-8AFC-EF2C02DEF14D}" dt="2022-06-14T02:26:33.998" v="277"/>
        <pc:sldMkLst>
          <pc:docMk/>
          <pc:sldMk cId="4006931113" sldId="269"/>
        </pc:sldMkLst>
      </pc:sldChg>
      <pc:sldChg chg="modTransition">
        <pc:chgData name="Cavazza, Eric" userId="7591abb9-b116-483a-88b8-4ce5dea16dc3" providerId="ADAL" clId="{EEEFDBCA-B8C3-46B5-8AFC-EF2C02DEF14D}" dt="2022-06-14T02:26:28.705" v="275"/>
        <pc:sldMkLst>
          <pc:docMk/>
          <pc:sldMk cId="1271486779" sldId="270"/>
        </pc:sldMkLst>
      </pc:sldChg>
      <pc:sldChg chg="modTransition">
        <pc:chgData name="Cavazza, Eric" userId="7591abb9-b116-483a-88b8-4ce5dea16dc3" providerId="ADAL" clId="{EEEFDBCA-B8C3-46B5-8AFC-EF2C02DEF14D}" dt="2022-06-14T02:27:37.534" v="296"/>
        <pc:sldMkLst>
          <pc:docMk/>
          <pc:sldMk cId="1682907244" sldId="271"/>
        </pc:sldMkLst>
      </pc:sldChg>
      <pc:sldChg chg="modTransition">
        <pc:chgData name="Cavazza, Eric" userId="7591abb9-b116-483a-88b8-4ce5dea16dc3" providerId="ADAL" clId="{EEEFDBCA-B8C3-46B5-8AFC-EF2C02DEF14D}" dt="2022-06-14T02:27:46.370" v="299"/>
        <pc:sldMkLst>
          <pc:docMk/>
          <pc:sldMk cId="3005177383" sldId="272"/>
        </pc:sldMkLst>
      </pc:sldChg>
      <pc:sldChg chg="modTransition">
        <pc:chgData name="Cavazza, Eric" userId="7591abb9-b116-483a-88b8-4ce5dea16dc3" providerId="ADAL" clId="{EEEFDBCA-B8C3-46B5-8AFC-EF2C02DEF14D}" dt="2022-06-14T02:27:56.229" v="302"/>
        <pc:sldMkLst>
          <pc:docMk/>
          <pc:sldMk cId="4155963503" sldId="273"/>
        </pc:sldMkLst>
      </pc:sldChg>
      <pc:sldChg chg="modTransition">
        <pc:chgData name="Cavazza, Eric" userId="7591abb9-b116-483a-88b8-4ce5dea16dc3" providerId="ADAL" clId="{EEEFDBCA-B8C3-46B5-8AFC-EF2C02DEF14D}" dt="2022-06-14T02:28:05.960" v="306"/>
        <pc:sldMkLst>
          <pc:docMk/>
          <pc:sldMk cId="4217668580" sldId="274"/>
        </pc:sldMkLst>
      </pc:sldChg>
      <pc:sldChg chg="modTransition">
        <pc:chgData name="Cavazza, Eric" userId="7591abb9-b116-483a-88b8-4ce5dea16dc3" providerId="ADAL" clId="{EEEFDBCA-B8C3-46B5-8AFC-EF2C02DEF14D}" dt="2022-06-14T02:28:00.774" v="304"/>
        <pc:sldMkLst>
          <pc:docMk/>
          <pc:sldMk cId="2033651100" sldId="275"/>
        </pc:sldMkLst>
      </pc:sldChg>
      <pc:sldChg chg="modTransition">
        <pc:chgData name="Cavazza, Eric" userId="7591abb9-b116-483a-88b8-4ce5dea16dc3" providerId="ADAL" clId="{EEEFDBCA-B8C3-46B5-8AFC-EF2C02DEF14D}" dt="2022-06-14T02:28:22.523" v="308"/>
        <pc:sldMkLst>
          <pc:docMk/>
          <pc:sldMk cId="4169336963" sldId="276"/>
        </pc:sldMkLst>
      </pc:sldChg>
      <pc:sldChg chg="modTransition">
        <pc:chgData name="Cavazza, Eric" userId="7591abb9-b116-483a-88b8-4ce5dea16dc3" providerId="ADAL" clId="{EEEFDBCA-B8C3-46B5-8AFC-EF2C02DEF14D}" dt="2022-06-14T12:30:12.281" v="336"/>
        <pc:sldMkLst>
          <pc:docMk/>
          <pc:sldMk cId="3229413573" sldId="277"/>
        </pc:sldMkLst>
      </pc:sldChg>
      <pc:sldChg chg="modTransition">
        <pc:chgData name="Cavazza, Eric" userId="7591abb9-b116-483a-88b8-4ce5dea16dc3" providerId="ADAL" clId="{EEEFDBCA-B8C3-46B5-8AFC-EF2C02DEF14D}" dt="2022-06-14T02:26:59.300" v="284"/>
        <pc:sldMkLst>
          <pc:docMk/>
          <pc:sldMk cId="1218297911" sldId="279"/>
        </pc:sldMkLst>
      </pc:sldChg>
      <pc:sldChg chg="modTransition">
        <pc:chgData name="Cavazza, Eric" userId="7591abb9-b116-483a-88b8-4ce5dea16dc3" providerId="ADAL" clId="{EEEFDBCA-B8C3-46B5-8AFC-EF2C02DEF14D}" dt="2022-06-14T02:25:33.132" v="253"/>
        <pc:sldMkLst>
          <pc:docMk/>
          <pc:sldMk cId="1014623487" sldId="280"/>
        </pc:sldMkLst>
      </pc:sldChg>
      <pc:sldChg chg="modTransition">
        <pc:chgData name="Cavazza, Eric" userId="7591abb9-b116-483a-88b8-4ce5dea16dc3" providerId="ADAL" clId="{EEEFDBCA-B8C3-46B5-8AFC-EF2C02DEF14D}" dt="2022-06-14T02:28:42.723" v="311"/>
        <pc:sldMkLst>
          <pc:docMk/>
          <pc:sldMk cId="4283834607" sldId="281"/>
        </pc:sldMkLst>
      </pc:sldChg>
      <pc:sldChg chg="modTransition">
        <pc:chgData name="Cavazza, Eric" userId="7591abb9-b116-483a-88b8-4ce5dea16dc3" providerId="ADAL" clId="{EEEFDBCA-B8C3-46B5-8AFC-EF2C02DEF14D}" dt="2022-06-14T02:29:34.724" v="320"/>
        <pc:sldMkLst>
          <pc:docMk/>
          <pc:sldMk cId="264927944" sldId="282"/>
        </pc:sldMkLst>
      </pc:sldChg>
      <pc:sldChg chg="modTransition">
        <pc:chgData name="Cavazza, Eric" userId="7591abb9-b116-483a-88b8-4ce5dea16dc3" providerId="ADAL" clId="{EEEFDBCA-B8C3-46B5-8AFC-EF2C02DEF14D}" dt="2022-06-14T02:29:39.747" v="322"/>
        <pc:sldMkLst>
          <pc:docMk/>
          <pc:sldMk cId="804852744" sldId="283"/>
        </pc:sldMkLst>
      </pc:sldChg>
      <pc:sldChg chg="del">
        <pc:chgData name="Cavazza, Eric" userId="7591abb9-b116-483a-88b8-4ce5dea16dc3" providerId="ADAL" clId="{EEEFDBCA-B8C3-46B5-8AFC-EF2C02DEF14D}" dt="2022-06-14T02:05:31.959" v="145" actId="47"/>
        <pc:sldMkLst>
          <pc:docMk/>
          <pc:sldMk cId="3139208673" sldId="284"/>
        </pc:sldMkLst>
      </pc:sldChg>
      <pc:sldChg chg="modTransition">
        <pc:chgData name="Cavazza, Eric" userId="7591abb9-b116-483a-88b8-4ce5dea16dc3" providerId="ADAL" clId="{EEEFDBCA-B8C3-46B5-8AFC-EF2C02DEF14D}" dt="2022-06-14T02:29:37.505" v="321"/>
        <pc:sldMkLst>
          <pc:docMk/>
          <pc:sldMk cId="3088996886" sldId="285"/>
        </pc:sldMkLst>
      </pc:sldChg>
      <pc:sldChg chg="modTransition">
        <pc:chgData name="Cavazza, Eric" userId="7591abb9-b116-483a-88b8-4ce5dea16dc3" providerId="ADAL" clId="{EEEFDBCA-B8C3-46B5-8AFC-EF2C02DEF14D}" dt="2022-06-14T02:29:48.142" v="325"/>
        <pc:sldMkLst>
          <pc:docMk/>
          <pc:sldMk cId="1719186356" sldId="286"/>
        </pc:sldMkLst>
      </pc:sldChg>
      <pc:sldChg chg="modTransition">
        <pc:chgData name="Cavazza, Eric" userId="7591abb9-b116-483a-88b8-4ce5dea16dc3" providerId="ADAL" clId="{EEEFDBCA-B8C3-46B5-8AFC-EF2C02DEF14D}" dt="2022-06-14T02:06:19.321" v="147"/>
        <pc:sldMkLst>
          <pc:docMk/>
          <pc:sldMk cId="828098131" sldId="287"/>
        </pc:sldMkLst>
      </pc:sldChg>
      <pc:sldChg chg="modTransition">
        <pc:chgData name="Cavazza, Eric" userId="7591abb9-b116-483a-88b8-4ce5dea16dc3" providerId="ADAL" clId="{EEEFDBCA-B8C3-46B5-8AFC-EF2C02DEF14D}" dt="2022-06-14T02:00:51.832" v="64"/>
        <pc:sldMkLst>
          <pc:docMk/>
          <pc:sldMk cId="3131518353" sldId="288"/>
        </pc:sldMkLst>
      </pc:sldChg>
      <pc:sldChg chg="modTransition">
        <pc:chgData name="Cavazza, Eric" userId="7591abb9-b116-483a-88b8-4ce5dea16dc3" providerId="ADAL" clId="{EEEFDBCA-B8C3-46B5-8AFC-EF2C02DEF14D}" dt="2022-06-14T02:27:22.673" v="292"/>
        <pc:sldMkLst>
          <pc:docMk/>
          <pc:sldMk cId="869610125" sldId="289"/>
        </pc:sldMkLst>
      </pc:sldChg>
      <pc:sldChg chg="modTransition">
        <pc:chgData name="Cavazza, Eric" userId="7591abb9-b116-483a-88b8-4ce5dea16dc3" providerId="ADAL" clId="{EEEFDBCA-B8C3-46B5-8AFC-EF2C02DEF14D}" dt="2022-06-14T02:27:58.028" v="303"/>
        <pc:sldMkLst>
          <pc:docMk/>
          <pc:sldMk cId="3398192681" sldId="290"/>
        </pc:sldMkLst>
      </pc:sldChg>
      <pc:sldChg chg="modTransition">
        <pc:chgData name="Cavazza, Eric" userId="7591abb9-b116-483a-88b8-4ce5dea16dc3" providerId="ADAL" clId="{EEEFDBCA-B8C3-46B5-8AFC-EF2C02DEF14D}" dt="2022-06-14T02:28:24.733" v="309"/>
        <pc:sldMkLst>
          <pc:docMk/>
          <pc:sldMk cId="2985985338" sldId="291"/>
        </pc:sldMkLst>
      </pc:sldChg>
      <pc:sldChg chg="modTransition">
        <pc:chgData name="Cavazza, Eric" userId="7591abb9-b116-483a-88b8-4ce5dea16dc3" providerId="ADAL" clId="{EEEFDBCA-B8C3-46B5-8AFC-EF2C02DEF14D}" dt="2022-06-14T02:28:46.176" v="312"/>
        <pc:sldMkLst>
          <pc:docMk/>
          <pc:sldMk cId="2491982161" sldId="292"/>
        </pc:sldMkLst>
      </pc:sldChg>
      <pc:sldChg chg="modTransition">
        <pc:chgData name="Cavazza, Eric" userId="7591abb9-b116-483a-88b8-4ce5dea16dc3" providerId="ADAL" clId="{EEEFDBCA-B8C3-46B5-8AFC-EF2C02DEF14D}" dt="2022-06-14T02:27:48.672" v="300"/>
        <pc:sldMkLst>
          <pc:docMk/>
          <pc:sldMk cId="1723321652" sldId="293"/>
        </pc:sldMkLst>
      </pc:sldChg>
      <pc:sldChg chg="modTransition">
        <pc:chgData name="Cavazza, Eric" userId="7591abb9-b116-483a-88b8-4ce5dea16dc3" providerId="ADAL" clId="{EEEFDBCA-B8C3-46B5-8AFC-EF2C02DEF14D}" dt="2022-06-14T02:27:54.329" v="301"/>
        <pc:sldMkLst>
          <pc:docMk/>
          <pc:sldMk cId="2594994008" sldId="294"/>
        </pc:sldMkLst>
      </pc:sldChg>
      <pc:sldChg chg="modTransition">
        <pc:chgData name="Cavazza, Eric" userId="7591abb9-b116-483a-88b8-4ce5dea16dc3" providerId="ADAL" clId="{EEEFDBCA-B8C3-46B5-8AFC-EF2C02DEF14D}" dt="2022-06-14T02:05:17.608" v="143"/>
        <pc:sldMkLst>
          <pc:docMk/>
          <pc:sldMk cId="3591860090" sldId="295"/>
        </pc:sldMkLst>
      </pc:sldChg>
      <pc:sldChg chg="modTransition">
        <pc:chgData name="Cavazza, Eric" userId="7591abb9-b116-483a-88b8-4ce5dea16dc3" providerId="ADAL" clId="{EEEFDBCA-B8C3-46B5-8AFC-EF2C02DEF14D}" dt="2022-06-14T02:25:16.768" v="248"/>
        <pc:sldMkLst>
          <pc:docMk/>
          <pc:sldMk cId="1843501655" sldId="296"/>
        </pc:sldMkLst>
      </pc:sldChg>
      <pc:sldChg chg="del">
        <pc:chgData name="Cavazza, Eric" userId="7591abb9-b116-483a-88b8-4ce5dea16dc3" providerId="ADAL" clId="{EEEFDBCA-B8C3-46B5-8AFC-EF2C02DEF14D}" dt="2022-06-14T02:05:29.774" v="144" actId="47"/>
        <pc:sldMkLst>
          <pc:docMk/>
          <pc:sldMk cId="220391363" sldId="297"/>
        </pc:sldMkLst>
      </pc:sldChg>
      <pc:sldChg chg="modTransition">
        <pc:chgData name="Cavazza, Eric" userId="7591abb9-b116-483a-88b8-4ce5dea16dc3" providerId="ADAL" clId="{EEEFDBCA-B8C3-46B5-8AFC-EF2C02DEF14D}" dt="2022-06-14T02:27:13.540" v="288"/>
        <pc:sldMkLst>
          <pc:docMk/>
          <pc:sldMk cId="360678666" sldId="298"/>
        </pc:sldMkLst>
      </pc:sldChg>
      <pc:sldChg chg="modTransition">
        <pc:chgData name="Cavazza, Eric" userId="7591abb9-b116-483a-88b8-4ce5dea16dc3" providerId="ADAL" clId="{EEEFDBCA-B8C3-46B5-8AFC-EF2C02DEF14D}" dt="2022-06-14T02:28:39.417" v="310"/>
        <pc:sldMkLst>
          <pc:docMk/>
          <pc:sldMk cId="3560857737" sldId="299"/>
        </pc:sldMkLst>
      </pc:sldChg>
      <pc:sldChg chg="modTransition">
        <pc:chgData name="Cavazza, Eric" userId="7591abb9-b116-483a-88b8-4ce5dea16dc3" providerId="ADAL" clId="{EEEFDBCA-B8C3-46B5-8AFC-EF2C02DEF14D}" dt="2022-06-14T02:25:08.932" v="246"/>
        <pc:sldMkLst>
          <pc:docMk/>
          <pc:sldMk cId="3425920123" sldId="527"/>
        </pc:sldMkLst>
      </pc:sldChg>
      <pc:sldChg chg="modTransition">
        <pc:chgData name="Cavazza, Eric" userId="7591abb9-b116-483a-88b8-4ce5dea16dc3" providerId="ADAL" clId="{EEEFDBCA-B8C3-46B5-8AFC-EF2C02DEF14D}" dt="2022-06-14T02:29:19.129" v="319"/>
        <pc:sldMkLst>
          <pc:docMk/>
          <pc:sldMk cId="3693916540" sldId="528"/>
        </pc:sldMkLst>
      </pc:sldChg>
      <pc:sldChg chg="modTransition">
        <pc:chgData name="Cavazza, Eric" userId="7591abb9-b116-483a-88b8-4ce5dea16dc3" providerId="ADAL" clId="{EEEFDBCA-B8C3-46B5-8AFC-EF2C02DEF14D}" dt="2022-06-14T02:26:16.681" v="272"/>
        <pc:sldMkLst>
          <pc:docMk/>
          <pc:sldMk cId="1428276428" sldId="529"/>
        </pc:sldMkLst>
      </pc:sldChg>
      <pc:sldChg chg="modTransition">
        <pc:chgData name="Cavazza, Eric" userId="7591abb9-b116-483a-88b8-4ce5dea16dc3" providerId="ADAL" clId="{EEEFDBCA-B8C3-46B5-8AFC-EF2C02DEF14D}" dt="2022-06-14T02:26:42.295" v="279"/>
        <pc:sldMkLst>
          <pc:docMk/>
          <pc:sldMk cId="2834535626" sldId="530"/>
        </pc:sldMkLst>
      </pc:sldChg>
      <pc:sldChg chg="modTransition">
        <pc:chgData name="Cavazza, Eric" userId="7591abb9-b116-483a-88b8-4ce5dea16dc3" providerId="ADAL" clId="{EEEFDBCA-B8C3-46B5-8AFC-EF2C02DEF14D}" dt="2022-06-14T02:25:20.360" v="250"/>
        <pc:sldMkLst>
          <pc:docMk/>
          <pc:sldMk cId="1648571964" sldId="531"/>
        </pc:sldMkLst>
      </pc:sldChg>
      <pc:sldChg chg="modTransition">
        <pc:chgData name="Cavazza, Eric" userId="7591abb9-b116-483a-88b8-4ce5dea16dc3" providerId="ADAL" clId="{EEEFDBCA-B8C3-46B5-8AFC-EF2C02DEF14D}" dt="2022-06-14T02:24:33.161" v="196"/>
        <pc:sldMkLst>
          <pc:docMk/>
          <pc:sldMk cId="1512889209" sldId="533"/>
        </pc:sldMkLst>
      </pc:sldChg>
      <pc:sldChg chg="modTransition">
        <pc:chgData name="Cavazza, Eric" userId="7591abb9-b116-483a-88b8-4ce5dea16dc3" providerId="ADAL" clId="{EEEFDBCA-B8C3-46B5-8AFC-EF2C02DEF14D}" dt="2022-06-14T02:25:27.767" v="251"/>
        <pc:sldMkLst>
          <pc:docMk/>
          <pc:sldMk cId="3509439916" sldId="534"/>
        </pc:sldMkLst>
      </pc:sldChg>
      <pc:sldChg chg="modTransition">
        <pc:chgData name="Cavazza, Eric" userId="7591abb9-b116-483a-88b8-4ce5dea16dc3" providerId="ADAL" clId="{EEEFDBCA-B8C3-46B5-8AFC-EF2C02DEF14D}" dt="2022-06-14T02:24:30.401" v="194"/>
        <pc:sldMkLst>
          <pc:docMk/>
          <pc:sldMk cId="3829579024" sldId="535"/>
        </pc:sldMkLst>
      </pc:sldChg>
      <pc:sldChg chg="modTransition">
        <pc:chgData name="Cavazza, Eric" userId="7591abb9-b116-483a-88b8-4ce5dea16dc3" providerId="ADAL" clId="{EEEFDBCA-B8C3-46B5-8AFC-EF2C02DEF14D}" dt="2022-06-14T02:25:03.175" v="245"/>
        <pc:sldMkLst>
          <pc:docMk/>
          <pc:sldMk cId="4169684959" sldId="539"/>
        </pc:sldMkLst>
      </pc:sldChg>
      <pc:sldChg chg="modTransition">
        <pc:chgData name="Cavazza, Eric" userId="7591abb9-b116-483a-88b8-4ce5dea16dc3" providerId="ADAL" clId="{EEEFDBCA-B8C3-46B5-8AFC-EF2C02DEF14D}" dt="2022-06-14T02:25:11.388" v="247"/>
        <pc:sldMkLst>
          <pc:docMk/>
          <pc:sldMk cId="1867304759" sldId="540"/>
        </pc:sldMkLst>
      </pc:sldChg>
      <pc:sldChg chg="addSp modSp mod modTransition">
        <pc:chgData name="Cavazza, Eric" userId="7591abb9-b116-483a-88b8-4ce5dea16dc3" providerId="ADAL" clId="{EEEFDBCA-B8C3-46B5-8AFC-EF2C02DEF14D}" dt="2022-06-14T12:29:57.088" v="334"/>
        <pc:sldMkLst>
          <pc:docMk/>
          <pc:sldMk cId="2504010802" sldId="541"/>
        </pc:sldMkLst>
        <pc:picChg chg="add mod">
          <ac:chgData name="Cavazza, Eric" userId="7591abb9-b116-483a-88b8-4ce5dea16dc3" providerId="ADAL" clId="{EEEFDBCA-B8C3-46B5-8AFC-EF2C02DEF14D}" dt="2022-06-09T19:01:40.414" v="34" actId="1076"/>
          <ac:picMkLst>
            <pc:docMk/>
            <pc:sldMk cId="2504010802" sldId="541"/>
            <ac:picMk id="2" creationId="{74FBF4F6-46CD-493F-8E89-E8A758F821F1}"/>
          </ac:picMkLst>
        </pc:picChg>
        <pc:picChg chg="mod">
          <ac:chgData name="Cavazza, Eric" userId="7591abb9-b116-483a-88b8-4ce5dea16dc3" providerId="ADAL" clId="{EEEFDBCA-B8C3-46B5-8AFC-EF2C02DEF14D}" dt="2022-06-09T19:01:14.742" v="31" actId="14100"/>
          <ac:picMkLst>
            <pc:docMk/>
            <pc:sldMk cId="2504010802" sldId="541"/>
            <ac:picMk id="3" creationId="{92B30264-8F5D-4606-9195-595F8763586B}"/>
          </ac:picMkLst>
        </pc:picChg>
        <pc:picChg chg="mod">
          <ac:chgData name="Cavazza, Eric" userId="7591abb9-b116-483a-88b8-4ce5dea16dc3" providerId="ADAL" clId="{EEEFDBCA-B8C3-46B5-8AFC-EF2C02DEF14D}" dt="2022-06-09T19:01:28.517" v="33" actId="1076"/>
          <ac:picMkLst>
            <pc:docMk/>
            <pc:sldMk cId="2504010802" sldId="541"/>
            <ac:picMk id="5" creationId="{CAA0FF87-EC43-43D6-8704-5B73327A7E2F}"/>
          </ac:picMkLst>
        </pc:picChg>
      </pc:sldChg>
      <pc:sldChg chg="modTransition">
        <pc:chgData name="Cavazza, Eric" userId="7591abb9-b116-483a-88b8-4ce5dea16dc3" providerId="ADAL" clId="{EEEFDBCA-B8C3-46B5-8AFC-EF2C02DEF14D}" dt="2022-06-14T01:59:36.038" v="38"/>
        <pc:sldMkLst>
          <pc:docMk/>
          <pc:sldMk cId="3558489153" sldId="542"/>
        </pc:sldMkLst>
      </pc:sldChg>
      <pc:sldChg chg="modTransition">
        <pc:chgData name="Cavazza, Eric" userId="7591abb9-b116-483a-88b8-4ce5dea16dc3" providerId="ADAL" clId="{EEEFDBCA-B8C3-46B5-8AFC-EF2C02DEF14D}" dt="2022-06-14T02:26:31.578" v="276"/>
        <pc:sldMkLst>
          <pc:docMk/>
          <pc:sldMk cId="709351941" sldId="548"/>
        </pc:sldMkLst>
      </pc:sldChg>
      <pc:sldChg chg="modTransition">
        <pc:chgData name="Cavazza, Eric" userId="7591abb9-b116-483a-88b8-4ce5dea16dc3" providerId="ADAL" clId="{EEEFDBCA-B8C3-46B5-8AFC-EF2C02DEF14D}" dt="2022-06-14T02:25:56.399" v="266"/>
        <pc:sldMkLst>
          <pc:docMk/>
          <pc:sldMk cId="1154810649" sldId="551"/>
        </pc:sldMkLst>
      </pc:sldChg>
      <pc:sldChg chg="modTransition">
        <pc:chgData name="Cavazza, Eric" userId="7591abb9-b116-483a-88b8-4ce5dea16dc3" providerId="ADAL" clId="{EEEFDBCA-B8C3-46B5-8AFC-EF2C02DEF14D}" dt="2022-06-14T02:25:50.714" v="260"/>
        <pc:sldMkLst>
          <pc:docMk/>
          <pc:sldMk cId="1611111202" sldId="552"/>
        </pc:sldMkLst>
      </pc:sldChg>
      <pc:sldChg chg="modTransition">
        <pc:chgData name="Cavazza, Eric" userId="7591abb9-b116-483a-88b8-4ce5dea16dc3" providerId="ADAL" clId="{EEEFDBCA-B8C3-46B5-8AFC-EF2C02DEF14D}" dt="2022-06-14T02:29:54.289" v="326"/>
        <pc:sldMkLst>
          <pc:docMk/>
          <pc:sldMk cId="868343372" sldId="553"/>
        </pc:sldMkLst>
      </pc:sldChg>
      <pc:sldChg chg="modTransition">
        <pc:chgData name="Cavazza, Eric" userId="7591abb9-b116-483a-88b8-4ce5dea16dc3" providerId="ADAL" clId="{EEEFDBCA-B8C3-46B5-8AFC-EF2C02DEF14D}" dt="2022-06-14T02:30:00.748" v="329"/>
        <pc:sldMkLst>
          <pc:docMk/>
          <pc:sldMk cId="2696408340" sldId="554"/>
        </pc:sldMkLst>
      </pc:sldChg>
      <pc:sldChg chg="modTransition">
        <pc:chgData name="Cavazza, Eric" userId="7591abb9-b116-483a-88b8-4ce5dea16dc3" providerId="ADAL" clId="{EEEFDBCA-B8C3-46B5-8AFC-EF2C02DEF14D}" dt="2022-06-14T02:30:04.223" v="332"/>
        <pc:sldMkLst>
          <pc:docMk/>
          <pc:sldMk cId="2787973839" sldId="555"/>
        </pc:sldMkLst>
      </pc:sldChg>
      <pc:sldChg chg="modTransition">
        <pc:chgData name="Cavazza, Eric" userId="7591abb9-b116-483a-88b8-4ce5dea16dc3" providerId="ADAL" clId="{EEEFDBCA-B8C3-46B5-8AFC-EF2C02DEF14D}" dt="2022-06-14T02:00:40.928" v="62"/>
        <pc:sldMkLst>
          <pc:docMk/>
          <pc:sldMk cId="3505393805" sldId="895"/>
        </pc:sldMkLst>
      </pc:sldChg>
      <pc:sldChg chg="modTransition">
        <pc:chgData name="Cavazza, Eric" userId="7591abb9-b116-483a-88b8-4ce5dea16dc3" providerId="ADAL" clId="{EEEFDBCA-B8C3-46B5-8AFC-EF2C02DEF14D}" dt="2022-06-14T02:00:32.076" v="57"/>
        <pc:sldMkLst>
          <pc:docMk/>
          <pc:sldMk cId="508178425" sldId="896"/>
        </pc:sldMkLst>
      </pc:sldChg>
      <pc:sldChg chg="modTransition">
        <pc:chgData name="Cavazza, Eric" userId="7591abb9-b116-483a-88b8-4ce5dea16dc3" providerId="ADAL" clId="{EEEFDBCA-B8C3-46B5-8AFC-EF2C02DEF14D}" dt="2022-06-14T02:00:16.534" v="51"/>
        <pc:sldMkLst>
          <pc:docMk/>
          <pc:sldMk cId="3426567560" sldId="897"/>
        </pc:sldMkLst>
      </pc:sldChg>
      <pc:sldChg chg="modTransition">
        <pc:chgData name="Cavazza, Eric" userId="7591abb9-b116-483a-88b8-4ce5dea16dc3" providerId="ADAL" clId="{EEEFDBCA-B8C3-46B5-8AFC-EF2C02DEF14D}" dt="2022-06-14T02:26:04.212" v="267"/>
        <pc:sldMkLst>
          <pc:docMk/>
          <pc:sldMk cId="3214808727" sldId="898"/>
        </pc:sldMkLst>
      </pc:sldChg>
      <pc:sldChg chg="modTransition">
        <pc:chgData name="Cavazza, Eric" userId="7591abb9-b116-483a-88b8-4ce5dea16dc3" providerId="ADAL" clId="{EEEFDBCA-B8C3-46B5-8AFC-EF2C02DEF14D}" dt="2022-06-14T02:26:14.837" v="271"/>
        <pc:sldMkLst>
          <pc:docMk/>
          <pc:sldMk cId="1906710589" sldId="899"/>
        </pc:sldMkLst>
      </pc:sldChg>
      <pc:sldChg chg="modTransition">
        <pc:chgData name="Cavazza, Eric" userId="7591abb9-b116-483a-88b8-4ce5dea16dc3" providerId="ADAL" clId="{EEEFDBCA-B8C3-46B5-8AFC-EF2C02DEF14D}" dt="2022-06-14T02:26:12.052" v="270"/>
        <pc:sldMkLst>
          <pc:docMk/>
          <pc:sldMk cId="2845048946" sldId="900"/>
        </pc:sldMkLst>
      </pc:sldChg>
      <pc:sldChg chg="modTransition">
        <pc:chgData name="Cavazza, Eric" userId="7591abb9-b116-483a-88b8-4ce5dea16dc3" providerId="ADAL" clId="{EEEFDBCA-B8C3-46B5-8AFC-EF2C02DEF14D}" dt="2022-06-14T02:26:06.688" v="268"/>
        <pc:sldMkLst>
          <pc:docMk/>
          <pc:sldMk cId="608007802" sldId="901"/>
        </pc:sldMkLst>
      </pc:sldChg>
      <pc:sldChg chg="modTransition">
        <pc:chgData name="Cavazza, Eric" userId="7591abb9-b116-483a-88b8-4ce5dea16dc3" providerId="ADAL" clId="{EEEFDBCA-B8C3-46B5-8AFC-EF2C02DEF14D}" dt="2022-06-14T02:26:24.396" v="273"/>
        <pc:sldMkLst>
          <pc:docMk/>
          <pc:sldMk cId="3482292975" sldId="903"/>
        </pc:sldMkLst>
      </pc:sldChg>
      <pc:sldChg chg="modTransition">
        <pc:chgData name="Cavazza, Eric" userId="7591abb9-b116-483a-88b8-4ce5dea16dc3" providerId="ADAL" clId="{EEEFDBCA-B8C3-46B5-8AFC-EF2C02DEF14D}" dt="2022-06-14T02:01:33.323" v="83"/>
        <pc:sldMkLst>
          <pc:docMk/>
          <pc:sldMk cId="3869085589" sldId="904"/>
        </pc:sldMkLst>
      </pc:sldChg>
      <pc:sldChg chg="modTransition">
        <pc:chgData name="Cavazza, Eric" userId="7591abb9-b116-483a-88b8-4ce5dea16dc3" providerId="ADAL" clId="{EEEFDBCA-B8C3-46B5-8AFC-EF2C02DEF14D}" dt="2022-06-14T02:26:44.798" v="280"/>
        <pc:sldMkLst>
          <pc:docMk/>
          <pc:sldMk cId="1117333575" sldId="905"/>
        </pc:sldMkLst>
      </pc:sldChg>
      <pc:sldChg chg="modTransition">
        <pc:chgData name="Cavazza, Eric" userId="7591abb9-b116-483a-88b8-4ce5dea16dc3" providerId="ADAL" clId="{EEEFDBCA-B8C3-46B5-8AFC-EF2C02DEF14D}" dt="2022-06-14T02:26:57.158" v="283"/>
        <pc:sldMkLst>
          <pc:docMk/>
          <pc:sldMk cId="3466728948" sldId="906"/>
        </pc:sldMkLst>
      </pc:sldChg>
      <pc:sldChg chg="modTransition">
        <pc:chgData name="Cavazza, Eric" userId="7591abb9-b116-483a-88b8-4ce5dea16dc3" providerId="ADAL" clId="{EEEFDBCA-B8C3-46B5-8AFC-EF2C02DEF14D}" dt="2022-06-14T02:27:19.210" v="291"/>
        <pc:sldMkLst>
          <pc:docMk/>
          <pc:sldMk cId="3381942918" sldId="907"/>
        </pc:sldMkLst>
      </pc:sldChg>
      <pc:sldChg chg="modTransition">
        <pc:chgData name="Cavazza, Eric" userId="7591abb9-b116-483a-88b8-4ce5dea16dc3" providerId="ADAL" clId="{EEEFDBCA-B8C3-46B5-8AFC-EF2C02DEF14D}" dt="2022-06-14T02:27:04.456" v="286"/>
        <pc:sldMkLst>
          <pc:docMk/>
          <pc:sldMk cId="2788773084" sldId="908"/>
        </pc:sldMkLst>
      </pc:sldChg>
      <pc:sldChg chg="modTransition">
        <pc:chgData name="Cavazza, Eric" userId="7591abb9-b116-483a-88b8-4ce5dea16dc3" providerId="ADAL" clId="{EEEFDBCA-B8C3-46B5-8AFC-EF2C02DEF14D}" dt="2022-06-14T02:27:39.726" v="297"/>
        <pc:sldMkLst>
          <pc:docMk/>
          <pc:sldMk cId="1142078201" sldId="909"/>
        </pc:sldMkLst>
      </pc:sldChg>
      <pc:sldChg chg="modTransition">
        <pc:chgData name="Cavazza, Eric" userId="7591abb9-b116-483a-88b8-4ce5dea16dc3" providerId="ADAL" clId="{EEEFDBCA-B8C3-46B5-8AFC-EF2C02DEF14D}" dt="2022-06-14T02:27:16.081" v="289"/>
        <pc:sldMkLst>
          <pc:docMk/>
          <pc:sldMk cId="2650729408" sldId="910"/>
        </pc:sldMkLst>
      </pc:sldChg>
      <pc:sldChg chg="modTransition">
        <pc:chgData name="Cavazza, Eric" userId="7591abb9-b116-483a-88b8-4ce5dea16dc3" providerId="ADAL" clId="{EEEFDBCA-B8C3-46B5-8AFC-EF2C02DEF14D}" dt="2022-06-14T02:27:07.240" v="287"/>
        <pc:sldMkLst>
          <pc:docMk/>
          <pc:sldMk cId="2791118030" sldId="911"/>
        </pc:sldMkLst>
      </pc:sldChg>
      <pc:sldChg chg="modTransition">
        <pc:chgData name="Cavazza, Eric" userId="7591abb9-b116-483a-88b8-4ce5dea16dc3" providerId="ADAL" clId="{EEEFDBCA-B8C3-46B5-8AFC-EF2C02DEF14D}" dt="2022-06-14T02:27:43.592" v="298"/>
        <pc:sldMkLst>
          <pc:docMk/>
          <pc:sldMk cId="801034892" sldId="912"/>
        </pc:sldMkLst>
      </pc:sldChg>
      <pc:sldChg chg="modTransition">
        <pc:chgData name="Cavazza, Eric" userId="7591abb9-b116-483a-88b8-4ce5dea16dc3" providerId="ADAL" clId="{EEEFDBCA-B8C3-46B5-8AFC-EF2C02DEF14D}" dt="2022-06-14T02:26:26.585" v="274"/>
        <pc:sldMkLst>
          <pc:docMk/>
          <pc:sldMk cId="3135937137" sldId="913"/>
        </pc:sldMkLst>
      </pc:sldChg>
      <pc:sldChg chg="modTransition">
        <pc:chgData name="Cavazza, Eric" userId="7591abb9-b116-483a-88b8-4ce5dea16dc3" providerId="ADAL" clId="{EEEFDBCA-B8C3-46B5-8AFC-EF2C02DEF14D}" dt="2022-06-14T02:28:56.958" v="316"/>
        <pc:sldMkLst>
          <pc:docMk/>
          <pc:sldMk cId="3559705797" sldId="914"/>
        </pc:sldMkLst>
      </pc:sldChg>
      <pc:sldChg chg="modTransition">
        <pc:chgData name="Cavazza, Eric" userId="7591abb9-b116-483a-88b8-4ce5dea16dc3" providerId="ADAL" clId="{EEEFDBCA-B8C3-46B5-8AFC-EF2C02DEF14D}" dt="2022-06-14T02:26:46.833" v="281"/>
        <pc:sldMkLst>
          <pc:docMk/>
          <pc:sldMk cId="3298477196" sldId="915"/>
        </pc:sldMkLst>
      </pc:sldChg>
      <pc:sldChg chg="modTransition">
        <pc:chgData name="Cavazza, Eric" userId="7591abb9-b116-483a-88b8-4ce5dea16dc3" providerId="ADAL" clId="{EEEFDBCA-B8C3-46B5-8AFC-EF2C02DEF14D}" dt="2022-06-14T02:29:00.841" v="317"/>
        <pc:sldMkLst>
          <pc:docMk/>
          <pc:sldMk cId="2692954946" sldId="916"/>
        </pc:sldMkLst>
      </pc:sldChg>
      <pc:sldChg chg="modTransition">
        <pc:chgData name="Cavazza, Eric" userId="7591abb9-b116-483a-88b8-4ce5dea16dc3" providerId="ADAL" clId="{EEEFDBCA-B8C3-46B5-8AFC-EF2C02DEF14D}" dt="2022-06-14T02:28:03.850" v="305"/>
        <pc:sldMkLst>
          <pc:docMk/>
          <pc:sldMk cId="266305525" sldId="917"/>
        </pc:sldMkLst>
      </pc:sldChg>
      <pc:sldChg chg="modTransition">
        <pc:chgData name="Cavazza, Eric" userId="7591abb9-b116-483a-88b8-4ce5dea16dc3" providerId="ADAL" clId="{EEEFDBCA-B8C3-46B5-8AFC-EF2C02DEF14D}" dt="2022-06-14T01:59:58.188" v="44"/>
        <pc:sldMkLst>
          <pc:docMk/>
          <pc:sldMk cId="1832904635" sldId="918"/>
        </pc:sldMkLst>
      </pc:sldChg>
      <pc:sldChg chg="modTransition">
        <pc:chgData name="Cavazza, Eric" userId="7591abb9-b116-483a-88b8-4ce5dea16dc3" providerId="ADAL" clId="{EEEFDBCA-B8C3-46B5-8AFC-EF2C02DEF14D}" dt="2022-06-14T01:59:55.576" v="43"/>
        <pc:sldMkLst>
          <pc:docMk/>
          <pc:sldMk cId="1985779969" sldId="919"/>
        </pc:sldMkLst>
      </pc:sldChg>
      <pc:sldChg chg="modTransition">
        <pc:chgData name="Cavazza, Eric" userId="7591abb9-b116-483a-88b8-4ce5dea16dc3" providerId="ADAL" clId="{EEEFDBCA-B8C3-46B5-8AFC-EF2C02DEF14D}" dt="2022-06-14T02:25:30.662" v="252"/>
        <pc:sldMkLst>
          <pc:docMk/>
          <pc:sldMk cId="1856578708" sldId="920"/>
        </pc:sldMkLst>
      </pc:sldChg>
      <pc:sldChg chg="modTransition">
        <pc:chgData name="Cavazza, Eric" userId="7591abb9-b116-483a-88b8-4ce5dea16dc3" providerId="ADAL" clId="{EEEFDBCA-B8C3-46B5-8AFC-EF2C02DEF14D}" dt="2022-06-14T02:06:49.766" v="168"/>
        <pc:sldMkLst>
          <pc:docMk/>
          <pc:sldMk cId="2109233396" sldId="921"/>
        </pc:sldMkLst>
      </pc:sldChg>
      <pc:sldChg chg="modTransition">
        <pc:chgData name="Cavazza, Eric" userId="7591abb9-b116-483a-88b8-4ce5dea16dc3" providerId="ADAL" clId="{EEEFDBCA-B8C3-46B5-8AFC-EF2C02DEF14D}" dt="2022-06-14T02:06:59.196" v="174"/>
        <pc:sldMkLst>
          <pc:docMk/>
          <pc:sldMk cId="803561016" sldId="922"/>
        </pc:sldMkLst>
      </pc:sldChg>
      <pc:sldChg chg="modTransition">
        <pc:chgData name="Cavazza, Eric" userId="7591abb9-b116-483a-88b8-4ce5dea16dc3" providerId="ADAL" clId="{EEEFDBCA-B8C3-46B5-8AFC-EF2C02DEF14D}" dt="2022-06-14T02:06:45.085" v="162"/>
        <pc:sldMkLst>
          <pc:docMk/>
          <pc:sldMk cId="2837939892" sldId="923"/>
        </pc:sldMkLst>
      </pc:sldChg>
      <pc:sldChg chg="modTransition">
        <pc:chgData name="Cavazza, Eric" userId="7591abb9-b116-483a-88b8-4ce5dea16dc3" providerId="ADAL" clId="{EEEFDBCA-B8C3-46B5-8AFC-EF2C02DEF14D}" dt="2022-06-14T02:01:20.809" v="75"/>
        <pc:sldMkLst>
          <pc:docMk/>
          <pc:sldMk cId="2630793958" sldId="924"/>
        </pc:sldMkLst>
      </pc:sldChg>
      <pc:sldChg chg="modTransition">
        <pc:chgData name="Cavazza, Eric" userId="7591abb9-b116-483a-88b8-4ce5dea16dc3" providerId="ADAL" clId="{EEEFDBCA-B8C3-46B5-8AFC-EF2C02DEF14D}" dt="2022-06-14T02:01:16.540" v="72"/>
        <pc:sldMkLst>
          <pc:docMk/>
          <pc:sldMk cId="3945986386" sldId="925"/>
        </pc:sldMkLst>
      </pc:sldChg>
      <pc:sldChg chg="modTransition">
        <pc:chgData name="Cavazza, Eric" userId="7591abb9-b116-483a-88b8-4ce5dea16dc3" providerId="ADAL" clId="{EEEFDBCA-B8C3-46B5-8AFC-EF2C02DEF14D}" dt="2022-06-14T02:06:41.826" v="159"/>
        <pc:sldMkLst>
          <pc:docMk/>
          <pc:sldMk cId="1110177173" sldId="926"/>
        </pc:sldMkLst>
      </pc:sldChg>
      <pc:sldChg chg="modTransition">
        <pc:chgData name="Cavazza, Eric" userId="7591abb9-b116-483a-88b8-4ce5dea16dc3" providerId="ADAL" clId="{EEEFDBCA-B8C3-46B5-8AFC-EF2C02DEF14D}" dt="2022-06-14T02:28:20.249" v="307"/>
        <pc:sldMkLst>
          <pc:docMk/>
          <pc:sldMk cId="3067246434" sldId="927"/>
        </pc:sldMkLst>
      </pc:sldChg>
      <pc:sldChg chg="modTransition">
        <pc:chgData name="Cavazza, Eric" userId="7591abb9-b116-483a-88b8-4ce5dea16dc3" providerId="ADAL" clId="{EEEFDBCA-B8C3-46B5-8AFC-EF2C02DEF14D}" dt="2022-06-14T02:00:06.476" v="47"/>
        <pc:sldMkLst>
          <pc:docMk/>
          <pc:sldMk cId="1835711379" sldId="928"/>
        </pc:sldMkLst>
      </pc:sldChg>
      <pc:sldChg chg="modSp add mod modTransition">
        <pc:chgData name="Cavazza, Eric" userId="7591abb9-b116-483a-88b8-4ce5dea16dc3" providerId="ADAL" clId="{EEEFDBCA-B8C3-46B5-8AFC-EF2C02DEF14D}" dt="2022-06-14T02:24:21.031" v="188"/>
        <pc:sldMkLst>
          <pc:docMk/>
          <pc:sldMk cId="3638390734" sldId="7572"/>
        </pc:sldMkLst>
        <pc:spChg chg="mod">
          <ac:chgData name="Cavazza, Eric" userId="7591abb9-b116-483a-88b8-4ce5dea16dc3" providerId="ADAL" clId="{EEEFDBCA-B8C3-46B5-8AFC-EF2C02DEF14D}" dt="2022-06-09T18:52:37.176" v="6" actId="1076"/>
          <ac:spMkLst>
            <pc:docMk/>
            <pc:sldMk cId="3638390734" sldId="7572"/>
            <ac:spMk id="2" creationId="{DB1A35D9-875D-4014-829D-6D6A653DADBA}"/>
          </ac:spMkLst>
        </pc:spChg>
        <pc:spChg chg="mod">
          <ac:chgData name="Cavazza, Eric" userId="7591abb9-b116-483a-88b8-4ce5dea16dc3" providerId="ADAL" clId="{EEEFDBCA-B8C3-46B5-8AFC-EF2C02DEF14D}" dt="2022-06-09T18:53:26.182" v="24" actId="20577"/>
          <ac:spMkLst>
            <pc:docMk/>
            <pc:sldMk cId="3638390734" sldId="7572"/>
            <ac:spMk id="13" creationId="{18C73E86-D1E1-4AA3-88DB-93C5369561B1}"/>
          </ac:spMkLst>
        </pc:spChg>
        <pc:picChg chg="mod">
          <ac:chgData name="Cavazza, Eric" userId="7591abb9-b116-483a-88b8-4ce5dea16dc3" providerId="ADAL" clId="{EEEFDBCA-B8C3-46B5-8AFC-EF2C02DEF14D}" dt="2022-06-09T18:52:46.723" v="8" actId="1076"/>
          <ac:picMkLst>
            <pc:docMk/>
            <pc:sldMk cId="3638390734" sldId="7572"/>
            <ac:picMk id="4" creationId="{7C6687AC-DC8D-4E45-A430-1CD1D3A39767}"/>
          </ac:picMkLst>
        </pc:picChg>
      </pc:sldChg>
    </pc:docChg>
  </pc:docChgLst>
  <pc:docChgLst>
    <pc:chgData name="Cavazza, Eric" userId="7591abb9-b116-483a-88b8-4ce5dea16dc3" providerId="ADAL" clId="{8BF85856-10EE-49A3-B1D6-66EF2861222D}"/>
    <pc:docChg chg="undo custSel addSld delSld modSld">
      <pc:chgData name="Cavazza, Eric" userId="7591abb9-b116-483a-88b8-4ce5dea16dc3" providerId="ADAL" clId="{8BF85856-10EE-49A3-B1D6-66EF2861222D}" dt="2022-04-22T12:12:15.120" v="864" actId="14100"/>
      <pc:docMkLst>
        <pc:docMk/>
      </pc:docMkLst>
      <pc:sldChg chg="addSp modSp mod">
        <pc:chgData name="Cavazza, Eric" userId="7591abb9-b116-483a-88b8-4ce5dea16dc3" providerId="ADAL" clId="{8BF85856-10EE-49A3-B1D6-66EF2861222D}" dt="2022-04-14T14:32:03.218" v="232" actId="14100"/>
        <pc:sldMkLst>
          <pc:docMk/>
          <pc:sldMk cId="1195437992" sldId="266"/>
        </pc:sldMkLst>
        <pc:spChg chg="add mod">
          <ac:chgData name="Cavazza, Eric" userId="7591abb9-b116-483a-88b8-4ce5dea16dc3" providerId="ADAL" clId="{8BF85856-10EE-49A3-B1D6-66EF2861222D}" dt="2022-04-14T14:32:03.218" v="232" actId="14100"/>
          <ac:spMkLst>
            <pc:docMk/>
            <pc:sldMk cId="1195437992" sldId="266"/>
            <ac:spMk id="5" creationId="{F39FB16C-C98B-42D9-AB4C-3ECA576C76DE}"/>
          </ac:spMkLst>
        </pc:spChg>
      </pc:sldChg>
      <pc:sldChg chg="addSp modSp mod">
        <pc:chgData name="Cavazza, Eric" userId="7591abb9-b116-483a-88b8-4ce5dea16dc3" providerId="ADAL" clId="{8BF85856-10EE-49A3-B1D6-66EF2861222D}" dt="2022-04-18T13:01:18.107" v="799" actId="14100"/>
        <pc:sldMkLst>
          <pc:docMk/>
          <pc:sldMk cId="1271486779" sldId="270"/>
        </pc:sldMkLst>
        <pc:spChg chg="add mod">
          <ac:chgData name="Cavazza, Eric" userId="7591abb9-b116-483a-88b8-4ce5dea16dc3" providerId="ADAL" clId="{8BF85856-10EE-49A3-B1D6-66EF2861222D}" dt="2022-04-18T13:00:35.455" v="793" actId="1076"/>
          <ac:spMkLst>
            <pc:docMk/>
            <pc:sldMk cId="1271486779" sldId="270"/>
            <ac:spMk id="4" creationId="{943500CE-6FD5-4DEF-BDC6-96119D65B3F5}"/>
          </ac:spMkLst>
        </pc:spChg>
        <pc:picChg chg="add mod">
          <ac:chgData name="Cavazza, Eric" userId="7591abb9-b116-483a-88b8-4ce5dea16dc3" providerId="ADAL" clId="{8BF85856-10EE-49A3-B1D6-66EF2861222D}" dt="2022-04-18T13:01:18.107" v="799" actId="14100"/>
          <ac:picMkLst>
            <pc:docMk/>
            <pc:sldMk cId="1271486779" sldId="270"/>
            <ac:picMk id="5" creationId="{6A93401B-1C8B-42EC-A787-284A37F6CEF6}"/>
          </ac:picMkLst>
        </pc:picChg>
      </pc:sldChg>
      <pc:sldChg chg="modSp mod">
        <pc:chgData name="Cavazza, Eric" userId="7591abb9-b116-483a-88b8-4ce5dea16dc3" providerId="ADAL" clId="{8BF85856-10EE-49A3-B1D6-66EF2861222D}" dt="2022-04-14T14:33:03.635" v="236" actId="20577"/>
        <pc:sldMkLst>
          <pc:docMk/>
          <pc:sldMk cId="4155963503" sldId="273"/>
        </pc:sldMkLst>
        <pc:spChg chg="mod">
          <ac:chgData name="Cavazza, Eric" userId="7591abb9-b116-483a-88b8-4ce5dea16dc3" providerId="ADAL" clId="{8BF85856-10EE-49A3-B1D6-66EF2861222D}" dt="2022-04-14T14:33:03.635" v="236" actId="20577"/>
          <ac:spMkLst>
            <pc:docMk/>
            <pc:sldMk cId="4155963503" sldId="273"/>
            <ac:spMk id="4" creationId="{7007A05D-C38F-45A0-9966-61295F9B0E0A}"/>
          </ac:spMkLst>
        </pc:spChg>
      </pc:sldChg>
      <pc:sldChg chg="addSp modSp mod">
        <pc:chgData name="Cavazza, Eric" userId="7591abb9-b116-483a-88b8-4ce5dea16dc3" providerId="ADAL" clId="{8BF85856-10EE-49A3-B1D6-66EF2861222D}" dt="2022-04-14T14:40:19.544" v="351" actId="1076"/>
        <pc:sldMkLst>
          <pc:docMk/>
          <pc:sldMk cId="4169336963" sldId="276"/>
        </pc:sldMkLst>
        <pc:spChg chg="add mod">
          <ac:chgData name="Cavazza, Eric" userId="7591abb9-b116-483a-88b8-4ce5dea16dc3" providerId="ADAL" clId="{8BF85856-10EE-49A3-B1D6-66EF2861222D}" dt="2022-04-14T14:40:19.544" v="351" actId="1076"/>
          <ac:spMkLst>
            <pc:docMk/>
            <pc:sldMk cId="4169336963" sldId="276"/>
            <ac:spMk id="5" creationId="{04A13AB4-4FB7-4810-9291-216828B4C7EF}"/>
          </ac:spMkLst>
        </pc:spChg>
      </pc:sldChg>
      <pc:sldChg chg="del">
        <pc:chgData name="Cavazza, Eric" userId="7591abb9-b116-483a-88b8-4ce5dea16dc3" providerId="ADAL" clId="{8BF85856-10EE-49A3-B1D6-66EF2861222D}" dt="2022-04-18T13:03:07.669" v="803" actId="47"/>
        <pc:sldMkLst>
          <pc:docMk/>
          <pc:sldMk cId="3574180256" sldId="278"/>
        </pc:sldMkLst>
      </pc:sldChg>
      <pc:sldChg chg="modSp mod">
        <pc:chgData name="Cavazza, Eric" userId="7591abb9-b116-483a-88b8-4ce5dea16dc3" providerId="ADAL" clId="{8BF85856-10EE-49A3-B1D6-66EF2861222D}" dt="2022-04-14T14:30:15.016" v="120" actId="122"/>
        <pc:sldMkLst>
          <pc:docMk/>
          <pc:sldMk cId="1218297911" sldId="279"/>
        </pc:sldMkLst>
        <pc:spChg chg="mod">
          <ac:chgData name="Cavazza, Eric" userId="7591abb9-b116-483a-88b8-4ce5dea16dc3" providerId="ADAL" clId="{8BF85856-10EE-49A3-B1D6-66EF2861222D}" dt="2022-04-14T14:30:15.016" v="120" actId="122"/>
          <ac:spMkLst>
            <pc:docMk/>
            <pc:sldMk cId="1218297911" sldId="279"/>
            <ac:spMk id="4" creationId="{6434F661-0879-4FA5-BEDF-6A6729CC7D50}"/>
          </ac:spMkLst>
        </pc:spChg>
      </pc:sldChg>
      <pc:sldChg chg="modTransition">
        <pc:chgData name="Cavazza, Eric" userId="7591abb9-b116-483a-88b8-4ce5dea16dc3" providerId="ADAL" clId="{8BF85856-10EE-49A3-B1D6-66EF2861222D}" dt="2022-04-18T13:04:08.481" v="812"/>
        <pc:sldMkLst>
          <pc:docMk/>
          <pc:sldMk cId="3139208673" sldId="284"/>
        </pc:sldMkLst>
      </pc:sldChg>
      <pc:sldChg chg="addSp modSp mod">
        <pc:chgData name="Cavazza, Eric" userId="7591abb9-b116-483a-88b8-4ce5dea16dc3" providerId="ADAL" clId="{8BF85856-10EE-49A3-B1D6-66EF2861222D}" dt="2022-04-15T12:01:40.183" v="754" actId="1076"/>
        <pc:sldMkLst>
          <pc:docMk/>
          <pc:sldMk cId="1719186356" sldId="286"/>
        </pc:sldMkLst>
        <pc:spChg chg="mod">
          <ac:chgData name="Cavazza, Eric" userId="7591abb9-b116-483a-88b8-4ce5dea16dc3" providerId="ADAL" clId="{8BF85856-10EE-49A3-B1D6-66EF2861222D}" dt="2022-04-15T12:01:40.183" v="754" actId="1076"/>
          <ac:spMkLst>
            <pc:docMk/>
            <pc:sldMk cId="1719186356" sldId="286"/>
            <ac:spMk id="4" creationId="{46A1CEF9-FE72-46CE-9F14-A824396A52CD}"/>
          </ac:spMkLst>
        </pc:spChg>
        <pc:spChg chg="add mod">
          <ac:chgData name="Cavazza, Eric" userId="7591abb9-b116-483a-88b8-4ce5dea16dc3" providerId="ADAL" clId="{8BF85856-10EE-49A3-B1D6-66EF2861222D}" dt="2022-04-14T14:35:24.397" v="246" actId="1076"/>
          <ac:spMkLst>
            <pc:docMk/>
            <pc:sldMk cId="1719186356" sldId="286"/>
            <ac:spMk id="6" creationId="{AECE1B50-2BE0-46C0-8781-1690FD56DB7F}"/>
          </ac:spMkLst>
        </pc:spChg>
        <pc:picChg chg="mod">
          <ac:chgData name="Cavazza, Eric" userId="7591abb9-b116-483a-88b8-4ce5dea16dc3" providerId="ADAL" clId="{8BF85856-10EE-49A3-B1D6-66EF2861222D}" dt="2022-04-15T12:01:08.877" v="749" actId="1076"/>
          <ac:picMkLst>
            <pc:docMk/>
            <pc:sldMk cId="1719186356" sldId="286"/>
            <ac:picMk id="5" creationId="{09166937-1BDA-423D-86F4-1D8EDFC95D85}"/>
          </ac:picMkLst>
        </pc:picChg>
        <pc:picChg chg="add mod">
          <ac:chgData name="Cavazza, Eric" userId="7591abb9-b116-483a-88b8-4ce5dea16dc3" providerId="ADAL" clId="{8BF85856-10EE-49A3-B1D6-66EF2861222D}" dt="2022-04-15T12:01:27.165" v="753" actId="14100"/>
          <ac:picMkLst>
            <pc:docMk/>
            <pc:sldMk cId="1719186356" sldId="286"/>
            <ac:picMk id="7" creationId="{E1F881E9-6E3A-49C5-98CB-1BF6E8A30AAE}"/>
          </ac:picMkLst>
        </pc:picChg>
      </pc:sldChg>
      <pc:sldChg chg="modTransition">
        <pc:chgData name="Cavazza, Eric" userId="7591abb9-b116-483a-88b8-4ce5dea16dc3" providerId="ADAL" clId="{8BF85856-10EE-49A3-B1D6-66EF2861222D}" dt="2022-04-18T13:04:01.974" v="806"/>
        <pc:sldMkLst>
          <pc:docMk/>
          <pc:sldMk cId="220391363" sldId="297"/>
        </pc:sldMkLst>
      </pc:sldChg>
      <pc:sldChg chg="addSp modSp mod">
        <pc:chgData name="Cavazza, Eric" userId="7591abb9-b116-483a-88b8-4ce5dea16dc3" providerId="ADAL" clId="{8BF85856-10EE-49A3-B1D6-66EF2861222D}" dt="2022-04-14T14:43:12.514" v="521" actId="20577"/>
        <pc:sldMkLst>
          <pc:docMk/>
          <pc:sldMk cId="3560857737" sldId="299"/>
        </pc:sldMkLst>
        <pc:spChg chg="add mod">
          <ac:chgData name="Cavazza, Eric" userId="7591abb9-b116-483a-88b8-4ce5dea16dc3" providerId="ADAL" clId="{8BF85856-10EE-49A3-B1D6-66EF2861222D}" dt="2022-04-14T14:43:12.514" v="521" actId="20577"/>
          <ac:spMkLst>
            <pc:docMk/>
            <pc:sldMk cId="3560857737" sldId="299"/>
            <ac:spMk id="4" creationId="{7FC9CBC8-C509-40D2-8F0C-083BA0545901}"/>
          </ac:spMkLst>
        </pc:spChg>
      </pc:sldChg>
      <pc:sldChg chg="modTransition">
        <pc:chgData name="Cavazza, Eric" userId="7591abb9-b116-483a-88b8-4ce5dea16dc3" providerId="ADAL" clId="{8BF85856-10EE-49A3-B1D6-66EF2861222D}" dt="2022-04-18T12:55:59.967" v="757"/>
        <pc:sldMkLst>
          <pc:docMk/>
          <pc:sldMk cId="3558489153" sldId="542"/>
        </pc:sldMkLst>
      </pc:sldChg>
      <pc:sldChg chg="addSp modSp mod">
        <pc:chgData name="Cavazza, Eric" userId="7591abb9-b116-483a-88b8-4ce5dea16dc3" providerId="ADAL" clId="{8BF85856-10EE-49A3-B1D6-66EF2861222D}" dt="2022-04-18T13:02:55.831" v="802" actId="1076"/>
        <pc:sldMkLst>
          <pc:docMk/>
          <pc:sldMk cId="709351941" sldId="548"/>
        </pc:sldMkLst>
        <pc:picChg chg="mod">
          <ac:chgData name="Cavazza, Eric" userId="7591abb9-b116-483a-88b8-4ce5dea16dc3" providerId="ADAL" clId="{8BF85856-10EE-49A3-B1D6-66EF2861222D}" dt="2022-04-18T13:02:55.831" v="802" actId="1076"/>
          <ac:picMkLst>
            <pc:docMk/>
            <pc:sldMk cId="709351941" sldId="548"/>
            <ac:picMk id="4" creationId="{B408CE28-74F6-4C53-9892-159756DC4A65}"/>
          </ac:picMkLst>
        </pc:picChg>
        <pc:picChg chg="add mod">
          <ac:chgData name="Cavazza, Eric" userId="7591abb9-b116-483a-88b8-4ce5dea16dc3" providerId="ADAL" clId="{8BF85856-10EE-49A3-B1D6-66EF2861222D}" dt="2022-04-18T13:02:54.513" v="801"/>
          <ac:picMkLst>
            <pc:docMk/>
            <pc:sldMk cId="709351941" sldId="548"/>
            <ac:picMk id="6" creationId="{6862C8A1-1A43-4AD1-BE91-389E8A38E179}"/>
          </ac:picMkLst>
        </pc:picChg>
      </pc:sldChg>
      <pc:sldChg chg="modSp mod modTransition">
        <pc:chgData name="Cavazza, Eric" userId="7591abb9-b116-483a-88b8-4ce5dea16dc3" providerId="ADAL" clId="{8BF85856-10EE-49A3-B1D6-66EF2861222D}" dt="2022-04-18T12:58:49.454" v="791" actId="6549"/>
        <pc:sldMkLst>
          <pc:docMk/>
          <pc:sldMk cId="1154810649" sldId="551"/>
        </pc:sldMkLst>
        <pc:spChg chg="mod">
          <ac:chgData name="Cavazza, Eric" userId="7591abb9-b116-483a-88b8-4ce5dea16dc3" providerId="ADAL" clId="{8BF85856-10EE-49A3-B1D6-66EF2861222D}" dt="2022-04-18T12:58:49.454" v="791" actId="6549"/>
          <ac:spMkLst>
            <pc:docMk/>
            <pc:sldMk cId="1154810649" sldId="551"/>
            <ac:spMk id="9" creationId="{8059E857-3E7E-4B76-B543-C6DD14D2FF03}"/>
          </ac:spMkLst>
        </pc:spChg>
      </pc:sldChg>
      <pc:sldChg chg="modTransition">
        <pc:chgData name="Cavazza, Eric" userId="7591abb9-b116-483a-88b8-4ce5dea16dc3" providerId="ADAL" clId="{8BF85856-10EE-49A3-B1D6-66EF2861222D}" dt="2022-04-18T12:56:39.140" v="769"/>
        <pc:sldMkLst>
          <pc:docMk/>
          <pc:sldMk cId="3505393805" sldId="895"/>
        </pc:sldMkLst>
      </pc:sldChg>
      <pc:sldChg chg="modSp mod modTransition">
        <pc:chgData name="Cavazza, Eric" userId="7591abb9-b116-483a-88b8-4ce5dea16dc3" providerId="ADAL" clId="{8BF85856-10EE-49A3-B1D6-66EF2861222D}" dt="2022-04-18T12:56:32.688" v="767"/>
        <pc:sldMkLst>
          <pc:docMk/>
          <pc:sldMk cId="508178425" sldId="896"/>
        </pc:sldMkLst>
        <pc:spChg chg="mod">
          <ac:chgData name="Cavazza, Eric" userId="7591abb9-b116-483a-88b8-4ce5dea16dc3" providerId="ADAL" clId="{8BF85856-10EE-49A3-B1D6-66EF2861222D}" dt="2022-04-14T14:26:59.014" v="49" actId="20577"/>
          <ac:spMkLst>
            <pc:docMk/>
            <pc:sldMk cId="508178425" sldId="896"/>
            <ac:spMk id="4098" creationId="{00000000-0000-0000-0000-000000000000}"/>
          </ac:spMkLst>
        </pc:spChg>
      </pc:sldChg>
      <pc:sldChg chg="modSp mod modTransition">
        <pc:chgData name="Cavazza, Eric" userId="7591abb9-b116-483a-88b8-4ce5dea16dc3" providerId="ADAL" clId="{8BF85856-10EE-49A3-B1D6-66EF2861222D}" dt="2022-04-18T12:56:24.008" v="765"/>
        <pc:sldMkLst>
          <pc:docMk/>
          <pc:sldMk cId="3426567560" sldId="897"/>
        </pc:sldMkLst>
        <pc:spChg chg="mod">
          <ac:chgData name="Cavazza, Eric" userId="7591abb9-b116-483a-88b8-4ce5dea16dc3" providerId="ADAL" clId="{8BF85856-10EE-49A3-B1D6-66EF2861222D}" dt="2022-04-14T14:26:36.725" v="45" actId="27636"/>
          <ac:spMkLst>
            <pc:docMk/>
            <pc:sldMk cId="3426567560" sldId="897"/>
            <ac:spMk id="4098" creationId="{00000000-0000-0000-0000-000000000000}"/>
          </ac:spMkLst>
        </pc:spChg>
      </pc:sldChg>
      <pc:sldChg chg="del">
        <pc:chgData name="Cavazza, Eric" userId="7591abb9-b116-483a-88b8-4ce5dea16dc3" providerId="ADAL" clId="{8BF85856-10EE-49A3-B1D6-66EF2861222D}" dt="2022-04-18T13:01:47.360" v="800" actId="47"/>
        <pc:sldMkLst>
          <pc:docMk/>
          <pc:sldMk cId="1338608394" sldId="902"/>
        </pc:sldMkLst>
      </pc:sldChg>
      <pc:sldChg chg="modTransition">
        <pc:chgData name="Cavazza, Eric" userId="7591abb9-b116-483a-88b8-4ce5dea16dc3" providerId="ADAL" clId="{8BF85856-10EE-49A3-B1D6-66EF2861222D}" dt="2022-04-18T12:57:05.672" v="789"/>
        <pc:sldMkLst>
          <pc:docMk/>
          <pc:sldMk cId="3869085589" sldId="904"/>
        </pc:sldMkLst>
      </pc:sldChg>
      <pc:sldChg chg="modSp mod">
        <pc:chgData name="Cavazza, Eric" userId="7591abb9-b116-483a-88b8-4ce5dea16dc3" providerId="ADAL" clId="{8BF85856-10EE-49A3-B1D6-66EF2861222D}" dt="2022-04-14T14:28:11.009" v="72" actId="20577"/>
        <pc:sldMkLst>
          <pc:docMk/>
          <pc:sldMk cId="1117333575" sldId="905"/>
        </pc:sldMkLst>
        <pc:spChg chg="mod">
          <ac:chgData name="Cavazza, Eric" userId="7591abb9-b116-483a-88b8-4ce5dea16dc3" providerId="ADAL" clId="{8BF85856-10EE-49A3-B1D6-66EF2861222D}" dt="2022-04-14T14:28:11.009" v="72" actId="20577"/>
          <ac:spMkLst>
            <pc:docMk/>
            <pc:sldMk cId="1117333575" sldId="905"/>
            <ac:spMk id="2" creationId="{E1C29B26-9673-44BC-8D95-A7DFAB739D35}"/>
          </ac:spMkLst>
        </pc:spChg>
      </pc:sldChg>
      <pc:sldChg chg="modSp mod">
        <pc:chgData name="Cavazza, Eric" userId="7591abb9-b116-483a-88b8-4ce5dea16dc3" providerId="ADAL" clId="{8BF85856-10EE-49A3-B1D6-66EF2861222D}" dt="2022-04-14T14:28:45.595" v="94" actId="20577"/>
        <pc:sldMkLst>
          <pc:docMk/>
          <pc:sldMk cId="3466728948" sldId="906"/>
        </pc:sldMkLst>
        <pc:spChg chg="mod">
          <ac:chgData name="Cavazza, Eric" userId="7591abb9-b116-483a-88b8-4ce5dea16dc3" providerId="ADAL" clId="{8BF85856-10EE-49A3-B1D6-66EF2861222D}" dt="2022-04-14T14:28:45.595" v="94" actId="20577"/>
          <ac:spMkLst>
            <pc:docMk/>
            <pc:sldMk cId="3466728948" sldId="906"/>
            <ac:spMk id="2" creationId="{370E80EB-53F8-481A-A2A4-8732983FAD2F}"/>
          </ac:spMkLst>
        </pc:spChg>
      </pc:sldChg>
      <pc:sldChg chg="modSp mod">
        <pc:chgData name="Cavazza, Eric" userId="7591abb9-b116-483a-88b8-4ce5dea16dc3" providerId="ADAL" clId="{8BF85856-10EE-49A3-B1D6-66EF2861222D}" dt="2022-04-14T14:33:48.850" v="238" actId="20577"/>
        <pc:sldMkLst>
          <pc:docMk/>
          <pc:sldMk cId="2692954946" sldId="916"/>
        </pc:sldMkLst>
        <pc:spChg chg="mod">
          <ac:chgData name="Cavazza, Eric" userId="7591abb9-b116-483a-88b8-4ce5dea16dc3" providerId="ADAL" clId="{8BF85856-10EE-49A3-B1D6-66EF2861222D}" dt="2022-04-14T14:33:48.850" v="238" actId="20577"/>
          <ac:spMkLst>
            <pc:docMk/>
            <pc:sldMk cId="2692954946" sldId="916"/>
            <ac:spMk id="5" creationId="{A3650398-D018-4417-B053-629744EDD9E9}"/>
          </ac:spMkLst>
        </pc:spChg>
      </pc:sldChg>
      <pc:sldChg chg="addSp modSp mod">
        <pc:chgData name="Cavazza, Eric" userId="7591abb9-b116-483a-88b8-4ce5dea16dc3" providerId="ADAL" clId="{8BF85856-10EE-49A3-B1D6-66EF2861222D}" dt="2022-04-15T11:58:10.336" v="737" actId="1076"/>
        <pc:sldMkLst>
          <pc:docMk/>
          <pc:sldMk cId="266305525" sldId="917"/>
        </pc:sldMkLst>
        <pc:spChg chg="add mod">
          <ac:chgData name="Cavazza, Eric" userId="7591abb9-b116-483a-88b8-4ce5dea16dc3" providerId="ADAL" clId="{8BF85856-10EE-49A3-B1D6-66EF2861222D}" dt="2022-04-15T11:58:10.336" v="737" actId="1076"/>
          <ac:spMkLst>
            <pc:docMk/>
            <pc:sldMk cId="266305525" sldId="917"/>
            <ac:spMk id="3" creationId="{F26103D2-EB32-4418-B1D5-EC8C18361BA6}"/>
          </ac:spMkLst>
        </pc:spChg>
      </pc:sldChg>
      <pc:sldChg chg="modSp mod modTransition">
        <pc:chgData name="Cavazza, Eric" userId="7591abb9-b116-483a-88b8-4ce5dea16dc3" providerId="ADAL" clId="{8BF85856-10EE-49A3-B1D6-66EF2861222D}" dt="2022-04-22T12:11:20.772" v="847" actId="14100"/>
        <pc:sldMkLst>
          <pc:docMk/>
          <pc:sldMk cId="1832904635" sldId="918"/>
        </pc:sldMkLst>
        <pc:spChg chg="mod">
          <ac:chgData name="Cavazza, Eric" userId="7591abb9-b116-483a-88b8-4ce5dea16dc3" providerId="ADAL" clId="{8BF85856-10EE-49A3-B1D6-66EF2861222D}" dt="2022-04-22T12:11:08.998" v="845" actId="14100"/>
          <ac:spMkLst>
            <pc:docMk/>
            <pc:sldMk cId="1832904635" sldId="918"/>
            <ac:spMk id="7" creationId="{00000000-0000-0000-0000-000000000000}"/>
          </ac:spMkLst>
        </pc:spChg>
        <pc:spChg chg="mod">
          <ac:chgData name="Cavazza, Eric" userId="7591abb9-b116-483a-88b8-4ce5dea16dc3" providerId="ADAL" clId="{8BF85856-10EE-49A3-B1D6-66EF2861222D}" dt="2022-04-22T12:11:20.772" v="847" actId="14100"/>
          <ac:spMkLst>
            <pc:docMk/>
            <pc:sldMk cId="1832904635" sldId="918"/>
            <ac:spMk id="8" creationId="{00000000-0000-0000-0000-000000000000}"/>
          </ac:spMkLst>
        </pc:spChg>
      </pc:sldChg>
      <pc:sldChg chg="modTransition">
        <pc:chgData name="Cavazza, Eric" userId="7591abb9-b116-483a-88b8-4ce5dea16dc3" providerId="ADAL" clId="{8BF85856-10EE-49A3-B1D6-66EF2861222D}" dt="2022-04-18T12:56:08.515" v="760"/>
        <pc:sldMkLst>
          <pc:docMk/>
          <pc:sldMk cId="1985779969" sldId="919"/>
        </pc:sldMkLst>
      </pc:sldChg>
      <pc:sldChg chg="modSp mod modTransition">
        <pc:chgData name="Cavazza, Eric" userId="7591abb9-b116-483a-88b8-4ce5dea16dc3" providerId="ADAL" clId="{8BF85856-10EE-49A3-B1D6-66EF2861222D}" dt="2022-04-18T13:04:33.081" v="821"/>
        <pc:sldMkLst>
          <pc:docMk/>
          <pc:sldMk cId="2109233396" sldId="921"/>
        </pc:sldMkLst>
        <pc:spChg chg="mod">
          <ac:chgData name="Cavazza, Eric" userId="7591abb9-b116-483a-88b8-4ce5dea16dc3" providerId="ADAL" clId="{8BF85856-10EE-49A3-B1D6-66EF2861222D}" dt="2022-04-15T11:59:09.383" v="740" actId="20577"/>
          <ac:spMkLst>
            <pc:docMk/>
            <pc:sldMk cId="2109233396" sldId="921"/>
            <ac:spMk id="8" creationId="{00000000-0000-0000-0000-000000000000}"/>
          </ac:spMkLst>
        </pc:spChg>
      </pc:sldChg>
      <pc:sldChg chg="modSp mod modTransition">
        <pc:chgData name="Cavazza, Eric" userId="7591abb9-b116-483a-88b8-4ce5dea16dc3" providerId="ADAL" clId="{8BF85856-10EE-49A3-B1D6-66EF2861222D}" dt="2022-04-18T13:04:36.282" v="824"/>
        <pc:sldMkLst>
          <pc:docMk/>
          <pc:sldMk cId="803561016" sldId="922"/>
        </pc:sldMkLst>
        <pc:spChg chg="mod">
          <ac:chgData name="Cavazza, Eric" userId="7591abb9-b116-483a-88b8-4ce5dea16dc3" providerId="ADAL" clId="{8BF85856-10EE-49A3-B1D6-66EF2861222D}" dt="2022-04-15T11:59:15.170" v="741" actId="20577"/>
          <ac:spMkLst>
            <pc:docMk/>
            <pc:sldMk cId="803561016" sldId="922"/>
            <ac:spMk id="8" creationId="{00000000-0000-0000-0000-000000000000}"/>
          </ac:spMkLst>
        </pc:spChg>
      </pc:sldChg>
      <pc:sldChg chg="modSp mod modTransition">
        <pc:chgData name="Cavazza, Eric" userId="7591abb9-b116-483a-88b8-4ce5dea16dc3" providerId="ADAL" clId="{8BF85856-10EE-49A3-B1D6-66EF2861222D}" dt="2022-04-18T13:04:21.820" v="815"/>
        <pc:sldMkLst>
          <pc:docMk/>
          <pc:sldMk cId="2837939892" sldId="923"/>
        </pc:sldMkLst>
        <pc:spChg chg="mod">
          <ac:chgData name="Cavazza, Eric" userId="7591abb9-b116-483a-88b8-4ce5dea16dc3" providerId="ADAL" clId="{8BF85856-10EE-49A3-B1D6-66EF2861222D}" dt="2022-04-14T14:38:25.455" v="283" actId="6549"/>
          <ac:spMkLst>
            <pc:docMk/>
            <pc:sldMk cId="2837939892" sldId="923"/>
            <ac:spMk id="8" creationId="{00000000-0000-0000-0000-000000000000}"/>
          </ac:spMkLst>
        </pc:spChg>
      </pc:sldChg>
      <pc:sldChg chg="modSp mod modTransition">
        <pc:chgData name="Cavazza, Eric" userId="7591abb9-b116-483a-88b8-4ce5dea16dc3" providerId="ADAL" clId="{8BF85856-10EE-49A3-B1D6-66EF2861222D}" dt="2022-04-18T12:56:53.932" v="781"/>
        <pc:sldMkLst>
          <pc:docMk/>
          <pc:sldMk cId="2630793958" sldId="924"/>
        </pc:sldMkLst>
        <pc:spChg chg="mod">
          <ac:chgData name="Cavazza, Eric" userId="7591abb9-b116-483a-88b8-4ce5dea16dc3" providerId="ADAL" clId="{8BF85856-10EE-49A3-B1D6-66EF2861222D}" dt="2022-04-14T14:27:21.135" v="53" actId="20577"/>
          <ac:spMkLst>
            <pc:docMk/>
            <pc:sldMk cId="2630793958" sldId="924"/>
            <ac:spMk id="8" creationId="{00000000-0000-0000-0000-000000000000}"/>
          </ac:spMkLst>
        </pc:spChg>
      </pc:sldChg>
      <pc:sldChg chg="modSp mod modTransition">
        <pc:chgData name="Cavazza, Eric" userId="7591abb9-b116-483a-88b8-4ce5dea16dc3" providerId="ADAL" clId="{8BF85856-10EE-49A3-B1D6-66EF2861222D}" dt="2022-04-18T12:56:49.092" v="775"/>
        <pc:sldMkLst>
          <pc:docMk/>
          <pc:sldMk cId="3945986386" sldId="925"/>
        </pc:sldMkLst>
        <pc:spChg chg="mod">
          <ac:chgData name="Cavazza, Eric" userId="7591abb9-b116-483a-88b8-4ce5dea16dc3" providerId="ADAL" clId="{8BF85856-10EE-49A3-B1D6-66EF2861222D}" dt="2022-04-15T11:55:50.866" v="647" actId="20577"/>
          <ac:spMkLst>
            <pc:docMk/>
            <pc:sldMk cId="3945986386" sldId="925"/>
            <ac:spMk id="8" creationId="{00000000-0000-0000-0000-000000000000}"/>
          </ac:spMkLst>
        </pc:spChg>
      </pc:sldChg>
      <pc:sldChg chg="modTransition">
        <pc:chgData name="Cavazza, Eric" userId="7591abb9-b116-483a-88b8-4ce5dea16dc3" providerId="ADAL" clId="{8BF85856-10EE-49A3-B1D6-66EF2861222D}" dt="2022-04-18T13:04:25.426" v="818"/>
        <pc:sldMkLst>
          <pc:docMk/>
          <pc:sldMk cId="1110177173" sldId="926"/>
        </pc:sldMkLst>
      </pc:sldChg>
      <pc:sldChg chg="modSp add mod">
        <pc:chgData name="Cavazza, Eric" userId="7591abb9-b116-483a-88b8-4ce5dea16dc3" providerId="ADAL" clId="{8BF85856-10EE-49A3-B1D6-66EF2861222D}" dt="2022-04-22T12:12:15.120" v="864" actId="14100"/>
        <pc:sldMkLst>
          <pc:docMk/>
          <pc:sldMk cId="1835711379" sldId="928"/>
        </pc:sldMkLst>
        <pc:spChg chg="mod">
          <ac:chgData name="Cavazza, Eric" userId="7591abb9-b116-483a-88b8-4ce5dea16dc3" providerId="ADAL" clId="{8BF85856-10EE-49A3-B1D6-66EF2861222D}" dt="2022-04-22T12:11:57.197" v="862" actId="20577"/>
          <ac:spMkLst>
            <pc:docMk/>
            <pc:sldMk cId="1835711379" sldId="928"/>
            <ac:spMk id="7" creationId="{00000000-0000-0000-0000-000000000000}"/>
          </ac:spMkLst>
        </pc:spChg>
        <pc:spChg chg="mod">
          <ac:chgData name="Cavazza, Eric" userId="7591abb9-b116-483a-88b8-4ce5dea16dc3" providerId="ADAL" clId="{8BF85856-10EE-49A3-B1D6-66EF2861222D}" dt="2022-04-22T12:12:15.120" v="864" actId="14100"/>
          <ac:spMkLst>
            <pc:docMk/>
            <pc:sldMk cId="1835711379" sldId="928"/>
            <ac:spMk id="8" creationId="{00000000-0000-0000-0000-000000000000}"/>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4T02:26:49.32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419 0,'-1'61,"-9"66,-3 20,7 155,6-289,2 15,1-1,1 1,10 35,1 0,15 107,23 104,61 143,-88-332,26 52,-34-94,-1 1,10 46,-24-81,0 1,0-1,1 0,7 11,1 5,2 6,6 15,3-2,32 50,15-1,93 93,-113-128,28 30,-24-31,75 101,-104-124,63 71,32 46,-78-86,-2 2,31 77,-19-2,-25-64,53 182,-19-50,-42-132,54 270,-7-9,-9-58,-52-250,-2 1,-1-1,-2 1,-1-1,-2 1,0-1,-12 42,-25 137,3-10,26-158,-1 0,-30 67,-5-18,-7 16,-122 240,152-303,-126 197,59-101,-93 134,37-58,15 9,-14 52,114-219,-49 69,-14 23,-12 47,-124 218,74-106,81-149,50-113,-38 51,36-57,21-29,0 0,1 0,1 0,-7 21,-9 56,15-64,1 10,2-1,0 1,5 59,0-23,-3 102,5 282,-2-435,0 1,2 0,0-1,1 1,9 21,47 94,5 17,-3 51,-43-134,-7-33,0 1,3-2,38 66,-22-49,54 67,21 26,32 109,-118-211,33 54,-28-54,33 78,2 57,-30-83,-17-50,-7-21,2 0,0-1,1 0,17 28,3-6,90 156,-103-167,24 72,-35-86,-1 2,-1-1,-1 0,1 40,-4-59,-4 212,-18-1,-55 105,-23-6,14-49,63-192,-3-1,-44 86,-33 64,58-118,-65 107,89-174,-2 3,-1-2,-42 50,-95 125,128-169,20-26,-20 30,28-40,0 1,-1-1,-12 12,14-15,0 0,0 0,0 0,0 0,1 1,0 0,0-1,0 1,0 1,1-1,0 0,-3 10,5-12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4T02:27:08.934"/>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40 1,'-4'6,"-1"0,1 0,0 0,1 1,-1-1,1 1,1 0,-1 0,1 0,1 0,-1 1,1-1,0 0,1 1,0-1,0 1,0-1,1 0,3 11,1 3,0-1,2 1,1-1,1-1,14 26,12 14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4T02:27:09.68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159 1,'0'0,"0"0,0 0,0 0,-7 1,-7 4,-6 7,-6 10,-2 14,1 11,6 8,6-5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4T02:27:11.494"/>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51 0,'-4'74,"-17"104,10-110,-3 131,16-166,1-1,2 1,12 45,39 94,-12-38,-2-3,83 178,-25-78,48 99,23 67,-153-351,52 121,26 69,-68-156,75 146,-84-191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4T02:27:12.57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0,'7'151,"-4"-125,2 0,1 0,15 43,-5-31,2 0,29 45,53 66,-59-92,-2 1,48 100,-31-2,-9-25,-36-104,1-1,29 44,-11-28,-2-7</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4T02:27:13.59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0,'-1'60,"3"0,3 0,1-1,31 117,94 225,-56-190,46 128,-73-210,-18-49,3-1,54 91,-46-103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4T02:27:14.714"/>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0,'47'68,"-4"1,-2 3,-3 1,47 132,-53-111,-4 0,-4 2,15 124,-32-161,3 0,28 89,91 357,-123-465,-1 1,-2 0,-2 0,-2 0,-8 54,1-46</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4T02:27:15.74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709 0,'-29'157,"13"-54,-44 153,40-195,-1 0,-34 63,43-103,0-1,-1 0,-1-1,-25 25,-72 62,5-7,51-37,-60 86,85-105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4T02:27:16.88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1713 1,'-29'30,"0"1,-42 62,-36 78,45-68,-188 259,193-291,-3-2,-125 110,125-129,-108 93,13 13,74-54,4 4,4 2,-80 163,87-147,36-70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4T02:27:18.65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2928 0,'-41'26,"1"2,1 2,-48 47,20-17,-213 161,94-77,98-70,-80 89,-62 98,180-201,3 3,2 2,-53 104,37-36,33-68,-3-2,-62 96,-118 110,75-102,52-63,-118 114,152-170,3 3,1 2,3 2,-59 96,65-84,-124 200,142-239,1 2,2 0,1 1,-14 40,21-47,1 1,1 1,2-1,0 0,2 1,0 36,10 23,4-2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4T02:27:19.540"/>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577 1,'-139'119,"-39"38,155-133,0 1,2 1,1 1,2 0,-18 35,15-18,2 0,2 2,2 0,2 0,2 1,2 1,3 0,1 0,2 0,3 1,2-1,1 0,3 0,23 90,8-17,4-6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4T02:26:56.70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692 0,'-26'16,"-1"-2,0-1,-1-1,0-1,-1-2,0-1,-1-1,1-1,-1-2,-51 1,9-3,9 1,-71-7,102-1,5-2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4T02:26:58.380"/>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336 62,'-13'-4,"0"0,-1 1,1 1,-1 0,0 1,0 0,0 1,1 1,-1 0,-20 5,25-4,0 0,0 0,0-1,0-1,0 1,-15-3,19 2,0-1,1-1,-1 1,0-1,0 0,1 0,-1 0,1-1,0 1,0-1,0 0,0 0,-5-6,-12-14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4T02:26:59.68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23 1225,'-4'-9,"1"0,-1 0,1-1,1 1,0-1,0 0,1 0,0 0,1 0,0 0,1 0,0 0,2-11,5-12,1 1,22-49,-12 34,79-241,-77 212,20-150,-20 3,-16 152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4T02:27:00.48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740 1446,'-26'-38,"1"-1,2-1,-32-77,12 23,-75-132,-14-27,2 3,-7-14,99 176,26 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4T02:27:01.664"/>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929 1337,'-15'-14,"1"-1,0 0,1-1,1-1,-11-18,-6-7,-12-11,-2 2,-67-62,-111-78,171 149,27 22,1-1,2-1,0 0,1-2,-20-32,14 13,3 0,-26-68,19 34,-37-159,56 178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4T02:27:04.190"/>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1076 1826,'-7'4,"-1"-1,1 0,0 0,-16 3,20-5,0-1,0 0,0 0,0 0,0-1,0 1,0-1,0 1,0-1,0 0,0 0,0-1,1 1,-1 0,0-1,-2-2,-8-6,0 0,1-1,-19-23,-27-43,41 54,-149-208,-37-51,158 221,4-2,2-1,-50-115,-111-352,190 502,1 0,1 0,2-1,-5-60,11 42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4T02:27:05.36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1370 1743,'-47'1,"7"0,-50-6,77 4,0-1,0-1,1 0,-1-1,1-1,-1 1,-21-14,9 1,0-1,1-2,1 0,1-2,-32-39,-84-133,118 164,-1-2,-162-234,123 187,-88-90,126 146,0-2,2 0,1-1,1-1,-22-43,-49-78,67 114,12 19,1-1,0 1,1-1,1-1,0 0,1 0,1 0,1 0,1-1,0 0,1 1,1-36,8-17,4-1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4T02:27:06.564"/>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236 2517,'-20'-22,"2"0,1-1,0 0,2-2,1 0,0-1,-12-36,-1-17,-22-102,43 157,1-1,2 0,0 0,2 0,0-1,2 1,4-27,4-38,-2-98,-5 63,3 58,3 1,3 1,29-101,82-184,-117 336,221-523,-164 403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36343E-690D-4360-8F10-08FD86C05500}"/>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1C150C47-B6BF-4E89-93F8-1161C7AB5F9C}"/>
              </a:ext>
            </a:extLst>
          </p:cNvPr>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A05378B-5CAA-4E45-AB79-4A0C8D555E95}" type="datetimeFigureOut">
              <a:rPr lang="en-US" smtClean="0"/>
              <a:t>6/13/2022</a:t>
            </a:fld>
            <a:endParaRPr lang="en-US"/>
          </a:p>
        </p:txBody>
      </p:sp>
      <p:sp>
        <p:nvSpPr>
          <p:cNvPr id="4" name="Slide Image Placeholder 3">
            <a:extLst>
              <a:ext uri="{FF2B5EF4-FFF2-40B4-BE49-F238E27FC236}">
                <a16:creationId xmlns:a16="http://schemas.microsoft.com/office/drawing/2014/main" id="{94D5688F-2894-4BFA-B833-EF869B8E2E6D}"/>
              </a:ext>
            </a:extLst>
          </p:cNvPr>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a:extLst>
              <a:ext uri="{FF2B5EF4-FFF2-40B4-BE49-F238E27FC236}">
                <a16:creationId xmlns:a16="http://schemas.microsoft.com/office/drawing/2014/main" id="{FAD99E9A-F6DB-405B-8682-D91799AE1849}"/>
              </a:ext>
            </a:extLst>
          </p:cNvPr>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FAFDBA8-A1BC-4BE5-8C20-225CFB6AEB02}"/>
              </a:ext>
            </a:extLst>
          </p:cNvPr>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2C03B237-20AB-4BF4-8A86-71876ADF4DB0}"/>
              </a:ext>
            </a:extLst>
          </p:cNvPr>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4B600BC-6F97-42A2-949E-A9C6D16BA7D5}"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669E2-7668-4955-A377-C1D093840C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8942E9-8716-4500-A2E6-EB630AAA07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A0A243-825D-40E3-8EE6-8560E4800079}"/>
              </a:ext>
            </a:extLst>
          </p:cNvPr>
          <p:cNvSpPr>
            <a:spLocks noGrp="1"/>
          </p:cNvSpPr>
          <p:nvPr>
            <p:ph type="dt" sz="half" idx="10"/>
          </p:nvPr>
        </p:nvSpPr>
        <p:spPr/>
        <p:txBody>
          <a:bodyPr/>
          <a:lstStyle/>
          <a:p>
            <a:fld id="{D12F2A31-0C12-4F7C-B24F-5FCA5CCE9CD5}" type="datetimeFigureOut">
              <a:rPr lang="en-US" smtClean="0"/>
              <a:t>6/13/2022</a:t>
            </a:fld>
            <a:endParaRPr lang="en-US"/>
          </a:p>
        </p:txBody>
      </p:sp>
      <p:sp>
        <p:nvSpPr>
          <p:cNvPr id="5" name="Footer Placeholder 4">
            <a:extLst>
              <a:ext uri="{FF2B5EF4-FFF2-40B4-BE49-F238E27FC236}">
                <a16:creationId xmlns:a16="http://schemas.microsoft.com/office/drawing/2014/main" id="{D4ABBDEA-C2B4-4D13-93D1-11C57AD4E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0F42A8-AC28-4A3D-B654-26310C491769}"/>
              </a:ext>
            </a:extLst>
          </p:cNvPr>
          <p:cNvSpPr>
            <a:spLocks noGrp="1"/>
          </p:cNvSpPr>
          <p:nvPr>
            <p:ph type="sldNum" sz="quarter" idx="12"/>
          </p:nvPr>
        </p:nvSpPr>
        <p:spPr/>
        <p:txBody>
          <a:bodyPr/>
          <a:lstStyle/>
          <a:p>
            <a:fld id="{395FCBCD-A237-4C2E-B83C-8220D27FEFEC}" type="slidenum">
              <a:rPr lang="en-US" smtClean="0"/>
              <a:t>‹#›</a:t>
            </a:fld>
            <a:endParaRPr lang="en-US"/>
          </a:p>
        </p:txBody>
      </p:sp>
    </p:spTree>
    <p:extLst>
      <p:ext uri="{BB962C8B-B14F-4D97-AF65-F5344CB8AC3E}">
        <p14:creationId xmlns:p14="http://schemas.microsoft.com/office/powerpoint/2010/main" val="983562095"/>
      </p:ext>
    </p:extLst>
  </p:cSld>
  <p:clrMapOvr>
    <a:masterClrMapping/>
  </p:clrMapOvr>
  <p:transition spd="med" advClick="0" advTm="4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B2B57-1F55-4BF8-AD50-2AADF7BFBD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C8F78C-32FF-4E0D-BB2E-2C5310840E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6DF7C0-01F9-4470-958A-B829ECA92D02}"/>
              </a:ext>
            </a:extLst>
          </p:cNvPr>
          <p:cNvSpPr>
            <a:spLocks noGrp="1"/>
          </p:cNvSpPr>
          <p:nvPr>
            <p:ph type="dt" sz="half" idx="10"/>
          </p:nvPr>
        </p:nvSpPr>
        <p:spPr/>
        <p:txBody>
          <a:bodyPr/>
          <a:lstStyle/>
          <a:p>
            <a:fld id="{D12F2A31-0C12-4F7C-B24F-5FCA5CCE9CD5}" type="datetimeFigureOut">
              <a:rPr lang="en-US" smtClean="0"/>
              <a:t>6/13/2022</a:t>
            </a:fld>
            <a:endParaRPr lang="en-US"/>
          </a:p>
        </p:txBody>
      </p:sp>
      <p:sp>
        <p:nvSpPr>
          <p:cNvPr id="5" name="Footer Placeholder 4">
            <a:extLst>
              <a:ext uri="{FF2B5EF4-FFF2-40B4-BE49-F238E27FC236}">
                <a16:creationId xmlns:a16="http://schemas.microsoft.com/office/drawing/2014/main" id="{7C9C807E-A44E-4DBE-8AC1-177BB486F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2F971-AE1D-4CFD-89EC-F2B6B9585ED9}"/>
              </a:ext>
            </a:extLst>
          </p:cNvPr>
          <p:cNvSpPr>
            <a:spLocks noGrp="1"/>
          </p:cNvSpPr>
          <p:nvPr>
            <p:ph type="sldNum" sz="quarter" idx="12"/>
          </p:nvPr>
        </p:nvSpPr>
        <p:spPr/>
        <p:txBody>
          <a:bodyPr/>
          <a:lstStyle/>
          <a:p>
            <a:fld id="{395FCBCD-A237-4C2E-B83C-8220D27FEFEC}" type="slidenum">
              <a:rPr lang="en-US" smtClean="0"/>
              <a:t>‹#›</a:t>
            </a:fld>
            <a:endParaRPr lang="en-US"/>
          </a:p>
        </p:txBody>
      </p:sp>
    </p:spTree>
    <p:extLst>
      <p:ext uri="{BB962C8B-B14F-4D97-AF65-F5344CB8AC3E}">
        <p14:creationId xmlns:p14="http://schemas.microsoft.com/office/powerpoint/2010/main" val="3076427767"/>
      </p:ext>
    </p:extLst>
  </p:cSld>
  <p:clrMapOvr>
    <a:masterClrMapping/>
  </p:clrMapOvr>
  <p:transition spd="med" advClick="0" advTm="4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63BF63-CDD0-43BE-B265-E233909076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76364E-111D-4F46-A71E-FE2CC8F5FB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6FE73-40AC-4D99-B95E-D2819810AB5D}"/>
              </a:ext>
            </a:extLst>
          </p:cNvPr>
          <p:cNvSpPr>
            <a:spLocks noGrp="1"/>
          </p:cNvSpPr>
          <p:nvPr>
            <p:ph type="dt" sz="half" idx="10"/>
          </p:nvPr>
        </p:nvSpPr>
        <p:spPr/>
        <p:txBody>
          <a:bodyPr/>
          <a:lstStyle/>
          <a:p>
            <a:fld id="{D12F2A31-0C12-4F7C-B24F-5FCA5CCE9CD5}" type="datetimeFigureOut">
              <a:rPr lang="en-US" smtClean="0"/>
              <a:t>6/13/2022</a:t>
            </a:fld>
            <a:endParaRPr lang="en-US"/>
          </a:p>
        </p:txBody>
      </p:sp>
      <p:sp>
        <p:nvSpPr>
          <p:cNvPr id="5" name="Footer Placeholder 4">
            <a:extLst>
              <a:ext uri="{FF2B5EF4-FFF2-40B4-BE49-F238E27FC236}">
                <a16:creationId xmlns:a16="http://schemas.microsoft.com/office/drawing/2014/main" id="{6AEF0323-3D90-4945-A626-BB4A7D13AF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400103-2219-417A-8AA1-FEAC780F8263}"/>
              </a:ext>
            </a:extLst>
          </p:cNvPr>
          <p:cNvSpPr>
            <a:spLocks noGrp="1"/>
          </p:cNvSpPr>
          <p:nvPr>
            <p:ph type="sldNum" sz="quarter" idx="12"/>
          </p:nvPr>
        </p:nvSpPr>
        <p:spPr/>
        <p:txBody>
          <a:bodyPr/>
          <a:lstStyle/>
          <a:p>
            <a:fld id="{395FCBCD-A237-4C2E-B83C-8220D27FEFEC}" type="slidenum">
              <a:rPr lang="en-US" smtClean="0"/>
              <a:t>‹#›</a:t>
            </a:fld>
            <a:endParaRPr lang="en-US"/>
          </a:p>
        </p:txBody>
      </p:sp>
    </p:spTree>
    <p:extLst>
      <p:ext uri="{BB962C8B-B14F-4D97-AF65-F5344CB8AC3E}">
        <p14:creationId xmlns:p14="http://schemas.microsoft.com/office/powerpoint/2010/main" val="2326193032"/>
      </p:ext>
    </p:extLst>
  </p:cSld>
  <p:clrMapOvr>
    <a:masterClrMapping/>
  </p:clrMapOvr>
  <p:transition spd="med" advClick="0" advTm="4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8085" y="930276"/>
            <a:ext cx="10949516" cy="5332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959CA08-C3F9-41E5-92F4-6232FA841ED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795BDCA-6526-494F-A187-B04A7A5124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732A2F8-64BC-4CBA-9EFB-F2E47F0CF03E}"/>
              </a:ext>
            </a:extLst>
          </p:cNvPr>
          <p:cNvSpPr>
            <a:spLocks noGrp="1" noChangeArrowheads="1"/>
          </p:cNvSpPr>
          <p:nvPr>
            <p:ph type="sldNum" sz="quarter" idx="12"/>
          </p:nvPr>
        </p:nvSpPr>
        <p:spPr>
          <a:ln/>
        </p:spPr>
        <p:txBody>
          <a:bodyPr/>
          <a:lstStyle>
            <a:lvl1pPr>
              <a:defRPr/>
            </a:lvl1pPr>
          </a:lstStyle>
          <a:p>
            <a:fld id="{D95BE02F-797C-4418-AE63-5566834F5E72}" type="slidenum">
              <a:rPr lang="en-US" altLang="en-US"/>
              <a:pPr/>
              <a:t>‹#›</a:t>
            </a:fld>
            <a:endParaRPr lang="en-US" altLang="en-US"/>
          </a:p>
        </p:txBody>
      </p:sp>
    </p:spTree>
    <p:extLst>
      <p:ext uri="{BB962C8B-B14F-4D97-AF65-F5344CB8AC3E}">
        <p14:creationId xmlns:p14="http://schemas.microsoft.com/office/powerpoint/2010/main" val="1387844133"/>
      </p:ext>
    </p:extLst>
  </p:cSld>
  <p:clrMapOvr>
    <a:masterClrMapping/>
  </p:clrMapOvr>
  <p:transition spd="med" advClick="0" advTm="4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7" name="Content Placeholder 6"/>
          <p:cNvSpPr>
            <a:spLocks noGrp="1"/>
          </p:cNvSpPr>
          <p:nvPr>
            <p:ph sz="quarter" idx="13"/>
          </p:nvPr>
        </p:nvSpPr>
        <p:spPr>
          <a:xfrm>
            <a:off x="609941" y="1516064"/>
            <a:ext cx="10977033" cy="4761166"/>
          </a:xfrm>
        </p:spPr>
        <p:txBody>
          <a:bodyPr/>
          <a:lstStyle>
            <a:lvl3pPr marL="857250" indent="-171450">
              <a:buClr>
                <a:srgbClr val="7F7F7F"/>
              </a:buClr>
              <a:buFont typeface="Franklin Gothic Medium" panose="020B0603020102020204" pitchFamily="34" charset="0"/>
              <a:buChar char="–"/>
              <a:defRPr sz="1600"/>
            </a:lvl3pPr>
            <a:lvl4pPr marL="1200150" indent="-171450">
              <a:buClr>
                <a:srgbClr val="7F7F7F"/>
              </a:buClr>
              <a:buFont typeface="Franklin Gothic Medium" panose="020B06030201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7"/>
          <p:cNvSpPr>
            <a:spLocks noGrp="1"/>
          </p:cNvSpPr>
          <p:nvPr>
            <p:ph type="ftr" sz="quarter" idx="15"/>
          </p:nvPr>
        </p:nvSpPr>
        <p:spPr/>
        <p:txBody>
          <a:bodyPr/>
          <a:lstStyle/>
          <a:p>
            <a:pPr>
              <a:defRPr/>
            </a:pPr>
            <a:endParaRPr lang="en-US" dirty="0"/>
          </a:p>
        </p:txBody>
      </p:sp>
      <p:sp>
        <p:nvSpPr>
          <p:cNvPr id="9" name="Slide Number Placeholder 8"/>
          <p:cNvSpPr>
            <a:spLocks noGrp="1"/>
          </p:cNvSpPr>
          <p:nvPr>
            <p:ph type="sldNum" sz="quarter" idx="16"/>
          </p:nvPr>
        </p:nvSpPr>
        <p:spPr/>
        <p:txBody>
          <a:bodyPr/>
          <a:lstStyle/>
          <a:p>
            <a:pPr>
              <a:defRPr/>
            </a:pPr>
            <a:fld id="{8EC16C3E-254E-C04A-8A90-F3CAE37A3DAA}" type="slidenum">
              <a:rPr lang="en-US" smtClean="0"/>
              <a:t>‹#›</a:t>
            </a:fld>
            <a:endParaRPr lang="en-US" dirty="0"/>
          </a:p>
        </p:txBody>
      </p:sp>
      <p:sp>
        <p:nvSpPr>
          <p:cNvPr id="3" name="Date Placeholder 2"/>
          <p:cNvSpPr>
            <a:spLocks noGrp="1"/>
          </p:cNvSpPr>
          <p:nvPr>
            <p:ph type="dt" sz="half" idx="17"/>
          </p:nvPr>
        </p:nvSpPr>
        <p:spPr/>
        <p:txBody>
          <a:bodyPr/>
          <a:lstStyle/>
          <a:p>
            <a:fld id="{D5E4FE75-79E6-410E-89EF-B2B4D7C90D67}" type="datetime1">
              <a:rPr lang="en-US" smtClean="0"/>
              <a:t>6/13/2022</a:t>
            </a:fld>
            <a:endParaRPr lang="en-US"/>
          </a:p>
        </p:txBody>
      </p:sp>
    </p:spTree>
    <p:extLst>
      <p:ext uri="{BB962C8B-B14F-4D97-AF65-F5344CB8AC3E}">
        <p14:creationId xmlns:p14="http://schemas.microsoft.com/office/powerpoint/2010/main" val="947290893"/>
      </p:ext>
    </p:extLst>
  </p:cSld>
  <p:clrMapOvr>
    <a:masterClrMapping/>
  </p:clrMapOvr>
  <p:transition spd="med" advClick="0" advTm="4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2" name="Rectangle 1"/>
          <p:cNvSpPr/>
          <p:nvPr userDrawn="1"/>
        </p:nvSpPr>
        <p:spPr>
          <a:xfrm>
            <a:off x="0" y="-1"/>
            <a:ext cx="12192000" cy="6525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0" y="5161078"/>
            <a:ext cx="12192000" cy="1364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1" y="5161078"/>
            <a:ext cx="12192000" cy="13645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1"/>
            <a:ext cx="12192000" cy="1227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sz="quarter" idx="10" hasCustomPrompt="1"/>
          </p:nvPr>
        </p:nvSpPr>
        <p:spPr>
          <a:xfrm>
            <a:off x="0" y="1257301"/>
            <a:ext cx="12192000" cy="3876675"/>
          </a:xfrm>
          <a:solidFill>
            <a:schemeClr val="bg1">
              <a:lumMod val="95000"/>
            </a:schemeClr>
          </a:solidFill>
        </p:spPr>
        <p:txBody>
          <a:bodyPr anchor="ctr">
            <a:normAutofit/>
          </a:bodyPr>
          <a:lstStyle>
            <a:lvl1pPr marL="0" indent="0" algn="ctr">
              <a:buNone/>
              <a:defRPr sz="1600" baseline="0">
                <a:solidFill>
                  <a:schemeClr val="bg1">
                    <a:lumMod val="50000"/>
                  </a:schemeClr>
                </a:solidFill>
                <a:latin typeface="Franklin Gothic Medium" panose="020B0603020102020204" pitchFamily="34" charset="0"/>
              </a:defRPr>
            </a:lvl1pPr>
          </a:lstStyle>
          <a:p>
            <a:r>
              <a:rPr lang="en-US" dirty="0"/>
              <a:t>Click to insert picture</a:t>
            </a:r>
          </a:p>
        </p:txBody>
      </p:sp>
      <p:sp>
        <p:nvSpPr>
          <p:cNvPr id="33" name="Text Placeholder 32"/>
          <p:cNvSpPr>
            <a:spLocks noGrp="1"/>
          </p:cNvSpPr>
          <p:nvPr>
            <p:ph type="body" sz="quarter" idx="15"/>
          </p:nvPr>
        </p:nvSpPr>
        <p:spPr>
          <a:xfrm>
            <a:off x="0" y="4676775"/>
            <a:ext cx="12192000" cy="457200"/>
          </a:xfrm>
          <a:solidFill>
            <a:schemeClr val="tx1">
              <a:alpha val="65000"/>
            </a:schemeClr>
          </a:solidFill>
        </p:spPr>
        <p:txBody>
          <a:bodyPr>
            <a:normAutofit/>
          </a:bodyPr>
          <a:lstStyle>
            <a:lvl1pPr marL="1280160" indent="0">
              <a:buNone/>
              <a:defRPr sz="800" baseline="0">
                <a:solidFill>
                  <a:schemeClr val="bg1">
                    <a:lumMod val="95000"/>
                  </a:schemeClr>
                </a:solidFill>
              </a:defRPr>
            </a:lvl1pPr>
          </a:lstStyle>
          <a:p>
            <a:pPr lvl="0"/>
            <a:r>
              <a:rPr lang="en-US"/>
              <a:t>Click to edit Master text styles</a:t>
            </a:r>
          </a:p>
        </p:txBody>
      </p:sp>
      <p:sp>
        <p:nvSpPr>
          <p:cNvPr id="19" name="Text Placeholder 18"/>
          <p:cNvSpPr>
            <a:spLocks noGrp="1"/>
          </p:cNvSpPr>
          <p:nvPr>
            <p:ph type="body" sz="quarter" idx="12"/>
          </p:nvPr>
        </p:nvSpPr>
        <p:spPr>
          <a:xfrm>
            <a:off x="1" y="4675031"/>
            <a:ext cx="11520867" cy="458944"/>
          </a:xfrm>
          <a:noFill/>
        </p:spPr>
        <p:txBody>
          <a:bodyPr anchor="ctr">
            <a:normAutofit/>
          </a:bodyPr>
          <a:lstStyle>
            <a:lvl1pPr marL="3017520" indent="0" algn="r" defTabSz="1188720">
              <a:buNone/>
              <a:defRPr sz="1600" b="0" baseline="0">
                <a:solidFill>
                  <a:schemeClr val="bg1"/>
                </a:solidFill>
                <a:latin typeface="Franklin Gothic Medium" panose="020B0603020102020204" pitchFamily="34" charset="0"/>
              </a:defRPr>
            </a:lvl1pPr>
          </a:lstStyle>
          <a:p>
            <a:pPr lvl="0"/>
            <a:r>
              <a:rPr lang="en-US"/>
              <a:t>Click to edit Master text styles</a:t>
            </a:r>
          </a:p>
        </p:txBody>
      </p:sp>
      <p:cxnSp>
        <p:nvCxnSpPr>
          <p:cNvPr id="9" name="Straight Connector 8"/>
          <p:cNvCxnSpPr/>
          <p:nvPr userDrawn="1"/>
        </p:nvCxnSpPr>
        <p:spPr>
          <a:xfrm>
            <a:off x="0" y="1227963"/>
            <a:ext cx="12192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5161078"/>
            <a:ext cx="12192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3" hasCustomPrompt="1"/>
          </p:nvPr>
        </p:nvSpPr>
        <p:spPr>
          <a:xfrm>
            <a:off x="0" y="729892"/>
            <a:ext cx="7408333" cy="1003300"/>
          </a:xfrm>
          <a:custGeom>
            <a:avLst/>
            <a:gdLst>
              <a:gd name="connsiteX0" fmla="*/ 0 w 5556250"/>
              <a:gd name="connsiteY0" fmla="*/ 0 h 1003300"/>
              <a:gd name="connsiteX1" fmla="*/ 5389030 w 5556250"/>
              <a:gd name="connsiteY1" fmla="*/ 0 h 1003300"/>
              <a:gd name="connsiteX2" fmla="*/ 5556250 w 5556250"/>
              <a:gd name="connsiteY2" fmla="*/ 167220 h 1003300"/>
              <a:gd name="connsiteX3" fmla="*/ 5556250 w 5556250"/>
              <a:gd name="connsiteY3" fmla="*/ 1003300 h 1003300"/>
              <a:gd name="connsiteX4" fmla="*/ 0 w 5556250"/>
              <a:gd name="connsiteY4" fmla="*/ 1003300 h 1003300"/>
              <a:gd name="connsiteX5" fmla="*/ 0 w 5556250"/>
              <a:gd name="connsiteY5" fmla="*/ 0 h 1003300"/>
              <a:gd name="connsiteX0" fmla="*/ 0 w 5556250"/>
              <a:gd name="connsiteY0" fmla="*/ 0 h 1003300"/>
              <a:gd name="connsiteX1" fmla="*/ 5389030 w 5556250"/>
              <a:gd name="connsiteY1" fmla="*/ 0 h 1003300"/>
              <a:gd name="connsiteX2" fmla="*/ 5556250 w 5556250"/>
              <a:gd name="connsiteY2" fmla="*/ 122433 h 1003300"/>
              <a:gd name="connsiteX3" fmla="*/ 5556250 w 5556250"/>
              <a:gd name="connsiteY3" fmla="*/ 1003300 h 1003300"/>
              <a:gd name="connsiteX4" fmla="*/ 0 w 5556250"/>
              <a:gd name="connsiteY4" fmla="*/ 1003300 h 1003300"/>
              <a:gd name="connsiteX5" fmla="*/ 0 w 5556250"/>
              <a:gd name="connsiteY5" fmla="*/ 0 h 1003300"/>
              <a:gd name="connsiteX0" fmla="*/ 0 w 5556250"/>
              <a:gd name="connsiteY0" fmla="*/ 0 h 1003300"/>
              <a:gd name="connsiteX1" fmla="*/ 5441281 w 5556250"/>
              <a:gd name="connsiteY1" fmla="*/ 0 h 1003300"/>
              <a:gd name="connsiteX2" fmla="*/ 5556250 w 5556250"/>
              <a:gd name="connsiteY2" fmla="*/ 122433 h 1003300"/>
              <a:gd name="connsiteX3" fmla="*/ 5556250 w 5556250"/>
              <a:gd name="connsiteY3" fmla="*/ 1003300 h 1003300"/>
              <a:gd name="connsiteX4" fmla="*/ 0 w 5556250"/>
              <a:gd name="connsiteY4" fmla="*/ 1003300 h 1003300"/>
              <a:gd name="connsiteX5" fmla="*/ 0 w 5556250"/>
              <a:gd name="connsiteY5" fmla="*/ 0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6250" h="1003300">
                <a:moveTo>
                  <a:pt x="0" y="0"/>
                </a:moveTo>
                <a:lnTo>
                  <a:pt x="5441281" y="0"/>
                </a:lnTo>
                <a:cubicBezTo>
                  <a:pt x="5533634" y="0"/>
                  <a:pt x="5556250" y="30080"/>
                  <a:pt x="5556250" y="122433"/>
                </a:cubicBezTo>
                <a:lnTo>
                  <a:pt x="5556250" y="1003300"/>
                </a:lnTo>
                <a:lnTo>
                  <a:pt x="0" y="1003300"/>
                </a:lnTo>
                <a:lnTo>
                  <a:pt x="0" y="0"/>
                </a:lnTo>
                <a:close/>
              </a:path>
            </a:pathLst>
          </a:custGeom>
          <a:gradFill>
            <a:gsLst>
              <a:gs pos="0">
                <a:srgbClr val="00234E"/>
              </a:gs>
              <a:gs pos="100000">
                <a:srgbClr val="003478"/>
              </a:gs>
            </a:gsLst>
            <a:lin ang="0" scaled="1"/>
          </a:gradFill>
        </p:spPr>
        <p:txBody>
          <a:bodyPr anchor="ctr">
            <a:normAutofit/>
          </a:bodyPr>
          <a:lstStyle>
            <a:lvl1pPr marL="320040" indent="0">
              <a:buFont typeface="Arial" panose="020B0604020202020204" pitchFamily="34" charset="0"/>
              <a:buNone/>
              <a:defRPr sz="2600" baseline="0">
                <a:solidFill>
                  <a:schemeClr val="bg1"/>
                </a:solidFill>
                <a:latin typeface="Franklin Gothic Medium" panose="020B0603020102020204" pitchFamily="34" charset="0"/>
              </a:defRPr>
            </a:lvl1pPr>
          </a:lstStyle>
          <a:p>
            <a:pPr lvl="0"/>
            <a:r>
              <a:rPr lang="en-US" sz="2400" dirty="0">
                <a:latin typeface="Franklin Gothic Medium" panose="020B0603020102020204" pitchFamily="34" charset="0"/>
              </a:rPr>
              <a:t>Click to add title</a:t>
            </a:r>
            <a:endParaRPr lang="en-US" dirty="0"/>
          </a:p>
        </p:txBody>
      </p:sp>
      <p:sp>
        <p:nvSpPr>
          <p:cNvPr id="5" name="Picture Placeholder 4"/>
          <p:cNvSpPr>
            <a:spLocks noGrp="1"/>
          </p:cNvSpPr>
          <p:nvPr>
            <p:ph type="pic" sz="quarter" idx="11" hasCustomPrompt="1"/>
          </p:nvPr>
        </p:nvSpPr>
        <p:spPr>
          <a:xfrm>
            <a:off x="762000" y="3718094"/>
            <a:ext cx="2986393" cy="2239795"/>
          </a:xfrm>
          <a:prstGeom prst="ellipse">
            <a:avLst/>
          </a:prstGeom>
          <a:solidFill>
            <a:schemeClr val="bg1">
              <a:lumMod val="85000"/>
            </a:schemeClr>
          </a:solidFill>
          <a:ln w="76200">
            <a:solidFill>
              <a:schemeClr val="bg1"/>
            </a:solidFill>
          </a:ln>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aseline="0">
                <a:solidFill>
                  <a:schemeClr val="bg1">
                    <a:lumMod val="50000"/>
                  </a:schemeClr>
                </a:solidFill>
                <a:latin typeface="Franklin Gothic Medium" panose="020B0603020102020204" pitchFamily="34" charset="0"/>
              </a:defRPr>
            </a:lvl1pPr>
          </a:lstStyle>
          <a:p>
            <a:r>
              <a:rPr lang="en-US" dirty="0"/>
              <a:t>Click to </a:t>
            </a:r>
            <a:r>
              <a:rPr lang="en-US" dirty="0" err="1"/>
              <a:t>isert</a:t>
            </a:r>
            <a:r>
              <a:rPr lang="en-US" dirty="0"/>
              <a:t>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910471" y="272355"/>
            <a:ext cx="2623893" cy="727771"/>
          </a:xfrm>
          <a:prstGeom prst="rect">
            <a:avLst/>
          </a:prstGeom>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582686" y="5628982"/>
            <a:ext cx="3083519" cy="487795"/>
          </a:xfrm>
          <a:prstGeom prst="rect">
            <a:avLst/>
          </a:prstGeom>
        </p:spPr>
      </p:pic>
    </p:spTree>
    <p:extLst>
      <p:ext uri="{BB962C8B-B14F-4D97-AF65-F5344CB8AC3E}">
        <p14:creationId xmlns:p14="http://schemas.microsoft.com/office/powerpoint/2010/main" val="1580966032"/>
      </p:ext>
    </p:extLst>
  </p:cSld>
  <p:clrMapOvr>
    <a:masterClrMapping/>
  </p:clrMapOvr>
  <p:transition spd="med" advClick="0" advTm="4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7" name="Content Placeholder 6"/>
          <p:cNvSpPr>
            <a:spLocks noGrp="1"/>
          </p:cNvSpPr>
          <p:nvPr>
            <p:ph sz="quarter" idx="13"/>
          </p:nvPr>
        </p:nvSpPr>
        <p:spPr>
          <a:xfrm>
            <a:off x="609940" y="1516319"/>
            <a:ext cx="5281083" cy="4760913"/>
          </a:xfrm>
        </p:spPr>
        <p:txBody>
          <a:bodyPr/>
          <a:lstStyle>
            <a:lvl5pPr marL="13716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6"/>
          <p:cNvSpPr>
            <a:spLocks noGrp="1"/>
          </p:cNvSpPr>
          <p:nvPr>
            <p:ph sz="quarter" idx="14"/>
          </p:nvPr>
        </p:nvSpPr>
        <p:spPr>
          <a:xfrm>
            <a:off x="6290581" y="1516319"/>
            <a:ext cx="5281083"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Footer Placeholder 8"/>
          <p:cNvSpPr>
            <a:spLocks noGrp="1"/>
          </p:cNvSpPr>
          <p:nvPr>
            <p:ph type="ftr" sz="quarter" idx="16"/>
          </p:nvPr>
        </p:nvSpPr>
        <p:spPr/>
        <p:txBody>
          <a:bodyPr/>
          <a:lstStyle/>
          <a:p>
            <a:pPr>
              <a:defRPr/>
            </a:pPr>
            <a:endParaRPr lang="en-US" dirty="0"/>
          </a:p>
        </p:txBody>
      </p:sp>
      <p:sp>
        <p:nvSpPr>
          <p:cNvPr id="10" name="Slide Number Placeholder 9"/>
          <p:cNvSpPr>
            <a:spLocks noGrp="1"/>
          </p:cNvSpPr>
          <p:nvPr>
            <p:ph type="sldNum" sz="quarter" idx="17"/>
          </p:nvPr>
        </p:nvSpPr>
        <p:spPr/>
        <p:txBody>
          <a:bodyPr/>
          <a:lstStyle/>
          <a:p>
            <a:pPr>
              <a:defRPr/>
            </a:pPr>
            <a:fld id="{8EC16C3E-254E-C04A-8A90-F3CAE37A3DAA}" type="slidenum">
              <a:rPr lang="en-US" smtClean="0"/>
              <a:t>‹#›</a:t>
            </a:fld>
            <a:endParaRPr lang="en-US" dirty="0"/>
          </a:p>
        </p:txBody>
      </p:sp>
      <p:sp>
        <p:nvSpPr>
          <p:cNvPr id="5" name="Date Placeholder 4"/>
          <p:cNvSpPr>
            <a:spLocks noGrp="1"/>
          </p:cNvSpPr>
          <p:nvPr>
            <p:ph type="dt" sz="half" idx="18"/>
          </p:nvPr>
        </p:nvSpPr>
        <p:spPr/>
        <p:txBody>
          <a:bodyPr/>
          <a:lstStyle/>
          <a:p>
            <a:fld id="{503C8BFC-6714-4738-A0F1-16937B4F7889}" type="datetime1">
              <a:rPr lang="en-US" smtClean="0"/>
              <a:t>6/13/2022</a:t>
            </a:fld>
            <a:endParaRPr lang="en-US"/>
          </a:p>
        </p:txBody>
      </p:sp>
    </p:spTree>
    <p:extLst>
      <p:ext uri="{BB962C8B-B14F-4D97-AF65-F5344CB8AC3E}">
        <p14:creationId xmlns:p14="http://schemas.microsoft.com/office/powerpoint/2010/main" val="3097565902"/>
      </p:ext>
    </p:extLst>
  </p:cSld>
  <p:clrMapOvr>
    <a:masterClrMapping/>
  </p:clrMapOvr>
  <p:transition spd="med" advClick="0" advTm="4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7" name="Content Placeholder 6"/>
          <p:cNvSpPr>
            <a:spLocks noGrp="1"/>
          </p:cNvSpPr>
          <p:nvPr>
            <p:ph sz="quarter" idx="13"/>
          </p:nvPr>
        </p:nvSpPr>
        <p:spPr>
          <a:xfrm>
            <a:off x="609940" y="1516319"/>
            <a:ext cx="5281083" cy="4760913"/>
          </a:xfrm>
        </p:spPr>
        <p:txBody>
          <a:bodyPr/>
          <a:lstStyle>
            <a:lvl5pPr marL="13716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6"/>
          <p:cNvSpPr>
            <a:spLocks noGrp="1"/>
          </p:cNvSpPr>
          <p:nvPr>
            <p:ph sz="quarter" idx="14"/>
          </p:nvPr>
        </p:nvSpPr>
        <p:spPr>
          <a:xfrm>
            <a:off x="6290581" y="1516319"/>
            <a:ext cx="5281083"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Footer Placeholder 8"/>
          <p:cNvSpPr>
            <a:spLocks noGrp="1"/>
          </p:cNvSpPr>
          <p:nvPr>
            <p:ph type="ftr" sz="quarter" idx="16"/>
          </p:nvPr>
        </p:nvSpPr>
        <p:spPr/>
        <p:txBody>
          <a:bodyPr/>
          <a:lstStyle/>
          <a:p>
            <a:pPr>
              <a:defRPr/>
            </a:pPr>
            <a:endParaRPr lang="en-US" dirty="0"/>
          </a:p>
        </p:txBody>
      </p:sp>
      <p:sp>
        <p:nvSpPr>
          <p:cNvPr id="10" name="Slide Number Placeholder 9"/>
          <p:cNvSpPr>
            <a:spLocks noGrp="1"/>
          </p:cNvSpPr>
          <p:nvPr>
            <p:ph type="sldNum" sz="quarter" idx="17"/>
          </p:nvPr>
        </p:nvSpPr>
        <p:spPr/>
        <p:txBody>
          <a:bodyPr/>
          <a:lstStyle/>
          <a:p>
            <a:pPr>
              <a:defRPr/>
            </a:pPr>
            <a:fld id="{8EC16C3E-254E-C04A-8A90-F3CAE37A3DAA}" type="slidenum">
              <a:rPr lang="en-US" smtClean="0"/>
              <a:t>‹#›</a:t>
            </a:fld>
            <a:endParaRPr lang="en-US" dirty="0"/>
          </a:p>
        </p:txBody>
      </p:sp>
      <p:sp>
        <p:nvSpPr>
          <p:cNvPr id="5" name="Date Placeholder 4"/>
          <p:cNvSpPr>
            <a:spLocks noGrp="1"/>
          </p:cNvSpPr>
          <p:nvPr>
            <p:ph type="dt" sz="half" idx="18"/>
          </p:nvPr>
        </p:nvSpPr>
        <p:spPr/>
        <p:txBody>
          <a:bodyPr/>
          <a:lstStyle/>
          <a:p>
            <a:fld id="{503C8BFC-6714-4738-A0F1-16937B4F7889}" type="datetime1">
              <a:rPr lang="en-US" smtClean="0"/>
              <a:t>6/13/2022</a:t>
            </a:fld>
            <a:endParaRPr lang="en-US"/>
          </a:p>
        </p:txBody>
      </p:sp>
    </p:spTree>
    <p:extLst>
      <p:ext uri="{BB962C8B-B14F-4D97-AF65-F5344CB8AC3E}">
        <p14:creationId xmlns:p14="http://schemas.microsoft.com/office/powerpoint/2010/main" val="37135094"/>
      </p:ext>
    </p:extLst>
  </p:cSld>
  <p:clrMapOvr>
    <a:masterClrMapping/>
  </p:clrMapOvr>
  <p:transition spd="med" advClick="0" advTm="4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7" name="Content Placeholder 6"/>
          <p:cNvSpPr>
            <a:spLocks noGrp="1"/>
          </p:cNvSpPr>
          <p:nvPr>
            <p:ph sz="quarter" idx="13"/>
          </p:nvPr>
        </p:nvSpPr>
        <p:spPr>
          <a:xfrm>
            <a:off x="609941" y="1516064"/>
            <a:ext cx="10977033" cy="4761166"/>
          </a:xfrm>
        </p:spPr>
        <p:txBody>
          <a:bodyPr/>
          <a:lstStyle>
            <a:lvl3pPr marL="857250" indent="-171450">
              <a:buClr>
                <a:srgbClr val="7F7F7F"/>
              </a:buClr>
              <a:buFont typeface="Franklin Gothic Medium" panose="020B0603020102020204" pitchFamily="34" charset="0"/>
              <a:buChar char="–"/>
              <a:defRPr sz="1600"/>
            </a:lvl3pPr>
            <a:lvl4pPr marL="1200150" indent="-171450">
              <a:buClr>
                <a:srgbClr val="7F7F7F"/>
              </a:buClr>
              <a:buFont typeface="Franklin Gothic Medium" panose="020B06030201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7"/>
          <p:cNvSpPr>
            <a:spLocks noGrp="1"/>
          </p:cNvSpPr>
          <p:nvPr>
            <p:ph type="ftr" sz="quarter" idx="15"/>
          </p:nvPr>
        </p:nvSpPr>
        <p:spPr/>
        <p:txBody>
          <a:bodyPr/>
          <a:lstStyle/>
          <a:p>
            <a:pPr>
              <a:defRPr/>
            </a:pPr>
            <a:endParaRPr lang="en-US" dirty="0"/>
          </a:p>
        </p:txBody>
      </p:sp>
      <p:sp>
        <p:nvSpPr>
          <p:cNvPr id="9" name="Slide Number Placeholder 8"/>
          <p:cNvSpPr>
            <a:spLocks noGrp="1"/>
          </p:cNvSpPr>
          <p:nvPr>
            <p:ph type="sldNum" sz="quarter" idx="16"/>
          </p:nvPr>
        </p:nvSpPr>
        <p:spPr/>
        <p:txBody>
          <a:bodyPr/>
          <a:lstStyle/>
          <a:p>
            <a:pPr>
              <a:defRPr/>
            </a:pPr>
            <a:fld id="{8EC16C3E-254E-C04A-8A90-F3CAE37A3DAA}" type="slidenum">
              <a:rPr lang="en-US" smtClean="0"/>
              <a:t>‹#›</a:t>
            </a:fld>
            <a:endParaRPr lang="en-US" dirty="0"/>
          </a:p>
        </p:txBody>
      </p:sp>
      <p:sp>
        <p:nvSpPr>
          <p:cNvPr id="3" name="Date Placeholder 2"/>
          <p:cNvSpPr>
            <a:spLocks noGrp="1"/>
          </p:cNvSpPr>
          <p:nvPr>
            <p:ph type="dt" sz="half" idx="17"/>
          </p:nvPr>
        </p:nvSpPr>
        <p:spPr/>
        <p:txBody>
          <a:bodyPr/>
          <a:lstStyle/>
          <a:p>
            <a:fld id="{D5E4FE75-79E6-410E-89EF-B2B4D7C90D67}" type="datetime1">
              <a:rPr lang="en-US" smtClean="0"/>
              <a:t>6/13/2022</a:t>
            </a:fld>
            <a:endParaRPr lang="en-US"/>
          </a:p>
        </p:txBody>
      </p:sp>
    </p:spTree>
    <p:extLst>
      <p:ext uri="{BB962C8B-B14F-4D97-AF65-F5344CB8AC3E}">
        <p14:creationId xmlns:p14="http://schemas.microsoft.com/office/powerpoint/2010/main" val="1616362480"/>
      </p:ext>
    </p:extLst>
  </p:cSld>
  <p:clrMapOvr>
    <a:masterClrMapping/>
  </p:clrMapOvr>
  <p:transition spd="med" advClick="0" advTm="4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7" name="Content Placeholder 6"/>
          <p:cNvSpPr>
            <a:spLocks noGrp="1"/>
          </p:cNvSpPr>
          <p:nvPr>
            <p:ph sz="quarter" idx="13"/>
          </p:nvPr>
        </p:nvSpPr>
        <p:spPr>
          <a:xfrm>
            <a:off x="609941" y="1516064"/>
            <a:ext cx="10977033" cy="4761166"/>
          </a:xfrm>
        </p:spPr>
        <p:txBody>
          <a:bodyPr/>
          <a:lstStyle>
            <a:lvl3pPr marL="857250" indent="-171450">
              <a:buClr>
                <a:srgbClr val="7F7F7F"/>
              </a:buClr>
              <a:buFont typeface="Franklin Gothic Medium" panose="020B0603020102020204" pitchFamily="34" charset="0"/>
              <a:buChar char="–"/>
              <a:defRPr sz="1600"/>
            </a:lvl3pPr>
            <a:lvl4pPr marL="1200150" indent="-171450">
              <a:buClr>
                <a:srgbClr val="7F7F7F"/>
              </a:buClr>
              <a:buFont typeface="Franklin Gothic Medium" panose="020B06030201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7"/>
          <p:cNvSpPr>
            <a:spLocks noGrp="1"/>
          </p:cNvSpPr>
          <p:nvPr>
            <p:ph type="ftr" sz="quarter" idx="15"/>
          </p:nvPr>
        </p:nvSpPr>
        <p:spPr/>
        <p:txBody>
          <a:bodyPr/>
          <a:lstStyle/>
          <a:p>
            <a:pPr>
              <a:defRPr/>
            </a:pPr>
            <a:endParaRPr lang="en-US" dirty="0"/>
          </a:p>
        </p:txBody>
      </p:sp>
      <p:sp>
        <p:nvSpPr>
          <p:cNvPr id="9" name="Slide Number Placeholder 8"/>
          <p:cNvSpPr>
            <a:spLocks noGrp="1"/>
          </p:cNvSpPr>
          <p:nvPr>
            <p:ph type="sldNum" sz="quarter" idx="16"/>
          </p:nvPr>
        </p:nvSpPr>
        <p:spPr/>
        <p:txBody>
          <a:bodyPr/>
          <a:lstStyle/>
          <a:p>
            <a:pPr>
              <a:defRPr/>
            </a:pPr>
            <a:fld id="{8EC16C3E-254E-C04A-8A90-F3CAE37A3DAA}" type="slidenum">
              <a:rPr lang="en-US" smtClean="0"/>
              <a:t>‹#›</a:t>
            </a:fld>
            <a:endParaRPr lang="en-US" dirty="0"/>
          </a:p>
        </p:txBody>
      </p:sp>
      <p:sp>
        <p:nvSpPr>
          <p:cNvPr id="3" name="Date Placeholder 2"/>
          <p:cNvSpPr>
            <a:spLocks noGrp="1"/>
          </p:cNvSpPr>
          <p:nvPr>
            <p:ph type="dt" sz="half" idx="17"/>
          </p:nvPr>
        </p:nvSpPr>
        <p:spPr/>
        <p:txBody>
          <a:bodyPr/>
          <a:lstStyle/>
          <a:p>
            <a:fld id="{D5E4FE75-79E6-410E-89EF-B2B4D7C90D67}" type="datetime1">
              <a:rPr lang="en-US" smtClean="0"/>
              <a:t>6/13/2022</a:t>
            </a:fld>
            <a:endParaRPr lang="en-US"/>
          </a:p>
        </p:txBody>
      </p:sp>
    </p:spTree>
    <p:extLst>
      <p:ext uri="{BB962C8B-B14F-4D97-AF65-F5344CB8AC3E}">
        <p14:creationId xmlns:p14="http://schemas.microsoft.com/office/powerpoint/2010/main" val="2304839086"/>
      </p:ext>
    </p:extLst>
  </p:cSld>
  <p:clrMapOvr>
    <a:masterClrMapping/>
  </p:clrMapOvr>
  <p:transition spd="med" advClick="0" advTm="4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7" name="Content Placeholder 6"/>
          <p:cNvSpPr>
            <a:spLocks noGrp="1"/>
          </p:cNvSpPr>
          <p:nvPr>
            <p:ph sz="quarter" idx="13"/>
          </p:nvPr>
        </p:nvSpPr>
        <p:spPr>
          <a:xfrm>
            <a:off x="609941" y="1516064"/>
            <a:ext cx="10977033" cy="4761166"/>
          </a:xfrm>
        </p:spPr>
        <p:txBody>
          <a:bodyPr/>
          <a:lstStyle>
            <a:lvl3pPr marL="857250" indent="-171450">
              <a:buClr>
                <a:srgbClr val="7F7F7F"/>
              </a:buClr>
              <a:buFont typeface="Franklin Gothic Medium" panose="020B0603020102020204" pitchFamily="34" charset="0"/>
              <a:buChar char="–"/>
              <a:defRPr sz="1600"/>
            </a:lvl3pPr>
            <a:lvl4pPr marL="1200150" indent="-171450">
              <a:buClr>
                <a:srgbClr val="7F7F7F"/>
              </a:buClr>
              <a:buFont typeface="Franklin Gothic Medium" panose="020B06030201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7"/>
          <p:cNvSpPr>
            <a:spLocks noGrp="1"/>
          </p:cNvSpPr>
          <p:nvPr>
            <p:ph type="ftr" sz="quarter" idx="15"/>
          </p:nvPr>
        </p:nvSpPr>
        <p:spPr/>
        <p:txBody>
          <a:bodyPr/>
          <a:lstStyle/>
          <a:p>
            <a:pPr>
              <a:defRPr/>
            </a:pPr>
            <a:endParaRPr lang="en-US" dirty="0"/>
          </a:p>
        </p:txBody>
      </p:sp>
      <p:sp>
        <p:nvSpPr>
          <p:cNvPr id="9" name="Slide Number Placeholder 8"/>
          <p:cNvSpPr>
            <a:spLocks noGrp="1"/>
          </p:cNvSpPr>
          <p:nvPr>
            <p:ph type="sldNum" sz="quarter" idx="16"/>
          </p:nvPr>
        </p:nvSpPr>
        <p:spPr/>
        <p:txBody>
          <a:bodyPr/>
          <a:lstStyle/>
          <a:p>
            <a:pPr>
              <a:defRPr/>
            </a:pPr>
            <a:fld id="{8EC16C3E-254E-C04A-8A90-F3CAE37A3DAA}" type="slidenum">
              <a:rPr lang="en-US" smtClean="0"/>
              <a:t>‹#›</a:t>
            </a:fld>
            <a:endParaRPr lang="en-US" dirty="0"/>
          </a:p>
        </p:txBody>
      </p:sp>
      <p:sp>
        <p:nvSpPr>
          <p:cNvPr id="3" name="Date Placeholder 2"/>
          <p:cNvSpPr>
            <a:spLocks noGrp="1"/>
          </p:cNvSpPr>
          <p:nvPr>
            <p:ph type="dt" sz="half" idx="17"/>
          </p:nvPr>
        </p:nvSpPr>
        <p:spPr/>
        <p:txBody>
          <a:bodyPr/>
          <a:lstStyle/>
          <a:p>
            <a:fld id="{D5E4FE75-79E6-410E-89EF-B2B4D7C90D67}" type="datetime1">
              <a:rPr lang="en-US" smtClean="0"/>
              <a:t>6/13/2022</a:t>
            </a:fld>
            <a:endParaRPr lang="en-US"/>
          </a:p>
        </p:txBody>
      </p:sp>
    </p:spTree>
    <p:extLst>
      <p:ext uri="{BB962C8B-B14F-4D97-AF65-F5344CB8AC3E}">
        <p14:creationId xmlns:p14="http://schemas.microsoft.com/office/powerpoint/2010/main" val="1562556594"/>
      </p:ext>
    </p:extLst>
  </p:cSld>
  <p:clrMapOvr>
    <a:masterClrMapping/>
  </p:clrMapOvr>
  <p:transition spd="med" advClick="0" advTm="4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14C9B-91AD-4469-B18E-9EFFE6CCF1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BF83F2-6C76-41F1-B968-BEF53C18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5EE348-2D6B-41CE-850C-174353ED6DAB}"/>
              </a:ext>
            </a:extLst>
          </p:cNvPr>
          <p:cNvSpPr>
            <a:spLocks noGrp="1"/>
          </p:cNvSpPr>
          <p:nvPr>
            <p:ph type="dt" sz="half" idx="10"/>
          </p:nvPr>
        </p:nvSpPr>
        <p:spPr/>
        <p:txBody>
          <a:bodyPr/>
          <a:lstStyle/>
          <a:p>
            <a:fld id="{D12F2A31-0C12-4F7C-B24F-5FCA5CCE9CD5}" type="datetimeFigureOut">
              <a:rPr lang="en-US" smtClean="0"/>
              <a:t>6/13/2022</a:t>
            </a:fld>
            <a:endParaRPr lang="en-US"/>
          </a:p>
        </p:txBody>
      </p:sp>
      <p:sp>
        <p:nvSpPr>
          <p:cNvPr id="5" name="Footer Placeholder 4">
            <a:extLst>
              <a:ext uri="{FF2B5EF4-FFF2-40B4-BE49-F238E27FC236}">
                <a16:creationId xmlns:a16="http://schemas.microsoft.com/office/drawing/2014/main" id="{51352DBB-A519-4244-9BD4-03585F3820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0EC4A-B4AF-4BA6-8CAA-2C702837C58C}"/>
              </a:ext>
            </a:extLst>
          </p:cNvPr>
          <p:cNvSpPr>
            <a:spLocks noGrp="1"/>
          </p:cNvSpPr>
          <p:nvPr>
            <p:ph type="sldNum" sz="quarter" idx="12"/>
          </p:nvPr>
        </p:nvSpPr>
        <p:spPr/>
        <p:txBody>
          <a:bodyPr/>
          <a:lstStyle/>
          <a:p>
            <a:fld id="{395FCBCD-A237-4C2E-B83C-8220D27FEFEC}" type="slidenum">
              <a:rPr lang="en-US" smtClean="0"/>
              <a:t>‹#›</a:t>
            </a:fld>
            <a:endParaRPr lang="en-US"/>
          </a:p>
        </p:txBody>
      </p:sp>
    </p:spTree>
    <p:extLst>
      <p:ext uri="{BB962C8B-B14F-4D97-AF65-F5344CB8AC3E}">
        <p14:creationId xmlns:p14="http://schemas.microsoft.com/office/powerpoint/2010/main" val="1930719358"/>
      </p:ext>
    </p:extLst>
  </p:cSld>
  <p:clrMapOvr>
    <a:masterClrMapping/>
  </p:clrMapOvr>
  <p:transition spd="med" advClick="0" advTm="4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767" y="1154552"/>
            <a:ext cx="9911004" cy="1487035"/>
          </a:xfrm>
        </p:spPr>
        <p:txBody>
          <a:bodyPr anchor="b"/>
          <a:lstStyle>
            <a:lvl1pPr>
              <a:defRPr sz="3400">
                <a:solidFill>
                  <a:srgbClr val="003478"/>
                </a:solidFill>
                <a:latin typeface="Franklin Gothic Demi" panose="020B0703020102020204" pitchFamily="34" charset="0"/>
              </a:defRPr>
            </a:lvl1pPr>
          </a:lstStyle>
          <a:p>
            <a:r>
              <a:rPr lang="en-US"/>
              <a:t>Click to edit Master title style</a:t>
            </a:r>
            <a:endParaRPr lang="en-US" dirty="0"/>
          </a:p>
        </p:txBody>
      </p:sp>
      <p:sp>
        <p:nvSpPr>
          <p:cNvPr id="16" name="Subtitle 2"/>
          <p:cNvSpPr>
            <a:spLocks noGrp="1"/>
          </p:cNvSpPr>
          <p:nvPr>
            <p:ph type="subTitle" idx="1"/>
          </p:nvPr>
        </p:nvSpPr>
        <p:spPr>
          <a:xfrm>
            <a:off x="630767" y="2660076"/>
            <a:ext cx="9911004" cy="452569"/>
          </a:xfrm>
        </p:spPr>
        <p:txBody>
          <a:bodyPr>
            <a:normAutofit/>
          </a:bodyPr>
          <a:lstStyle>
            <a:lvl1pPr marL="0" indent="0" algn="l" rtl="0" eaLnBrk="0" fontAlgn="base" hangingPunct="0">
              <a:spcBef>
                <a:spcPct val="0"/>
              </a:spcBef>
              <a:spcAft>
                <a:spcPct val="0"/>
              </a:spcAft>
              <a:buNone/>
              <a:defRPr lang="en-US" sz="2200" b="0" kern="1200" dirty="0">
                <a:solidFill>
                  <a:srgbClr val="665C53"/>
                </a:solidFill>
                <a:latin typeface="+mj-lt"/>
                <a:ea typeface="+mj-ea"/>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44563" y="276183"/>
            <a:ext cx="3165156" cy="878369"/>
          </a:xfrm>
          <a:prstGeom prst="rect">
            <a:avLst/>
          </a:prstGeom>
        </p:spPr>
      </p:pic>
      <p:sp>
        <p:nvSpPr>
          <p:cNvPr id="5" name="Picture Placeholder 4"/>
          <p:cNvSpPr>
            <a:spLocks noGrp="1"/>
          </p:cNvSpPr>
          <p:nvPr>
            <p:ph type="pic" sz="quarter" idx="10" hasCustomPrompt="1"/>
          </p:nvPr>
        </p:nvSpPr>
        <p:spPr>
          <a:xfrm>
            <a:off x="1" y="3272420"/>
            <a:ext cx="2711451" cy="2951593"/>
          </a:xfrm>
          <a:solidFill>
            <a:schemeClr val="bg1"/>
          </a:solidFill>
          <a:ln w="3175">
            <a:solidFill>
              <a:schemeClr val="bg1"/>
            </a:solidFill>
          </a:ln>
        </p:spPr>
        <p:txBody>
          <a:bodyPr anchor="ctr" anchorCtr="0">
            <a:normAutofit/>
          </a:bodyPr>
          <a:lstStyle>
            <a:lvl1pPr marL="0" indent="0" algn="ctr">
              <a:buFontTx/>
              <a:buNone/>
              <a:defRPr sz="1200" baseline="0">
                <a:solidFill>
                  <a:schemeClr val="bg1">
                    <a:lumMod val="75000"/>
                  </a:schemeClr>
                </a:solidFill>
                <a:latin typeface="+mj-lt"/>
              </a:defRPr>
            </a:lvl1pPr>
          </a:lstStyle>
          <a:p>
            <a:r>
              <a:rPr lang="en-US" dirty="0"/>
              <a:t>Click to insert picture</a:t>
            </a:r>
          </a:p>
        </p:txBody>
      </p:sp>
      <p:sp>
        <p:nvSpPr>
          <p:cNvPr id="7" name="Picture Placeholder 6"/>
          <p:cNvSpPr>
            <a:spLocks noGrp="1"/>
          </p:cNvSpPr>
          <p:nvPr>
            <p:ph type="pic" sz="quarter" idx="11" hasCustomPrompt="1"/>
          </p:nvPr>
        </p:nvSpPr>
        <p:spPr>
          <a:xfrm>
            <a:off x="6479889" y="3272419"/>
            <a:ext cx="5712111" cy="2951592"/>
          </a:xfrm>
          <a:solidFill>
            <a:schemeClr val="bg1"/>
          </a:solidFill>
          <a:ln w="3175">
            <a:solidFill>
              <a:schemeClr val="bg1"/>
            </a:solidFill>
          </a:ln>
        </p:spPr>
        <p:txBody>
          <a:bodyPr anchor="ctr" anchorCtr="0">
            <a:normAutofit/>
          </a:bodyPr>
          <a:lstStyle>
            <a:lvl1pPr marL="0" indent="0" algn="ctr">
              <a:buFontTx/>
              <a:buNone/>
              <a:defRPr sz="1200" baseline="0">
                <a:solidFill>
                  <a:schemeClr val="bg1">
                    <a:lumMod val="75000"/>
                  </a:schemeClr>
                </a:solidFill>
              </a:defRPr>
            </a:lvl1pPr>
          </a:lstStyle>
          <a:p>
            <a:r>
              <a:rPr lang="en-US" dirty="0"/>
              <a:t>Click to insert picture</a:t>
            </a:r>
          </a:p>
        </p:txBody>
      </p:sp>
      <p:sp>
        <p:nvSpPr>
          <p:cNvPr id="9" name="Picture Placeholder 8"/>
          <p:cNvSpPr>
            <a:spLocks noGrp="1"/>
          </p:cNvSpPr>
          <p:nvPr>
            <p:ph type="pic" sz="quarter" idx="12" hasCustomPrompt="1"/>
          </p:nvPr>
        </p:nvSpPr>
        <p:spPr>
          <a:xfrm>
            <a:off x="2711453" y="3272419"/>
            <a:ext cx="3768435" cy="1475072"/>
          </a:xfrm>
          <a:solidFill>
            <a:schemeClr val="bg1"/>
          </a:solidFill>
          <a:ln w="3175">
            <a:solidFill>
              <a:schemeClr val="bg1"/>
            </a:solidFill>
          </a:ln>
        </p:spPr>
        <p:txBody>
          <a:bodyPr anchor="ctr" anchorCtr="0">
            <a:normAutofit/>
          </a:bodyPr>
          <a:lstStyle>
            <a:lvl1pPr marL="0" indent="0" algn="ctr">
              <a:buFontTx/>
              <a:buNone/>
              <a:defRPr sz="1200" baseline="0">
                <a:solidFill>
                  <a:schemeClr val="bg1">
                    <a:lumMod val="75000"/>
                  </a:schemeClr>
                </a:solidFill>
              </a:defRPr>
            </a:lvl1pPr>
          </a:lstStyle>
          <a:p>
            <a:r>
              <a:rPr lang="en-US" dirty="0"/>
              <a:t>Click to insert picture</a:t>
            </a:r>
          </a:p>
        </p:txBody>
      </p:sp>
      <p:sp>
        <p:nvSpPr>
          <p:cNvPr id="11" name="Picture Placeholder 10"/>
          <p:cNvSpPr>
            <a:spLocks noGrp="1"/>
          </p:cNvSpPr>
          <p:nvPr>
            <p:ph type="pic" sz="quarter" idx="13" hasCustomPrompt="1"/>
          </p:nvPr>
        </p:nvSpPr>
        <p:spPr>
          <a:xfrm>
            <a:off x="2711451" y="4748941"/>
            <a:ext cx="3768436" cy="1475073"/>
          </a:xfrm>
          <a:solidFill>
            <a:schemeClr val="bg1"/>
          </a:solidFill>
          <a:ln w="3175">
            <a:solidFill>
              <a:schemeClr val="bg1"/>
            </a:solidFill>
          </a:ln>
        </p:spPr>
        <p:txBody>
          <a:bodyPr anchor="ctr" anchorCtr="0">
            <a:normAutofit/>
          </a:bodyPr>
          <a:lstStyle>
            <a:lvl1pPr marL="0" indent="0" algn="ctr">
              <a:buFontTx/>
              <a:buNone/>
              <a:defRPr sz="1200" baseline="0">
                <a:solidFill>
                  <a:schemeClr val="bg1">
                    <a:lumMod val="75000"/>
                  </a:schemeClr>
                </a:solidFill>
              </a:defRPr>
            </a:lvl1pPr>
          </a:lstStyle>
          <a:p>
            <a:r>
              <a:rPr lang="en-US" dirty="0"/>
              <a:t>Click to insert picture</a:t>
            </a:r>
          </a:p>
        </p:txBody>
      </p:sp>
    </p:spTree>
    <p:extLst>
      <p:ext uri="{BB962C8B-B14F-4D97-AF65-F5344CB8AC3E}">
        <p14:creationId xmlns:p14="http://schemas.microsoft.com/office/powerpoint/2010/main" val="2630204422"/>
      </p:ext>
    </p:extLst>
  </p:cSld>
  <p:clrMapOvr>
    <a:masterClrMapping/>
  </p:clrMapOvr>
  <p:transition spd="med" advClick="0" advTm="4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764" y="1249817"/>
            <a:ext cx="8330984" cy="2156307"/>
          </a:xfrm>
        </p:spPr>
        <p:txBody>
          <a:bodyPr anchor="b"/>
          <a:lstStyle>
            <a:lvl1pPr>
              <a:defRPr sz="3000">
                <a:solidFill>
                  <a:schemeClr val="accent5"/>
                </a:solidFill>
                <a:latin typeface="Franklin Gothic Demi" panose="020B0703020102020204" pitchFamily="34" charset="0"/>
              </a:defRPr>
            </a:lvl1pPr>
          </a:lstStyle>
          <a:p>
            <a:r>
              <a:rPr lang="en-US"/>
              <a:t>Click to edit Master title style</a:t>
            </a:r>
            <a:endParaRPr lang="en-US" dirty="0"/>
          </a:p>
        </p:txBody>
      </p:sp>
      <p:sp>
        <p:nvSpPr>
          <p:cNvPr id="16" name="Subtitle 2"/>
          <p:cNvSpPr>
            <a:spLocks noGrp="1"/>
          </p:cNvSpPr>
          <p:nvPr>
            <p:ph type="subTitle" idx="1"/>
          </p:nvPr>
        </p:nvSpPr>
        <p:spPr>
          <a:xfrm>
            <a:off x="630768" y="3406125"/>
            <a:ext cx="8330981" cy="2130457"/>
          </a:xfrm>
        </p:spPr>
        <p:txBody>
          <a:bodyPr>
            <a:normAutofit/>
          </a:bodyPr>
          <a:lstStyle>
            <a:lvl1pPr marL="0" indent="0" algn="l" rtl="0" eaLnBrk="0" fontAlgn="base" hangingPunct="0">
              <a:spcBef>
                <a:spcPct val="0"/>
              </a:spcBef>
              <a:spcAft>
                <a:spcPct val="0"/>
              </a:spcAft>
              <a:buNone/>
              <a:defRPr lang="en-US" sz="2000" b="0" kern="1200" dirty="0">
                <a:solidFill>
                  <a:schemeClr val="accent6"/>
                </a:solidFill>
                <a:latin typeface="+mj-lt"/>
                <a:ea typeface="+mj-ea"/>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44565" y="276180"/>
            <a:ext cx="3165153" cy="878368"/>
          </a:xfrm>
          <a:prstGeom prst="rect">
            <a:avLst/>
          </a:prstGeom>
        </p:spPr>
      </p:pic>
    </p:spTree>
    <p:extLst>
      <p:ext uri="{BB962C8B-B14F-4D97-AF65-F5344CB8AC3E}">
        <p14:creationId xmlns:p14="http://schemas.microsoft.com/office/powerpoint/2010/main" val="3533810818"/>
      </p:ext>
    </p:extLst>
  </p:cSld>
  <p:clrMapOvr>
    <a:masterClrMapping/>
  </p:clrMapOvr>
  <p:transition spd="med" advClick="0" advTm="4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7" name="Content Placeholder 6"/>
          <p:cNvSpPr>
            <a:spLocks noGrp="1"/>
          </p:cNvSpPr>
          <p:nvPr>
            <p:ph sz="quarter" idx="13"/>
          </p:nvPr>
        </p:nvSpPr>
        <p:spPr>
          <a:xfrm>
            <a:off x="609941" y="1516064"/>
            <a:ext cx="10977033" cy="4761166"/>
          </a:xfrm>
        </p:spPr>
        <p:txBody>
          <a:bodyPr/>
          <a:lstStyle>
            <a:lvl3pPr marL="857250" indent="-171450">
              <a:buClr>
                <a:srgbClr val="7F7F7F"/>
              </a:buClr>
              <a:buFont typeface="Franklin Gothic Medium" panose="020B0603020102020204" pitchFamily="34" charset="0"/>
              <a:buChar char="–"/>
              <a:defRPr sz="1600"/>
            </a:lvl3pPr>
            <a:lvl4pPr marL="1200150" indent="-171450">
              <a:buClr>
                <a:srgbClr val="7F7F7F"/>
              </a:buClr>
              <a:buFont typeface="Franklin Gothic Medium" panose="020B06030201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7"/>
          <p:cNvSpPr>
            <a:spLocks noGrp="1"/>
          </p:cNvSpPr>
          <p:nvPr>
            <p:ph type="ftr" sz="quarter" idx="15"/>
          </p:nvPr>
        </p:nvSpPr>
        <p:spPr/>
        <p:txBody>
          <a:bodyPr/>
          <a:lstStyle/>
          <a:p>
            <a:pPr>
              <a:defRPr/>
            </a:pPr>
            <a:endParaRPr lang="en-US" dirty="0"/>
          </a:p>
        </p:txBody>
      </p:sp>
      <p:sp>
        <p:nvSpPr>
          <p:cNvPr id="9" name="Slide Number Placeholder 8"/>
          <p:cNvSpPr>
            <a:spLocks noGrp="1"/>
          </p:cNvSpPr>
          <p:nvPr>
            <p:ph type="sldNum" sz="quarter" idx="16"/>
          </p:nvPr>
        </p:nvSpPr>
        <p:spPr/>
        <p:txBody>
          <a:bodyPr/>
          <a:lstStyle/>
          <a:p>
            <a:pPr>
              <a:defRPr/>
            </a:pPr>
            <a:fld id="{8EC16C3E-254E-C04A-8A90-F3CAE37A3DAA}" type="slidenum">
              <a:rPr lang="en-US" smtClean="0"/>
              <a:t>‹#›</a:t>
            </a:fld>
            <a:endParaRPr lang="en-US" dirty="0"/>
          </a:p>
        </p:txBody>
      </p:sp>
      <p:sp>
        <p:nvSpPr>
          <p:cNvPr id="3" name="Date Placeholder 2"/>
          <p:cNvSpPr>
            <a:spLocks noGrp="1"/>
          </p:cNvSpPr>
          <p:nvPr>
            <p:ph type="dt" sz="half" idx="17"/>
          </p:nvPr>
        </p:nvSpPr>
        <p:spPr/>
        <p:txBody>
          <a:bodyPr/>
          <a:lstStyle/>
          <a:p>
            <a:fld id="{D5E4FE75-79E6-410E-89EF-B2B4D7C90D67}" type="datetime1">
              <a:rPr lang="en-US" smtClean="0"/>
              <a:t>6/13/2022</a:t>
            </a:fld>
            <a:endParaRPr lang="en-US"/>
          </a:p>
        </p:txBody>
      </p:sp>
    </p:spTree>
    <p:extLst>
      <p:ext uri="{BB962C8B-B14F-4D97-AF65-F5344CB8AC3E}">
        <p14:creationId xmlns:p14="http://schemas.microsoft.com/office/powerpoint/2010/main" val="1466411123"/>
      </p:ext>
    </p:extLst>
  </p:cSld>
  <p:clrMapOvr>
    <a:masterClrMapping/>
  </p:clrMapOvr>
  <p:transition spd="med" advClick="0" advTm="4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7" name="Content Placeholder 6"/>
          <p:cNvSpPr>
            <a:spLocks noGrp="1"/>
          </p:cNvSpPr>
          <p:nvPr>
            <p:ph sz="quarter" idx="13"/>
          </p:nvPr>
        </p:nvSpPr>
        <p:spPr>
          <a:xfrm>
            <a:off x="609940" y="1516319"/>
            <a:ext cx="5281083" cy="4760913"/>
          </a:xfrm>
        </p:spPr>
        <p:txBody>
          <a:bodyPr/>
          <a:lstStyle>
            <a:lvl5pPr marL="13716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6"/>
          <p:cNvSpPr>
            <a:spLocks noGrp="1"/>
          </p:cNvSpPr>
          <p:nvPr>
            <p:ph sz="quarter" idx="14"/>
          </p:nvPr>
        </p:nvSpPr>
        <p:spPr>
          <a:xfrm>
            <a:off x="6290581" y="1516319"/>
            <a:ext cx="5281083"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Footer Placeholder 8"/>
          <p:cNvSpPr>
            <a:spLocks noGrp="1"/>
          </p:cNvSpPr>
          <p:nvPr>
            <p:ph type="ftr" sz="quarter" idx="16"/>
          </p:nvPr>
        </p:nvSpPr>
        <p:spPr/>
        <p:txBody>
          <a:bodyPr/>
          <a:lstStyle/>
          <a:p>
            <a:pPr>
              <a:defRPr/>
            </a:pPr>
            <a:endParaRPr lang="en-US" dirty="0"/>
          </a:p>
        </p:txBody>
      </p:sp>
      <p:sp>
        <p:nvSpPr>
          <p:cNvPr id="10" name="Slide Number Placeholder 9"/>
          <p:cNvSpPr>
            <a:spLocks noGrp="1"/>
          </p:cNvSpPr>
          <p:nvPr>
            <p:ph type="sldNum" sz="quarter" idx="17"/>
          </p:nvPr>
        </p:nvSpPr>
        <p:spPr/>
        <p:txBody>
          <a:bodyPr/>
          <a:lstStyle/>
          <a:p>
            <a:pPr>
              <a:defRPr/>
            </a:pPr>
            <a:fld id="{8EC16C3E-254E-C04A-8A90-F3CAE37A3DAA}" type="slidenum">
              <a:rPr lang="en-US" smtClean="0"/>
              <a:t>‹#›</a:t>
            </a:fld>
            <a:endParaRPr lang="en-US" dirty="0"/>
          </a:p>
        </p:txBody>
      </p:sp>
      <p:sp>
        <p:nvSpPr>
          <p:cNvPr id="5" name="Date Placeholder 4"/>
          <p:cNvSpPr>
            <a:spLocks noGrp="1"/>
          </p:cNvSpPr>
          <p:nvPr>
            <p:ph type="dt" sz="half" idx="18"/>
          </p:nvPr>
        </p:nvSpPr>
        <p:spPr/>
        <p:txBody>
          <a:bodyPr/>
          <a:lstStyle/>
          <a:p>
            <a:fld id="{503C8BFC-6714-4738-A0F1-16937B4F7889}" type="datetime1">
              <a:rPr lang="en-US" smtClean="0"/>
              <a:t>6/13/2022</a:t>
            </a:fld>
            <a:endParaRPr lang="en-US"/>
          </a:p>
        </p:txBody>
      </p:sp>
    </p:spTree>
    <p:extLst>
      <p:ext uri="{BB962C8B-B14F-4D97-AF65-F5344CB8AC3E}">
        <p14:creationId xmlns:p14="http://schemas.microsoft.com/office/powerpoint/2010/main" val="1711949301"/>
      </p:ext>
    </p:extLst>
  </p:cSld>
  <p:clrMapOvr>
    <a:masterClrMapping/>
  </p:clrMapOvr>
  <p:transition spd="med" advClick="0" advTm="4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7" name="Footer Placeholder 6"/>
          <p:cNvSpPr>
            <a:spLocks noGrp="1"/>
          </p:cNvSpPr>
          <p:nvPr>
            <p:ph type="ftr" sz="quarter" idx="11"/>
          </p:nvPr>
        </p:nvSpPr>
        <p:spPr/>
        <p:txBody>
          <a:bodyPr/>
          <a:lstStyle/>
          <a:p>
            <a:pPr>
              <a:defRPr/>
            </a:pPr>
            <a:endParaRPr lang="en-US" dirty="0"/>
          </a:p>
        </p:txBody>
      </p:sp>
      <p:sp>
        <p:nvSpPr>
          <p:cNvPr id="8" name="Slide Number Placeholder 7"/>
          <p:cNvSpPr>
            <a:spLocks noGrp="1"/>
          </p:cNvSpPr>
          <p:nvPr>
            <p:ph type="sldNum" sz="quarter" idx="12"/>
          </p:nvPr>
        </p:nvSpPr>
        <p:spPr/>
        <p:txBody>
          <a:bodyPr/>
          <a:lstStyle/>
          <a:p>
            <a:pPr>
              <a:defRPr/>
            </a:pPr>
            <a:fld id="{8EC16C3E-254E-C04A-8A90-F3CAE37A3DAA}" type="slidenum">
              <a:rPr lang="en-US" smtClean="0"/>
              <a:t>‹#›</a:t>
            </a:fld>
            <a:endParaRPr lang="en-US" dirty="0"/>
          </a:p>
        </p:txBody>
      </p:sp>
      <p:sp>
        <p:nvSpPr>
          <p:cNvPr id="3" name="Date Placeholder 2"/>
          <p:cNvSpPr>
            <a:spLocks noGrp="1"/>
          </p:cNvSpPr>
          <p:nvPr>
            <p:ph type="dt" sz="half" idx="13"/>
          </p:nvPr>
        </p:nvSpPr>
        <p:spPr/>
        <p:txBody>
          <a:bodyPr/>
          <a:lstStyle/>
          <a:p>
            <a:fld id="{85B170A9-6431-414D-9E93-642D954AA9D0}" type="datetime1">
              <a:rPr lang="en-US" smtClean="0"/>
              <a:t>6/13/2022</a:t>
            </a:fld>
            <a:endParaRPr lang="en-US"/>
          </a:p>
        </p:txBody>
      </p:sp>
    </p:spTree>
    <p:extLst>
      <p:ext uri="{BB962C8B-B14F-4D97-AF65-F5344CB8AC3E}">
        <p14:creationId xmlns:p14="http://schemas.microsoft.com/office/powerpoint/2010/main" val="3604567594"/>
      </p:ext>
    </p:extLst>
  </p:cSld>
  <p:clrMapOvr>
    <a:masterClrMapping/>
  </p:clrMapOvr>
  <p:transition spd="med" advClick="0" advTm="4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Background">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Footer Placeholder 8"/>
          <p:cNvSpPr>
            <a:spLocks noGrp="1"/>
          </p:cNvSpPr>
          <p:nvPr>
            <p:ph type="ftr" sz="quarter" idx="11"/>
          </p:nvPr>
        </p:nvSpPr>
        <p:spPr/>
        <p:txBody>
          <a:bodyPr/>
          <a:lstStyle/>
          <a:p>
            <a:pPr>
              <a:defRPr/>
            </a:pPr>
            <a:endParaRPr lang="en-US" dirty="0"/>
          </a:p>
        </p:txBody>
      </p:sp>
      <p:sp>
        <p:nvSpPr>
          <p:cNvPr id="10" name="Slide Number Placeholder 9"/>
          <p:cNvSpPr>
            <a:spLocks noGrp="1"/>
          </p:cNvSpPr>
          <p:nvPr>
            <p:ph type="sldNum" sz="quarter" idx="12"/>
          </p:nvPr>
        </p:nvSpPr>
        <p:spPr/>
        <p:txBody>
          <a:bodyPr/>
          <a:lstStyle/>
          <a:p>
            <a:pPr>
              <a:defRPr/>
            </a:pPr>
            <a:fld id="{8EC16C3E-254E-C04A-8A90-F3CAE37A3DAA}" type="slidenum">
              <a:rPr lang="en-US" smtClean="0"/>
              <a:t>‹#›</a:t>
            </a:fld>
            <a:endParaRPr lang="en-US" dirty="0"/>
          </a:p>
        </p:txBody>
      </p:sp>
      <p:sp>
        <p:nvSpPr>
          <p:cNvPr id="2" name="Date Placeholder 1"/>
          <p:cNvSpPr>
            <a:spLocks noGrp="1"/>
          </p:cNvSpPr>
          <p:nvPr>
            <p:ph type="dt" sz="half" idx="13"/>
          </p:nvPr>
        </p:nvSpPr>
        <p:spPr/>
        <p:txBody>
          <a:bodyPr/>
          <a:lstStyle/>
          <a:p>
            <a:fld id="{679B6AEE-EDF9-4DA3-B03D-2DD9F88C936D}" type="datetime1">
              <a:rPr lang="en-US" smtClean="0"/>
              <a:t>6/13/2022</a:t>
            </a:fld>
            <a:endParaRPr lang="en-US"/>
          </a:p>
        </p:txBody>
      </p:sp>
    </p:spTree>
    <p:extLst>
      <p:ext uri="{BB962C8B-B14F-4D97-AF65-F5344CB8AC3E}">
        <p14:creationId xmlns:p14="http://schemas.microsoft.com/office/powerpoint/2010/main" val="1655054673"/>
      </p:ext>
    </p:extLst>
  </p:cSld>
  <p:clrMapOvr>
    <a:masterClrMapping/>
  </p:clrMapOvr>
  <p:transition spd="med" advClick="0" advTm="4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with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1055" y="1435608"/>
            <a:ext cx="6181344" cy="4663440"/>
          </a:xfrm>
        </p:spPr>
        <p:txBody>
          <a:bodyPr>
            <a:normAutofit/>
          </a:bodyPr>
          <a:lstStyle>
            <a:lvl1pPr>
              <a:spcBef>
                <a:spcPts val="1000"/>
              </a:spcBef>
              <a:defRPr sz="2400"/>
            </a:lvl1pPr>
            <a:lvl2pPr>
              <a:defRPr sz="2000"/>
            </a:lvl2pPr>
            <a:lvl3pPr>
              <a:defRPr sz="1600"/>
            </a:lvl3pPr>
            <a:lvl4pPr>
              <a:defRPr sz="1600"/>
            </a:lvl4pPr>
            <a:lvl5pPr marL="1371600" indent="0">
              <a:buNone/>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p>
            <a:fld id="{AED06A45-031D-4F0B-B384-621406917B91}" type="datetime1">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0B9FE3-C304-CE48-A9B7-DC03ED22A9BC}" type="slidenum">
              <a:rPr lang="en-US" smtClean="0"/>
              <a:t>‹#›</a:t>
            </a:fld>
            <a:endParaRPr lang="en-US"/>
          </a:p>
        </p:txBody>
      </p:sp>
      <p:sp>
        <p:nvSpPr>
          <p:cNvPr id="9" name="Picture Placeholder 8"/>
          <p:cNvSpPr>
            <a:spLocks noGrp="1"/>
          </p:cNvSpPr>
          <p:nvPr>
            <p:ph type="pic" sz="quarter" idx="13" hasCustomPrompt="1"/>
          </p:nvPr>
        </p:nvSpPr>
        <p:spPr>
          <a:xfrm>
            <a:off x="609601" y="1508760"/>
            <a:ext cx="4547616" cy="2194560"/>
          </a:xfrm>
        </p:spPr>
        <p:txBody>
          <a:bodyPr anchor="ctr" anchorCtr="0">
            <a:normAutofit/>
          </a:bodyPr>
          <a:lstStyle>
            <a:lvl1pPr marL="0" indent="0" algn="ctr">
              <a:buFontTx/>
              <a:buNone/>
              <a:defRPr sz="1600" baseline="0">
                <a:solidFill>
                  <a:srgbClr val="BFBFBF"/>
                </a:solidFill>
              </a:defRPr>
            </a:lvl1pPr>
          </a:lstStyle>
          <a:p>
            <a:r>
              <a:rPr lang="en-US" dirty="0"/>
              <a:t>Click to</a:t>
            </a:r>
            <a:br>
              <a:rPr lang="en-US" dirty="0"/>
            </a:br>
            <a:r>
              <a:rPr lang="en-US" dirty="0"/>
              <a:t>insert picture</a:t>
            </a:r>
          </a:p>
        </p:txBody>
      </p:sp>
      <p:sp>
        <p:nvSpPr>
          <p:cNvPr id="11" name="Picture Placeholder 10"/>
          <p:cNvSpPr>
            <a:spLocks noGrp="1"/>
          </p:cNvSpPr>
          <p:nvPr>
            <p:ph type="pic" sz="quarter" idx="14" hasCustomPrompt="1"/>
          </p:nvPr>
        </p:nvSpPr>
        <p:spPr>
          <a:xfrm>
            <a:off x="609600" y="3886200"/>
            <a:ext cx="4547616" cy="2194560"/>
          </a:xfrm>
        </p:spPr>
        <p:txBody>
          <a:bodyPr anchor="ctr" anchorCtr="0">
            <a:normAutofit/>
          </a:bodyPr>
          <a:lstStyle>
            <a:lvl1pPr marL="0" indent="0" algn="ctr">
              <a:buNone/>
              <a:defRPr sz="1600" baseline="0">
                <a:solidFill>
                  <a:srgbClr val="BFBFBF"/>
                </a:solidFill>
              </a:defRPr>
            </a:lvl1pPr>
          </a:lstStyle>
          <a:p>
            <a:r>
              <a:rPr lang="en-US" dirty="0"/>
              <a:t>Click to</a:t>
            </a:r>
            <a:br>
              <a:rPr lang="en-US" dirty="0"/>
            </a:br>
            <a:r>
              <a:rPr lang="en-US" dirty="0"/>
              <a:t>insert picture</a:t>
            </a:r>
          </a:p>
        </p:txBody>
      </p:sp>
      <p:sp>
        <p:nvSpPr>
          <p:cNvPr id="4" name="Text Placeholder 3"/>
          <p:cNvSpPr>
            <a:spLocks noGrp="1"/>
          </p:cNvSpPr>
          <p:nvPr>
            <p:ph type="body" sz="quarter" idx="15"/>
          </p:nvPr>
        </p:nvSpPr>
        <p:spPr>
          <a:xfrm>
            <a:off x="609599" y="274319"/>
            <a:ext cx="9229344" cy="1143000"/>
          </a:xfrm>
        </p:spPr>
        <p:txBody>
          <a:bodyPr anchor="ctr" anchorCtr="0">
            <a:normAutofit/>
          </a:bodyPr>
          <a:lstStyle>
            <a:lvl1pPr marL="0" indent="0">
              <a:buFontTx/>
              <a:buNone/>
              <a:defRPr sz="3200">
                <a:solidFill>
                  <a:schemeClr val="accent5"/>
                </a:solidFill>
                <a:latin typeface="+mj-lt"/>
              </a:defRPr>
            </a:lvl1pPr>
          </a:lstStyle>
          <a:p>
            <a:pPr lvl="0"/>
            <a:r>
              <a:rPr lang="en-US"/>
              <a:t>Click to edit Master text styles</a:t>
            </a:r>
          </a:p>
        </p:txBody>
      </p:sp>
    </p:spTree>
    <p:extLst>
      <p:ext uri="{BB962C8B-B14F-4D97-AF65-F5344CB8AC3E}">
        <p14:creationId xmlns:p14="http://schemas.microsoft.com/office/powerpoint/2010/main" val="639288337"/>
      </p:ext>
    </p:extLst>
  </p:cSld>
  <p:clrMapOvr>
    <a:masterClrMapping/>
  </p:clrMapOvr>
  <p:transition spd="med" advClick="0" advTm="4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1800" b="0">
                <a:solidFill>
                  <a:srgbClr val="194F8B"/>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nchor="ctr" anchorCtr="0">
            <a:normAutofit/>
          </a:bodyPr>
          <a:lstStyle>
            <a:lvl1pPr marL="0" indent="0" algn="ctr">
              <a:buNone/>
              <a:defRPr sz="1600">
                <a:solidFill>
                  <a:srgbClr val="BFBFBF"/>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6074972-5D06-45F9-983F-3F5F2695564A}" type="datetime1">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4181261147"/>
      </p:ext>
    </p:extLst>
  </p:cSld>
  <p:clrMapOvr>
    <a:masterClrMapping/>
  </p:clrMapOvr>
  <p:transition spd="med" advClick="0" advTm="4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ED08FCB-345E-4952-B82D-E8C708F5C85D}" type="datetimeFigureOut">
              <a:rPr lang="en-US"/>
              <a:pPr>
                <a:defRPr/>
              </a:pPr>
              <a:t>6/13/2022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883E35-DF8E-489C-9D68-23C20AA15715}" type="slidenum">
              <a:rPr lang="en-US"/>
              <a:pPr>
                <a:defRPr/>
              </a:pPr>
              <a:t>‹#›</a:t>
            </a:fld>
            <a:endParaRPr lang="en-US"/>
          </a:p>
        </p:txBody>
      </p:sp>
    </p:spTree>
    <p:extLst>
      <p:ext uri="{BB962C8B-B14F-4D97-AF65-F5344CB8AC3E}">
        <p14:creationId xmlns:p14="http://schemas.microsoft.com/office/powerpoint/2010/main" val="3643964640"/>
      </p:ext>
    </p:extLst>
  </p:cSld>
  <p:clrMapOvr>
    <a:masterClrMapping/>
  </p:clrMapOvr>
  <p:transition spd="med" advClick="0" advTm="4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E47431-7973-4C55-AE52-285C6BBF4235}" type="datetimeFigureOut">
              <a:rPr lang="en-US"/>
              <a:pPr>
                <a:defRPr/>
              </a:pPr>
              <a:t>6/13/2022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12D9061-3124-4F57-870D-D3E7619B29E7}" type="slidenum">
              <a:rPr lang="en-US"/>
              <a:pPr>
                <a:defRPr/>
              </a:pPr>
              <a:t>‹#›</a:t>
            </a:fld>
            <a:endParaRPr lang="en-US"/>
          </a:p>
        </p:txBody>
      </p:sp>
    </p:spTree>
    <p:extLst>
      <p:ext uri="{BB962C8B-B14F-4D97-AF65-F5344CB8AC3E}">
        <p14:creationId xmlns:p14="http://schemas.microsoft.com/office/powerpoint/2010/main" val="1403478358"/>
      </p:ext>
    </p:extLst>
  </p:cSld>
  <p:clrMapOvr>
    <a:masterClrMapping/>
  </p:clrMapOvr>
  <p:transition spd="med" advClick="0" advTm="4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CAEA2-E843-4B72-9DE4-80FA780D7B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E1F007-ED3B-4BA0-AC2E-CE5BB16713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D8205D-1548-4D74-92DA-F871F2865BF0}"/>
              </a:ext>
            </a:extLst>
          </p:cNvPr>
          <p:cNvSpPr>
            <a:spLocks noGrp="1"/>
          </p:cNvSpPr>
          <p:nvPr>
            <p:ph type="dt" sz="half" idx="10"/>
          </p:nvPr>
        </p:nvSpPr>
        <p:spPr/>
        <p:txBody>
          <a:bodyPr/>
          <a:lstStyle/>
          <a:p>
            <a:fld id="{D12F2A31-0C12-4F7C-B24F-5FCA5CCE9CD5}" type="datetimeFigureOut">
              <a:rPr lang="en-US" smtClean="0"/>
              <a:t>6/13/2022</a:t>
            </a:fld>
            <a:endParaRPr lang="en-US"/>
          </a:p>
        </p:txBody>
      </p:sp>
      <p:sp>
        <p:nvSpPr>
          <p:cNvPr id="5" name="Footer Placeholder 4">
            <a:extLst>
              <a:ext uri="{FF2B5EF4-FFF2-40B4-BE49-F238E27FC236}">
                <a16:creationId xmlns:a16="http://schemas.microsoft.com/office/drawing/2014/main" id="{73E02975-214F-4D21-AF26-06B54ADDB6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88996-E894-4E04-8457-9F7F2CA68B32}"/>
              </a:ext>
            </a:extLst>
          </p:cNvPr>
          <p:cNvSpPr>
            <a:spLocks noGrp="1"/>
          </p:cNvSpPr>
          <p:nvPr>
            <p:ph type="sldNum" sz="quarter" idx="12"/>
          </p:nvPr>
        </p:nvSpPr>
        <p:spPr/>
        <p:txBody>
          <a:bodyPr/>
          <a:lstStyle/>
          <a:p>
            <a:fld id="{395FCBCD-A237-4C2E-B83C-8220D27FEFEC}" type="slidenum">
              <a:rPr lang="en-US" smtClean="0"/>
              <a:t>‹#›</a:t>
            </a:fld>
            <a:endParaRPr lang="en-US"/>
          </a:p>
        </p:txBody>
      </p:sp>
    </p:spTree>
    <p:extLst>
      <p:ext uri="{BB962C8B-B14F-4D97-AF65-F5344CB8AC3E}">
        <p14:creationId xmlns:p14="http://schemas.microsoft.com/office/powerpoint/2010/main" val="1852382535"/>
      </p:ext>
    </p:extLst>
  </p:cSld>
  <p:clrMapOvr>
    <a:masterClrMapping/>
  </p:clrMapOvr>
  <p:transition spd="med" advClick="0" advTm="4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767" y="1154552"/>
            <a:ext cx="9911004" cy="1487035"/>
          </a:xfrm>
        </p:spPr>
        <p:txBody>
          <a:bodyPr anchor="b"/>
          <a:lstStyle>
            <a:lvl1pPr>
              <a:defRPr sz="3400">
                <a:solidFill>
                  <a:srgbClr val="003478"/>
                </a:solidFill>
                <a:latin typeface="Franklin Gothic Demi" panose="020B0703020102020204" pitchFamily="34" charset="0"/>
              </a:defRPr>
            </a:lvl1pPr>
          </a:lstStyle>
          <a:p>
            <a:r>
              <a:rPr lang="en-US"/>
              <a:t>Click to edit Master title style</a:t>
            </a:r>
            <a:endParaRPr lang="en-US" dirty="0"/>
          </a:p>
        </p:txBody>
      </p:sp>
      <p:sp>
        <p:nvSpPr>
          <p:cNvPr id="16" name="Subtitle 2"/>
          <p:cNvSpPr>
            <a:spLocks noGrp="1"/>
          </p:cNvSpPr>
          <p:nvPr>
            <p:ph type="subTitle" idx="1"/>
          </p:nvPr>
        </p:nvSpPr>
        <p:spPr>
          <a:xfrm>
            <a:off x="630767" y="2660076"/>
            <a:ext cx="9911004" cy="452569"/>
          </a:xfrm>
        </p:spPr>
        <p:txBody>
          <a:bodyPr>
            <a:normAutofit/>
          </a:bodyPr>
          <a:lstStyle>
            <a:lvl1pPr marL="0" indent="0" algn="l" rtl="0" eaLnBrk="0" fontAlgn="base" hangingPunct="0">
              <a:spcBef>
                <a:spcPct val="0"/>
              </a:spcBef>
              <a:spcAft>
                <a:spcPct val="0"/>
              </a:spcAft>
              <a:buNone/>
              <a:defRPr lang="en-US" sz="2200" b="0" kern="1200" dirty="0">
                <a:solidFill>
                  <a:srgbClr val="665C53"/>
                </a:solidFill>
                <a:latin typeface="+mj-lt"/>
                <a:ea typeface="+mj-ea"/>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44563" y="276183"/>
            <a:ext cx="3165156" cy="878369"/>
          </a:xfrm>
          <a:prstGeom prst="rect">
            <a:avLst/>
          </a:prstGeom>
        </p:spPr>
      </p:pic>
      <p:sp>
        <p:nvSpPr>
          <p:cNvPr id="5" name="Picture Placeholder 4"/>
          <p:cNvSpPr>
            <a:spLocks noGrp="1"/>
          </p:cNvSpPr>
          <p:nvPr>
            <p:ph type="pic" sz="quarter" idx="10" hasCustomPrompt="1"/>
          </p:nvPr>
        </p:nvSpPr>
        <p:spPr>
          <a:xfrm>
            <a:off x="1" y="3272420"/>
            <a:ext cx="2711451" cy="2951593"/>
          </a:xfrm>
          <a:solidFill>
            <a:schemeClr val="bg1"/>
          </a:solidFill>
          <a:ln w="3175">
            <a:solidFill>
              <a:schemeClr val="bg1"/>
            </a:solidFill>
          </a:ln>
        </p:spPr>
        <p:txBody>
          <a:bodyPr anchor="ctr" anchorCtr="0">
            <a:normAutofit/>
          </a:bodyPr>
          <a:lstStyle>
            <a:lvl1pPr marL="0" indent="0" algn="ctr">
              <a:buFontTx/>
              <a:buNone/>
              <a:defRPr sz="1200" baseline="0">
                <a:solidFill>
                  <a:schemeClr val="bg1">
                    <a:lumMod val="75000"/>
                  </a:schemeClr>
                </a:solidFill>
                <a:latin typeface="+mj-lt"/>
              </a:defRPr>
            </a:lvl1pPr>
          </a:lstStyle>
          <a:p>
            <a:r>
              <a:rPr lang="en-US" dirty="0"/>
              <a:t>Click to insert picture</a:t>
            </a:r>
          </a:p>
        </p:txBody>
      </p:sp>
      <p:sp>
        <p:nvSpPr>
          <p:cNvPr id="7" name="Picture Placeholder 6"/>
          <p:cNvSpPr>
            <a:spLocks noGrp="1"/>
          </p:cNvSpPr>
          <p:nvPr>
            <p:ph type="pic" sz="quarter" idx="11" hasCustomPrompt="1"/>
          </p:nvPr>
        </p:nvSpPr>
        <p:spPr>
          <a:xfrm>
            <a:off x="6479889" y="3272419"/>
            <a:ext cx="5712111" cy="2951592"/>
          </a:xfrm>
          <a:solidFill>
            <a:schemeClr val="bg1"/>
          </a:solidFill>
          <a:ln w="3175">
            <a:solidFill>
              <a:schemeClr val="bg1"/>
            </a:solidFill>
          </a:ln>
        </p:spPr>
        <p:txBody>
          <a:bodyPr anchor="ctr" anchorCtr="0">
            <a:normAutofit/>
          </a:bodyPr>
          <a:lstStyle>
            <a:lvl1pPr marL="0" indent="0" algn="ctr">
              <a:buFontTx/>
              <a:buNone/>
              <a:defRPr sz="1200" baseline="0">
                <a:solidFill>
                  <a:schemeClr val="bg1">
                    <a:lumMod val="75000"/>
                  </a:schemeClr>
                </a:solidFill>
              </a:defRPr>
            </a:lvl1pPr>
          </a:lstStyle>
          <a:p>
            <a:r>
              <a:rPr lang="en-US" dirty="0"/>
              <a:t>Click to insert picture</a:t>
            </a:r>
          </a:p>
        </p:txBody>
      </p:sp>
      <p:sp>
        <p:nvSpPr>
          <p:cNvPr id="9" name="Picture Placeholder 8"/>
          <p:cNvSpPr>
            <a:spLocks noGrp="1"/>
          </p:cNvSpPr>
          <p:nvPr>
            <p:ph type="pic" sz="quarter" idx="12" hasCustomPrompt="1"/>
          </p:nvPr>
        </p:nvSpPr>
        <p:spPr>
          <a:xfrm>
            <a:off x="2711453" y="3272419"/>
            <a:ext cx="3768435" cy="1475072"/>
          </a:xfrm>
          <a:solidFill>
            <a:schemeClr val="bg1"/>
          </a:solidFill>
          <a:ln w="3175">
            <a:solidFill>
              <a:schemeClr val="bg1"/>
            </a:solidFill>
          </a:ln>
        </p:spPr>
        <p:txBody>
          <a:bodyPr anchor="ctr" anchorCtr="0">
            <a:normAutofit/>
          </a:bodyPr>
          <a:lstStyle>
            <a:lvl1pPr marL="0" indent="0" algn="ctr">
              <a:buFontTx/>
              <a:buNone/>
              <a:defRPr sz="1200" baseline="0">
                <a:solidFill>
                  <a:schemeClr val="bg1">
                    <a:lumMod val="75000"/>
                  </a:schemeClr>
                </a:solidFill>
              </a:defRPr>
            </a:lvl1pPr>
          </a:lstStyle>
          <a:p>
            <a:r>
              <a:rPr lang="en-US" dirty="0"/>
              <a:t>Click to insert picture</a:t>
            </a:r>
          </a:p>
        </p:txBody>
      </p:sp>
      <p:sp>
        <p:nvSpPr>
          <p:cNvPr id="11" name="Picture Placeholder 10"/>
          <p:cNvSpPr>
            <a:spLocks noGrp="1"/>
          </p:cNvSpPr>
          <p:nvPr>
            <p:ph type="pic" sz="quarter" idx="13" hasCustomPrompt="1"/>
          </p:nvPr>
        </p:nvSpPr>
        <p:spPr>
          <a:xfrm>
            <a:off x="2711451" y="4748941"/>
            <a:ext cx="3768436" cy="1475073"/>
          </a:xfrm>
          <a:solidFill>
            <a:schemeClr val="bg1"/>
          </a:solidFill>
          <a:ln w="3175">
            <a:solidFill>
              <a:schemeClr val="bg1"/>
            </a:solidFill>
          </a:ln>
        </p:spPr>
        <p:txBody>
          <a:bodyPr anchor="ctr" anchorCtr="0">
            <a:normAutofit/>
          </a:bodyPr>
          <a:lstStyle>
            <a:lvl1pPr marL="0" indent="0" algn="ctr">
              <a:buFontTx/>
              <a:buNone/>
              <a:defRPr sz="1200" baseline="0">
                <a:solidFill>
                  <a:schemeClr val="bg1">
                    <a:lumMod val="75000"/>
                  </a:schemeClr>
                </a:solidFill>
              </a:defRPr>
            </a:lvl1pPr>
          </a:lstStyle>
          <a:p>
            <a:r>
              <a:rPr lang="en-US" dirty="0"/>
              <a:t>Click to insert picture</a:t>
            </a:r>
          </a:p>
        </p:txBody>
      </p:sp>
    </p:spTree>
    <p:extLst>
      <p:ext uri="{BB962C8B-B14F-4D97-AF65-F5344CB8AC3E}">
        <p14:creationId xmlns:p14="http://schemas.microsoft.com/office/powerpoint/2010/main" val="3439067599"/>
      </p:ext>
    </p:extLst>
  </p:cSld>
  <p:clrMapOvr>
    <a:masterClrMapping/>
  </p:clrMapOvr>
  <p:transition spd="med" advClick="0" advTm="4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764" y="1249817"/>
            <a:ext cx="8330984" cy="2156307"/>
          </a:xfrm>
        </p:spPr>
        <p:txBody>
          <a:bodyPr anchor="b"/>
          <a:lstStyle>
            <a:lvl1pPr>
              <a:defRPr sz="3000">
                <a:solidFill>
                  <a:schemeClr val="accent5"/>
                </a:solidFill>
                <a:latin typeface="Franklin Gothic Demi" panose="020B0703020102020204" pitchFamily="34" charset="0"/>
              </a:defRPr>
            </a:lvl1pPr>
          </a:lstStyle>
          <a:p>
            <a:r>
              <a:rPr lang="en-US"/>
              <a:t>Click to edit Master title style</a:t>
            </a:r>
            <a:endParaRPr lang="en-US" dirty="0"/>
          </a:p>
        </p:txBody>
      </p:sp>
      <p:sp>
        <p:nvSpPr>
          <p:cNvPr id="16" name="Subtitle 2"/>
          <p:cNvSpPr>
            <a:spLocks noGrp="1"/>
          </p:cNvSpPr>
          <p:nvPr>
            <p:ph type="subTitle" idx="1"/>
          </p:nvPr>
        </p:nvSpPr>
        <p:spPr>
          <a:xfrm>
            <a:off x="630768" y="3406125"/>
            <a:ext cx="8330981" cy="2130457"/>
          </a:xfrm>
        </p:spPr>
        <p:txBody>
          <a:bodyPr>
            <a:normAutofit/>
          </a:bodyPr>
          <a:lstStyle>
            <a:lvl1pPr marL="0" indent="0" algn="l" rtl="0" eaLnBrk="0" fontAlgn="base" hangingPunct="0">
              <a:spcBef>
                <a:spcPct val="0"/>
              </a:spcBef>
              <a:spcAft>
                <a:spcPct val="0"/>
              </a:spcAft>
              <a:buNone/>
              <a:defRPr lang="en-US" sz="2000" b="0" kern="1200" dirty="0">
                <a:solidFill>
                  <a:schemeClr val="accent6"/>
                </a:solidFill>
                <a:latin typeface="+mj-lt"/>
                <a:ea typeface="+mj-ea"/>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44565" y="276180"/>
            <a:ext cx="3165153" cy="878368"/>
          </a:xfrm>
          <a:prstGeom prst="rect">
            <a:avLst/>
          </a:prstGeom>
        </p:spPr>
      </p:pic>
    </p:spTree>
    <p:extLst>
      <p:ext uri="{BB962C8B-B14F-4D97-AF65-F5344CB8AC3E}">
        <p14:creationId xmlns:p14="http://schemas.microsoft.com/office/powerpoint/2010/main" val="3723057316"/>
      </p:ext>
    </p:extLst>
  </p:cSld>
  <p:clrMapOvr>
    <a:masterClrMapping/>
  </p:clrMapOvr>
  <p:transition spd="med" advClick="0" advTm="4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7" name="Content Placeholder 6"/>
          <p:cNvSpPr>
            <a:spLocks noGrp="1"/>
          </p:cNvSpPr>
          <p:nvPr>
            <p:ph sz="quarter" idx="13"/>
          </p:nvPr>
        </p:nvSpPr>
        <p:spPr>
          <a:xfrm>
            <a:off x="609941" y="1516064"/>
            <a:ext cx="10977033" cy="4761166"/>
          </a:xfrm>
        </p:spPr>
        <p:txBody>
          <a:bodyPr/>
          <a:lstStyle>
            <a:lvl3pPr marL="857250" indent="-171450">
              <a:buClr>
                <a:srgbClr val="7F7F7F"/>
              </a:buClr>
              <a:buFont typeface="Franklin Gothic Medium" panose="020B0603020102020204" pitchFamily="34" charset="0"/>
              <a:buChar char="–"/>
              <a:defRPr sz="1600"/>
            </a:lvl3pPr>
            <a:lvl4pPr marL="1200150" indent="-171450">
              <a:buClr>
                <a:srgbClr val="7F7F7F"/>
              </a:buClr>
              <a:buFont typeface="Franklin Gothic Medium" panose="020B06030201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7"/>
          <p:cNvSpPr>
            <a:spLocks noGrp="1"/>
          </p:cNvSpPr>
          <p:nvPr>
            <p:ph type="ftr" sz="quarter" idx="15"/>
          </p:nvPr>
        </p:nvSpPr>
        <p:spPr/>
        <p:txBody>
          <a:bodyPr/>
          <a:lstStyle/>
          <a:p>
            <a:pPr>
              <a:defRPr/>
            </a:pPr>
            <a:endParaRPr lang="en-US" dirty="0"/>
          </a:p>
        </p:txBody>
      </p:sp>
      <p:sp>
        <p:nvSpPr>
          <p:cNvPr id="9" name="Slide Number Placeholder 8"/>
          <p:cNvSpPr>
            <a:spLocks noGrp="1"/>
          </p:cNvSpPr>
          <p:nvPr>
            <p:ph type="sldNum" sz="quarter" idx="16"/>
          </p:nvPr>
        </p:nvSpPr>
        <p:spPr/>
        <p:txBody>
          <a:bodyPr/>
          <a:lstStyle/>
          <a:p>
            <a:pPr>
              <a:defRPr/>
            </a:pPr>
            <a:fld id="{8EC16C3E-254E-C04A-8A90-F3CAE37A3DAA}" type="slidenum">
              <a:rPr lang="en-US" smtClean="0"/>
              <a:t>‹#›</a:t>
            </a:fld>
            <a:endParaRPr lang="en-US" dirty="0"/>
          </a:p>
        </p:txBody>
      </p:sp>
      <p:sp>
        <p:nvSpPr>
          <p:cNvPr id="3" name="Date Placeholder 2"/>
          <p:cNvSpPr>
            <a:spLocks noGrp="1"/>
          </p:cNvSpPr>
          <p:nvPr>
            <p:ph type="dt" sz="half" idx="17"/>
          </p:nvPr>
        </p:nvSpPr>
        <p:spPr/>
        <p:txBody>
          <a:bodyPr/>
          <a:lstStyle/>
          <a:p>
            <a:fld id="{D5E4FE75-79E6-410E-89EF-B2B4D7C90D67}" type="datetime1">
              <a:rPr lang="en-US" smtClean="0"/>
              <a:t>6/13/2022</a:t>
            </a:fld>
            <a:endParaRPr lang="en-US"/>
          </a:p>
        </p:txBody>
      </p:sp>
    </p:spTree>
    <p:extLst>
      <p:ext uri="{BB962C8B-B14F-4D97-AF65-F5344CB8AC3E}">
        <p14:creationId xmlns:p14="http://schemas.microsoft.com/office/powerpoint/2010/main" val="4210488734"/>
      </p:ext>
    </p:extLst>
  </p:cSld>
  <p:clrMapOvr>
    <a:masterClrMapping/>
  </p:clrMapOvr>
  <p:transition spd="med" advClick="0" advTm="4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7" name="Content Placeholder 6"/>
          <p:cNvSpPr>
            <a:spLocks noGrp="1"/>
          </p:cNvSpPr>
          <p:nvPr>
            <p:ph sz="quarter" idx="13"/>
          </p:nvPr>
        </p:nvSpPr>
        <p:spPr>
          <a:xfrm>
            <a:off x="609940" y="1516319"/>
            <a:ext cx="5281083" cy="4760913"/>
          </a:xfrm>
        </p:spPr>
        <p:txBody>
          <a:bodyPr/>
          <a:lstStyle>
            <a:lvl5pPr marL="13716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6"/>
          <p:cNvSpPr>
            <a:spLocks noGrp="1"/>
          </p:cNvSpPr>
          <p:nvPr>
            <p:ph sz="quarter" idx="14"/>
          </p:nvPr>
        </p:nvSpPr>
        <p:spPr>
          <a:xfrm>
            <a:off x="6290581" y="1516319"/>
            <a:ext cx="5281083"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Footer Placeholder 8"/>
          <p:cNvSpPr>
            <a:spLocks noGrp="1"/>
          </p:cNvSpPr>
          <p:nvPr>
            <p:ph type="ftr" sz="quarter" idx="16"/>
          </p:nvPr>
        </p:nvSpPr>
        <p:spPr/>
        <p:txBody>
          <a:bodyPr/>
          <a:lstStyle/>
          <a:p>
            <a:pPr>
              <a:defRPr/>
            </a:pPr>
            <a:endParaRPr lang="en-US" dirty="0"/>
          </a:p>
        </p:txBody>
      </p:sp>
      <p:sp>
        <p:nvSpPr>
          <p:cNvPr id="10" name="Slide Number Placeholder 9"/>
          <p:cNvSpPr>
            <a:spLocks noGrp="1"/>
          </p:cNvSpPr>
          <p:nvPr>
            <p:ph type="sldNum" sz="quarter" idx="17"/>
          </p:nvPr>
        </p:nvSpPr>
        <p:spPr/>
        <p:txBody>
          <a:bodyPr/>
          <a:lstStyle/>
          <a:p>
            <a:pPr>
              <a:defRPr/>
            </a:pPr>
            <a:fld id="{8EC16C3E-254E-C04A-8A90-F3CAE37A3DAA}" type="slidenum">
              <a:rPr lang="en-US" smtClean="0"/>
              <a:t>‹#›</a:t>
            </a:fld>
            <a:endParaRPr lang="en-US" dirty="0"/>
          </a:p>
        </p:txBody>
      </p:sp>
      <p:sp>
        <p:nvSpPr>
          <p:cNvPr id="5" name="Date Placeholder 4"/>
          <p:cNvSpPr>
            <a:spLocks noGrp="1"/>
          </p:cNvSpPr>
          <p:nvPr>
            <p:ph type="dt" sz="half" idx="18"/>
          </p:nvPr>
        </p:nvSpPr>
        <p:spPr/>
        <p:txBody>
          <a:bodyPr/>
          <a:lstStyle/>
          <a:p>
            <a:fld id="{503C8BFC-6714-4738-A0F1-16937B4F7889}" type="datetime1">
              <a:rPr lang="en-US" smtClean="0"/>
              <a:t>6/13/2022</a:t>
            </a:fld>
            <a:endParaRPr lang="en-US"/>
          </a:p>
        </p:txBody>
      </p:sp>
    </p:spTree>
    <p:extLst>
      <p:ext uri="{BB962C8B-B14F-4D97-AF65-F5344CB8AC3E}">
        <p14:creationId xmlns:p14="http://schemas.microsoft.com/office/powerpoint/2010/main" val="770690813"/>
      </p:ext>
    </p:extLst>
  </p:cSld>
  <p:clrMapOvr>
    <a:masterClrMapping/>
  </p:clrMapOvr>
  <p:transition spd="med" advClick="0" advTm="4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7" name="Footer Placeholder 6"/>
          <p:cNvSpPr>
            <a:spLocks noGrp="1"/>
          </p:cNvSpPr>
          <p:nvPr>
            <p:ph type="ftr" sz="quarter" idx="11"/>
          </p:nvPr>
        </p:nvSpPr>
        <p:spPr/>
        <p:txBody>
          <a:bodyPr/>
          <a:lstStyle/>
          <a:p>
            <a:pPr>
              <a:defRPr/>
            </a:pPr>
            <a:endParaRPr lang="en-US" dirty="0"/>
          </a:p>
        </p:txBody>
      </p:sp>
      <p:sp>
        <p:nvSpPr>
          <p:cNvPr id="8" name="Slide Number Placeholder 7"/>
          <p:cNvSpPr>
            <a:spLocks noGrp="1"/>
          </p:cNvSpPr>
          <p:nvPr>
            <p:ph type="sldNum" sz="quarter" idx="12"/>
          </p:nvPr>
        </p:nvSpPr>
        <p:spPr/>
        <p:txBody>
          <a:bodyPr/>
          <a:lstStyle/>
          <a:p>
            <a:pPr>
              <a:defRPr/>
            </a:pPr>
            <a:fld id="{8EC16C3E-254E-C04A-8A90-F3CAE37A3DAA}" type="slidenum">
              <a:rPr lang="en-US" smtClean="0"/>
              <a:t>‹#›</a:t>
            </a:fld>
            <a:endParaRPr lang="en-US" dirty="0"/>
          </a:p>
        </p:txBody>
      </p:sp>
      <p:sp>
        <p:nvSpPr>
          <p:cNvPr id="3" name="Date Placeholder 2"/>
          <p:cNvSpPr>
            <a:spLocks noGrp="1"/>
          </p:cNvSpPr>
          <p:nvPr>
            <p:ph type="dt" sz="half" idx="13"/>
          </p:nvPr>
        </p:nvSpPr>
        <p:spPr/>
        <p:txBody>
          <a:bodyPr/>
          <a:lstStyle/>
          <a:p>
            <a:fld id="{85B170A9-6431-414D-9E93-642D954AA9D0}" type="datetime1">
              <a:rPr lang="en-US" smtClean="0"/>
              <a:t>6/13/2022</a:t>
            </a:fld>
            <a:endParaRPr lang="en-US"/>
          </a:p>
        </p:txBody>
      </p:sp>
    </p:spTree>
    <p:extLst>
      <p:ext uri="{BB962C8B-B14F-4D97-AF65-F5344CB8AC3E}">
        <p14:creationId xmlns:p14="http://schemas.microsoft.com/office/powerpoint/2010/main" val="1767994943"/>
      </p:ext>
    </p:extLst>
  </p:cSld>
  <p:clrMapOvr>
    <a:masterClrMapping/>
  </p:clrMapOvr>
  <p:transition spd="med" advClick="0" advTm="4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Background">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Footer Placeholder 8"/>
          <p:cNvSpPr>
            <a:spLocks noGrp="1"/>
          </p:cNvSpPr>
          <p:nvPr>
            <p:ph type="ftr" sz="quarter" idx="11"/>
          </p:nvPr>
        </p:nvSpPr>
        <p:spPr/>
        <p:txBody>
          <a:bodyPr/>
          <a:lstStyle/>
          <a:p>
            <a:pPr>
              <a:defRPr/>
            </a:pPr>
            <a:endParaRPr lang="en-US" dirty="0"/>
          </a:p>
        </p:txBody>
      </p:sp>
      <p:sp>
        <p:nvSpPr>
          <p:cNvPr id="10" name="Slide Number Placeholder 9"/>
          <p:cNvSpPr>
            <a:spLocks noGrp="1"/>
          </p:cNvSpPr>
          <p:nvPr>
            <p:ph type="sldNum" sz="quarter" idx="12"/>
          </p:nvPr>
        </p:nvSpPr>
        <p:spPr/>
        <p:txBody>
          <a:bodyPr/>
          <a:lstStyle/>
          <a:p>
            <a:pPr>
              <a:defRPr/>
            </a:pPr>
            <a:fld id="{8EC16C3E-254E-C04A-8A90-F3CAE37A3DAA}" type="slidenum">
              <a:rPr lang="en-US" smtClean="0"/>
              <a:t>‹#›</a:t>
            </a:fld>
            <a:endParaRPr lang="en-US" dirty="0"/>
          </a:p>
        </p:txBody>
      </p:sp>
      <p:sp>
        <p:nvSpPr>
          <p:cNvPr id="2" name="Date Placeholder 1"/>
          <p:cNvSpPr>
            <a:spLocks noGrp="1"/>
          </p:cNvSpPr>
          <p:nvPr>
            <p:ph type="dt" sz="half" idx="13"/>
          </p:nvPr>
        </p:nvSpPr>
        <p:spPr/>
        <p:txBody>
          <a:bodyPr/>
          <a:lstStyle/>
          <a:p>
            <a:fld id="{679B6AEE-EDF9-4DA3-B03D-2DD9F88C936D}" type="datetime1">
              <a:rPr lang="en-US" smtClean="0"/>
              <a:t>6/13/2022</a:t>
            </a:fld>
            <a:endParaRPr lang="en-US"/>
          </a:p>
        </p:txBody>
      </p:sp>
    </p:spTree>
    <p:extLst>
      <p:ext uri="{BB962C8B-B14F-4D97-AF65-F5344CB8AC3E}">
        <p14:creationId xmlns:p14="http://schemas.microsoft.com/office/powerpoint/2010/main" val="3654556326"/>
      </p:ext>
    </p:extLst>
  </p:cSld>
  <p:clrMapOvr>
    <a:masterClrMapping/>
  </p:clrMapOvr>
  <p:transition spd="med" advClick="0" advTm="4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with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1055" y="1435608"/>
            <a:ext cx="6181344" cy="4663440"/>
          </a:xfrm>
        </p:spPr>
        <p:txBody>
          <a:bodyPr>
            <a:normAutofit/>
          </a:bodyPr>
          <a:lstStyle>
            <a:lvl1pPr>
              <a:spcBef>
                <a:spcPts val="1000"/>
              </a:spcBef>
              <a:defRPr sz="2400"/>
            </a:lvl1pPr>
            <a:lvl2pPr>
              <a:defRPr sz="2000"/>
            </a:lvl2pPr>
            <a:lvl3pPr>
              <a:defRPr sz="1600"/>
            </a:lvl3pPr>
            <a:lvl4pPr>
              <a:defRPr sz="1600"/>
            </a:lvl4pPr>
            <a:lvl5pPr marL="1371600" indent="0">
              <a:buNone/>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p>
            <a:fld id="{AED06A45-031D-4F0B-B384-621406917B91}" type="datetime1">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0B9FE3-C304-CE48-A9B7-DC03ED22A9BC}" type="slidenum">
              <a:rPr lang="en-US" smtClean="0"/>
              <a:t>‹#›</a:t>
            </a:fld>
            <a:endParaRPr lang="en-US"/>
          </a:p>
        </p:txBody>
      </p:sp>
      <p:sp>
        <p:nvSpPr>
          <p:cNvPr id="9" name="Picture Placeholder 8"/>
          <p:cNvSpPr>
            <a:spLocks noGrp="1"/>
          </p:cNvSpPr>
          <p:nvPr>
            <p:ph type="pic" sz="quarter" idx="13" hasCustomPrompt="1"/>
          </p:nvPr>
        </p:nvSpPr>
        <p:spPr>
          <a:xfrm>
            <a:off x="609601" y="1508760"/>
            <a:ext cx="4547616" cy="2194560"/>
          </a:xfrm>
        </p:spPr>
        <p:txBody>
          <a:bodyPr anchor="ctr" anchorCtr="0">
            <a:normAutofit/>
          </a:bodyPr>
          <a:lstStyle>
            <a:lvl1pPr marL="0" indent="0" algn="ctr">
              <a:buFontTx/>
              <a:buNone/>
              <a:defRPr sz="1600" baseline="0">
                <a:solidFill>
                  <a:srgbClr val="BFBFBF"/>
                </a:solidFill>
              </a:defRPr>
            </a:lvl1pPr>
          </a:lstStyle>
          <a:p>
            <a:r>
              <a:rPr lang="en-US" dirty="0"/>
              <a:t>Click to</a:t>
            </a:r>
            <a:br>
              <a:rPr lang="en-US" dirty="0"/>
            </a:br>
            <a:r>
              <a:rPr lang="en-US" dirty="0"/>
              <a:t>insert picture</a:t>
            </a:r>
          </a:p>
        </p:txBody>
      </p:sp>
      <p:sp>
        <p:nvSpPr>
          <p:cNvPr id="11" name="Picture Placeholder 10"/>
          <p:cNvSpPr>
            <a:spLocks noGrp="1"/>
          </p:cNvSpPr>
          <p:nvPr>
            <p:ph type="pic" sz="quarter" idx="14" hasCustomPrompt="1"/>
          </p:nvPr>
        </p:nvSpPr>
        <p:spPr>
          <a:xfrm>
            <a:off x="609600" y="3886200"/>
            <a:ext cx="4547616" cy="2194560"/>
          </a:xfrm>
        </p:spPr>
        <p:txBody>
          <a:bodyPr anchor="ctr" anchorCtr="0">
            <a:normAutofit/>
          </a:bodyPr>
          <a:lstStyle>
            <a:lvl1pPr marL="0" indent="0" algn="ctr">
              <a:buNone/>
              <a:defRPr sz="1600" baseline="0">
                <a:solidFill>
                  <a:srgbClr val="BFBFBF"/>
                </a:solidFill>
              </a:defRPr>
            </a:lvl1pPr>
          </a:lstStyle>
          <a:p>
            <a:r>
              <a:rPr lang="en-US" dirty="0"/>
              <a:t>Click to</a:t>
            </a:r>
            <a:br>
              <a:rPr lang="en-US" dirty="0"/>
            </a:br>
            <a:r>
              <a:rPr lang="en-US" dirty="0"/>
              <a:t>insert picture</a:t>
            </a:r>
          </a:p>
        </p:txBody>
      </p:sp>
      <p:sp>
        <p:nvSpPr>
          <p:cNvPr id="4" name="Text Placeholder 3"/>
          <p:cNvSpPr>
            <a:spLocks noGrp="1"/>
          </p:cNvSpPr>
          <p:nvPr>
            <p:ph type="body" sz="quarter" idx="15"/>
          </p:nvPr>
        </p:nvSpPr>
        <p:spPr>
          <a:xfrm>
            <a:off x="609599" y="274319"/>
            <a:ext cx="9229344" cy="1143000"/>
          </a:xfrm>
        </p:spPr>
        <p:txBody>
          <a:bodyPr anchor="ctr" anchorCtr="0">
            <a:normAutofit/>
          </a:bodyPr>
          <a:lstStyle>
            <a:lvl1pPr marL="0" indent="0">
              <a:buFontTx/>
              <a:buNone/>
              <a:defRPr sz="3200">
                <a:solidFill>
                  <a:schemeClr val="accent5"/>
                </a:solidFill>
                <a:latin typeface="+mj-lt"/>
              </a:defRPr>
            </a:lvl1pPr>
          </a:lstStyle>
          <a:p>
            <a:pPr lvl="0"/>
            <a:r>
              <a:rPr lang="en-US"/>
              <a:t>Click to edit Master text styles</a:t>
            </a:r>
          </a:p>
        </p:txBody>
      </p:sp>
    </p:spTree>
    <p:extLst>
      <p:ext uri="{BB962C8B-B14F-4D97-AF65-F5344CB8AC3E}">
        <p14:creationId xmlns:p14="http://schemas.microsoft.com/office/powerpoint/2010/main" val="50861630"/>
      </p:ext>
    </p:extLst>
  </p:cSld>
  <p:clrMapOvr>
    <a:masterClrMapping/>
  </p:clrMapOvr>
  <p:transition spd="med" advClick="0" advTm="4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1800" b="0">
                <a:solidFill>
                  <a:srgbClr val="194F8B"/>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nchor="ctr" anchorCtr="0">
            <a:normAutofit/>
          </a:bodyPr>
          <a:lstStyle>
            <a:lvl1pPr marL="0" indent="0" algn="ctr">
              <a:buNone/>
              <a:defRPr sz="1600">
                <a:solidFill>
                  <a:srgbClr val="BFBFBF"/>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6074972-5D06-45F9-983F-3F5F2695564A}" type="datetime1">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0B9FE3-C304-CE48-A9B7-DC03ED22A9BC}" type="slidenum">
              <a:rPr lang="en-US" smtClean="0"/>
              <a:t>‹#›</a:t>
            </a:fld>
            <a:endParaRPr lang="en-US"/>
          </a:p>
        </p:txBody>
      </p:sp>
    </p:spTree>
    <p:extLst>
      <p:ext uri="{BB962C8B-B14F-4D97-AF65-F5344CB8AC3E}">
        <p14:creationId xmlns:p14="http://schemas.microsoft.com/office/powerpoint/2010/main" val="3194573324"/>
      </p:ext>
    </p:extLst>
  </p:cSld>
  <p:clrMapOvr>
    <a:masterClrMapping/>
  </p:clrMapOvr>
  <p:transition spd="med" advClick="0" advTm="4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F427A-0B82-4D42-88BB-98B38D32F2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4E2F69-6886-4FD3-989D-200DA200E4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F0CA13-D13E-4ABE-91B6-C7BFE612C5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D797E7-2091-42B1-BC69-309E761109D6}"/>
              </a:ext>
            </a:extLst>
          </p:cNvPr>
          <p:cNvSpPr>
            <a:spLocks noGrp="1"/>
          </p:cNvSpPr>
          <p:nvPr>
            <p:ph type="dt" sz="half" idx="10"/>
          </p:nvPr>
        </p:nvSpPr>
        <p:spPr/>
        <p:txBody>
          <a:bodyPr/>
          <a:lstStyle/>
          <a:p>
            <a:fld id="{D12F2A31-0C12-4F7C-B24F-5FCA5CCE9CD5}" type="datetimeFigureOut">
              <a:rPr lang="en-US" smtClean="0"/>
              <a:t>6/13/2022</a:t>
            </a:fld>
            <a:endParaRPr lang="en-US"/>
          </a:p>
        </p:txBody>
      </p:sp>
      <p:sp>
        <p:nvSpPr>
          <p:cNvPr id="6" name="Footer Placeholder 5">
            <a:extLst>
              <a:ext uri="{FF2B5EF4-FFF2-40B4-BE49-F238E27FC236}">
                <a16:creationId xmlns:a16="http://schemas.microsoft.com/office/drawing/2014/main" id="{B23D1E30-3EBA-4349-A327-B532DD3045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3CD08A-3A8A-4820-809B-3872677A8864}"/>
              </a:ext>
            </a:extLst>
          </p:cNvPr>
          <p:cNvSpPr>
            <a:spLocks noGrp="1"/>
          </p:cNvSpPr>
          <p:nvPr>
            <p:ph type="sldNum" sz="quarter" idx="12"/>
          </p:nvPr>
        </p:nvSpPr>
        <p:spPr/>
        <p:txBody>
          <a:bodyPr/>
          <a:lstStyle/>
          <a:p>
            <a:fld id="{395FCBCD-A237-4C2E-B83C-8220D27FEFEC}" type="slidenum">
              <a:rPr lang="en-US" smtClean="0"/>
              <a:t>‹#›</a:t>
            </a:fld>
            <a:endParaRPr lang="en-US"/>
          </a:p>
        </p:txBody>
      </p:sp>
    </p:spTree>
    <p:extLst>
      <p:ext uri="{BB962C8B-B14F-4D97-AF65-F5344CB8AC3E}">
        <p14:creationId xmlns:p14="http://schemas.microsoft.com/office/powerpoint/2010/main" val="3787773823"/>
      </p:ext>
    </p:extLst>
  </p:cSld>
  <p:clrMapOvr>
    <a:masterClrMapping/>
  </p:clrMapOvr>
  <p:transition spd="med" advClick="0" advTm="4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3AA13-5D2F-40B8-A619-21E38F16FC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6814A-7D2C-4C21-A5F0-AC0FFA20B1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BF4698-DFCB-4F26-BB33-2AECFB2965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86CB7D-C5CF-45AC-9FFE-2D1A26D88E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8375B3-66D9-4316-AEC7-AC8D46DE8A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6BAC8B-3860-45EE-8BBC-68ADC95B5508}"/>
              </a:ext>
            </a:extLst>
          </p:cNvPr>
          <p:cNvSpPr>
            <a:spLocks noGrp="1"/>
          </p:cNvSpPr>
          <p:nvPr>
            <p:ph type="dt" sz="half" idx="10"/>
          </p:nvPr>
        </p:nvSpPr>
        <p:spPr/>
        <p:txBody>
          <a:bodyPr/>
          <a:lstStyle/>
          <a:p>
            <a:fld id="{D12F2A31-0C12-4F7C-B24F-5FCA5CCE9CD5}" type="datetimeFigureOut">
              <a:rPr lang="en-US" smtClean="0"/>
              <a:t>6/13/2022</a:t>
            </a:fld>
            <a:endParaRPr lang="en-US"/>
          </a:p>
        </p:txBody>
      </p:sp>
      <p:sp>
        <p:nvSpPr>
          <p:cNvPr id="8" name="Footer Placeholder 7">
            <a:extLst>
              <a:ext uri="{FF2B5EF4-FFF2-40B4-BE49-F238E27FC236}">
                <a16:creationId xmlns:a16="http://schemas.microsoft.com/office/drawing/2014/main" id="{3E9D1B83-5B77-4F9E-BFEB-81AD11BD03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219992-FB46-4DE1-BC02-EF30163B303E}"/>
              </a:ext>
            </a:extLst>
          </p:cNvPr>
          <p:cNvSpPr>
            <a:spLocks noGrp="1"/>
          </p:cNvSpPr>
          <p:nvPr>
            <p:ph type="sldNum" sz="quarter" idx="12"/>
          </p:nvPr>
        </p:nvSpPr>
        <p:spPr/>
        <p:txBody>
          <a:bodyPr/>
          <a:lstStyle/>
          <a:p>
            <a:fld id="{395FCBCD-A237-4C2E-B83C-8220D27FEFEC}" type="slidenum">
              <a:rPr lang="en-US" smtClean="0"/>
              <a:t>‹#›</a:t>
            </a:fld>
            <a:endParaRPr lang="en-US"/>
          </a:p>
        </p:txBody>
      </p:sp>
    </p:spTree>
    <p:extLst>
      <p:ext uri="{BB962C8B-B14F-4D97-AF65-F5344CB8AC3E}">
        <p14:creationId xmlns:p14="http://schemas.microsoft.com/office/powerpoint/2010/main" val="4072642200"/>
      </p:ext>
    </p:extLst>
  </p:cSld>
  <p:clrMapOvr>
    <a:masterClrMapping/>
  </p:clrMapOvr>
  <p:transition spd="med" advClick="0" advTm="4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60B43-993D-451E-B2D1-A38199739C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4D4AE2-3270-4E61-8891-C5C6C170D421}"/>
              </a:ext>
            </a:extLst>
          </p:cNvPr>
          <p:cNvSpPr>
            <a:spLocks noGrp="1"/>
          </p:cNvSpPr>
          <p:nvPr>
            <p:ph type="dt" sz="half" idx="10"/>
          </p:nvPr>
        </p:nvSpPr>
        <p:spPr/>
        <p:txBody>
          <a:bodyPr/>
          <a:lstStyle/>
          <a:p>
            <a:fld id="{D12F2A31-0C12-4F7C-B24F-5FCA5CCE9CD5}" type="datetimeFigureOut">
              <a:rPr lang="en-US" smtClean="0"/>
              <a:t>6/13/2022</a:t>
            </a:fld>
            <a:endParaRPr lang="en-US"/>
          </a:p>
        </p:txBody>
      </p:sp>
      <p:sp>
        <p:nvSpPr>
          <p:cNvPr id="4" name="Footer Placeholder 3">
            <a:extLst>
              <a:ext uri="{FF2B5EF4-FFF2-40B4-BE49-F238E27FC236}">
                <a16:creationId xmlns:a16="http://schemas.microsoft.com/office/drawing/2014/main" id="{B7F39D98-9CF6-4EE8-82AB-19DDDDDAE7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655401-3F19-4BE6-8DF1-E08EFCDBA4AD}"/>
              </a:ext>
            </a:extLst>
          </p:cNvPr>
          <p:cNvSpPr>
            <a:spLocks noGrp="1"/>
          </p:cNvSpPr>
          <p:nvPr>
            <p:ph type="sldNum" sz="quarter" idx="12"/>
          </p:nvPr>
        </p:nvSpPr>
        <p:spPr/>
        <p:txBody>
          <a:bodyPr/>
          <a:lstStyle/>
          <a:p>
            <a:fld id="{395FCBCD-A237-4C2E-B83C-8220D27FEFEC}" type="slidenum">
              <a:rPr lang="en-US" smtClean="0"/>
              <a:t>‹#›</a:t>
            </a:fld>
            <a:endParaRPr lang="en-US"/>
          </a:p>
        </p:txBody>
      </p:sp>
    </p:spTree>
    <p:extLst>
      <p:ext uri="{BB962C8B-B14F-4D97-AF65-F5344CB8AC3E}">
        <p14:creationId xmlns:p14="http://schemas.microsoft.com/office/powerpoint/2010/main" val="2038023472"/>
      </p:ext>
    </p:extLst>
  </p:cSld>
  <p:clrMapOvr>
    <a:masterClrMapping/>
  </p:clrMapOvr>
  <p:transition spd="med" advClick="0" advTm="4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08317C-EE4F-4D4B-9E4D-D8B10760E44E}"/>
              </a:ext>
            </a:extLst>
          </p:cNvPr>
          <p:cNvSpPr>
            <a:spLocks noGrp="1"/>
          </p:cNvSpPr>
          <p:nvPr>
            <p:ph type="dt" sz="half" idx="10"/>
          </p:nvPr>
        </p:nvSpPr>
        <p:spPr/>
        <p:txBody>
          <a:bodyPr/>
          <a:lstStyle/>
          <a:p>
            <a:fld id="{D12F2A31-0C12-4F7C-B24F-5FCA5CCE9CD5}" type="datetimeFigureOut">
              <a:rPr lang="en-US" smtClean="0"/>
              <a:t>6/13/2022</a:t>
            </a:fld>
            <a:endParaRPr lang="en-US"/>
          </a:p>
        </p:txBody>
      </p:sp>
      <p:sp>
        <p:nvSpPr>
          <p:cNvPr id="3" name="Footer Placeholder 2">
            <a:extLst>
              <a:ext uri="{FF2B5EF4-FFF2-40B4-BE49-F238E27FC236}">
                <a16:creationId xmlns:a16="http://schemas.microsoft.com/office/drawing/2014/main" id="{F70F0895-0006-4457-A798-1EA6DC35B4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7A8357-B923-4271-9205-6786B8929BEF}"/>
              </a:ext>
            </a:extLst>
          </p:cNvPr>
          <p:cNvSpPr>
            <a:spLocks noGrp="1"/>
          </p:cNvSpPr>
          <p:nvPr>
            <p:ph type="sldNum" sz="quarter" idx="12"/>
          </p:nvPr>
        </p:nvSpPr>
        <p:spPr/>
        <p:txBody>
          <a:bodyPr/>
          <a:lstStyle/>
          <a:p>
            <a:fld id="{395FCBCD-A237-4C2E-B83C-8220D27FEFEC}" type="slidenum">
              <a:rPr lang="en-US" smtClean="0"/>
              <a:t>‹#›</a:t>
            </a:fld>
            <a:endParaRPr lang="en-US"/>
          </a:p>
        </p:txBody>
      </p:sp>
    </p:spTree>
    <p:extLst>
      <p:ext uri="{BB962C8B-B14F-4D97-AF65-F5344CB8AC3E}">
        <p14:creationId xmlns:p14="http://schemas.microsoft.com/office/powerpoint/2010/main" val="3212037004"/>
      </p:ext>
    </p:extLst>
  </p:cSld>
  <p:clrMapOvr>
    <a:masterClrMapping/>
  </p:clrMapOvr>
  <p:transition spd="med" advClick="0" advTm="4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C1D95-DB2B-4AFB-8A4B-055531BAA9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19C22C-2491-4CA6-9233-9137D5F0E5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B0D1E5-821D-4E39-8A7E-04C712CD4A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963219-C60D-4875-8965-8182FE124297}"/>
              </a:ext>
            </a:extLst>
          </p:cNvPr>
          <p:cNvSpPr>
            <a:spLocks noGrp="1"/>
          </p:cNvSpPr>
          <p:nvPr>
            <p:ph type="dt" sz="half" idx="10"/>
          </p:nvPr>
        </p:nvSpPr>
        <p:spPr/>
        <p:txBody>
          <a:bodyPr/>
          <a:lstStyle/>
          <a:p>
            <a:fld id="{D12F2A31-0C12-4F7C-B24F-5FCA5CCE9CD5}" type="datetimeFigureOut">
              <a:rPr lang="en-US" smtClean="0"/>
              <a:t>6/13/2022</a:t>
            </a:fld>
            <a:endParaRPr lang="en-US"/>
          </a:p>
        </p:txBody>
      </p:sp>
      <p:sp>
        <p:nvSpPr>
          <p:cNvPr id="6" name="Footer Placeholder 5">
            <a:extLst>
              <a:ext uri="{FF2B5EF4-FFF2-40B4-BE49-F238E27FC236}">
                <a16:creationId xmlns:a16="http://schemas.microsoft.com/office/drawing/2014/main" id="{1E147562-CD4F-4F6C-BBA4-FB5671A5C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40663A-CB1B-49B8-BB41-8A9659DE1621}"/>
              </a:ext>
            </a:extLst>
          </p:cNvPr>
          <p:cNvSpPr>
            <a:spLocks noGrp="1"/>
          </p:cNvSpPr>
          <p:nvPr>
            <p:ph type="sldNum" sz="quarter" idx="12"/>
          </p:nvPr>
        </p:nvSpPr>
        <p:spPr/>
        <p:txBody>
          <a:bodyPr/>
          <a:lstStyle/>
          <a:p>
            <a:fld id="{395FCBCD-A237-4C2E-B83C-8220D27FEFEC}" type="slidenum">
              <a:rPr lang="en-US" smtClean="0"/>
              <a:t>‹#›</a:t>
            </a:fld>
            <a:endParaRPr lang="en-US"/>
          </a:p>
        </p:txBody>
      </p:sp>
    </p:spTree>
    <p:extLst>
      <p:ext uri="{BB962C8B-B14F-4D97-AF65-F5344CB8AC3E}">
        <p14:creationId xmlns:p14="http://schemas.microsoft.com/office/powerpoint/2010/main" val="4226058921"/>
      </p:ext>
    </p:extLst>
  </p:cSld>
  <p:clrMapOvr>
    <a:masterClrMapping/>
  </p:clrMapOvr>
  <p:transition spd="med" advClick="0" advTm="4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FA2B-AC8D-4D3F-B450-38E11DB20A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DB2641-F177-4220-B123-BB756CF020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55C9B8-6452-4B31-868B-46948A4F5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A15FEB-75AB-42B7-B381-ACD096757499}"/>
              </a:ext>
            </a:extLst>
          </p:cNvPr>
          <p:cNvSpPr>
            <a:spLocks noGrp="1"/>
          </p:cNvSpPr>
          <p:nvPr>
            <p:ph type="dt" sz="half" idx="10"/>
          </p:nvPr>
        </p:nvSpPr>
        <p:spPr/>
        <p:txBody>
          <a:bodyPr/>
          <a:lstStyle/>
          <a:p>
            <a:fld id="{D12F2A31-0C12-4F7C-B24F-5FCA5CCE9CD5}" type="datetimeFigureOut">
              <a:rPr lang="en-US" smtClean="0"/>
              <a:t>6/13/2022</a:t>
            </a:fld>
            <a:endParaRPr lang="en-US"/>
          </a:p>
        </p:txBody>
      </p:sp>
      <p:sp>
        <p:nvSpPr>
          <p:cNvPr id="6" name="Footer Placeholder 5">
            <a:extLst>
              <a:ext uri="{FF2B5EF4-FFF2-40B4-BE49-F238E27FC236}">
                <a16:creationId xmlns:a16="http://schemas.microsoft.com/office/drawing/2014/main" id="{6FB6355E-C846-4785-B740-FDEBA70166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18D62D-1900-4100-A4AE-DB1B39A60A7A}"/>
              </a:ext>
            </a:extLst>
          </p:cNvPr>
          <p:cNvSpPr>
            <a:spLocks noGrp="1"/>
          </p:cNvSpPr>
          <p:nvPr>
            <p:ph type="sldNum" sz="quarter" idx="12"/>
          </p:nvPr>
        </p:nvSpPr>
        <p:spPr/>
        <p:txBody>
          <a:bodyPr/>
          <a:lstStyle/>
          <a:p>
            <a:fld id="{395FCBCD-A237-4C2E-B83C-8220D27FEFEC}" type="slidenum">
              <a:rPr lang="en-US" smtClean="0"/>
              <a:t>‹#›</a:t>
            </a:fld>
            <a:endParaRPr lang="en-US"/>
          </a:p>
        </p:txBody>
      </p:sp>
    </p:spTree>
    <p:extLst>
      <p:ext uri="{BB962C8B-B14F-4D97-AF65-F5344CB8AC3E}">
        <p14:creationId xmlns:p14="http://schemas.microsoft.com/office/powerpoint/2010/main" val="4250166705"/>
      </p:ext>
    </p:extLst>
  </p:cSld>
  <p:clrMapOvr>
    <a:masterClrMapping/>
  </p:clrMapOvr>
  <p:transition spd="med" advClick="0" advTm="4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4.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3.jpe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0.png"/><Relationship Id="rId5" Type="http://schemas.openxmlformats.org/officeDocument/2006/relationships/slideLayout" Target="../slideLayouts/slideLayout34.xml"/><Relationship Id="rId10" Type="http://schemas.openxmlformats.org/officeDocument/2006/relationships/image" Target="../media/image9.jpeg"/><Relationship Id="rId4" Type="http://schemas.openxmlformats.org/officeDocument/2006/relationships/slideLayout" Target="../slideLayouts/slideLayout3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A012AA-D90E-49F8-9FB1-9D34612050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00623C-5A21-4C3C-B5B8-0BF3D13E96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D5353C-7637-4B80-A190-4431C9AF6E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2F2A31-0C12-4F7C-B24F-5FCA5CCE9CD5}" type="datetimeFigureOut">
              <a:rPr lang="en-US" smtClean="0"/>
              <a:t>6/13/2022</a:t>
            </a:fld>
            <a:endParaRPr lang="en-US"/>
          </a:p>
        </p:txBody>
      </p:sp>
      <p:sp>
        <p:nvSpPr>
          <p:cNvPr id="5" name="Footer Placeholder 4">
            <a:extLst>
              <a:ext uri="{FF2B5EF4-FFF2-40B4-BE49-F238E27FC236}">
                <a16:creationId xmlns:a16="http://schemas.microsoft.com/office/drawing/2014/main" id="{7AD07DEA-7711-4EFD-B857-CBC628D1EB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52B9F5-0412-4AE4-842B-9EC2F01A2A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5FCBCD-A237-4C2E-B83C-8220D27FEFEC}" type="slidenum">
              <a:rPr lang="en-US" smtClean="0"/>
              <a:t>‹#›</a:t>
            </a:fld>
            <a:endParaRPr lang="en-US"/>
          </a:p>
        </p:txBody>
      </p:sp>
    </p:spTree>
    <p:extLst>
      <p:ext uri="{BB962C8B-B14F-4D97-AF65-F5344CB8AC3E}">
        <p14:creationId xmlns:p14="http://schemas.microsoft.com/office/powerpoint/2010/main" val="68239149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4" r:id="rId12"/>
    <p:sldLayoutId id="2147483705" r:id="rId13"/>
    <p:sldLayoutId id="2147483706" r:id="rId14"/>
    <p:sldLayoutId id="2147483720" r:id="rId15"/>
    <p:sldLayoutId id="2147483721" r:id="rId16"/>
    <p:sldLayoutId id="2147483724" r:id="rId17"/>
    <p:sldLayoutId id="2147483725" r:id="rId18"/>
    <p:sldLayoutId id="2147483739" r:id="rId19"/>
  </p:sldLayoutIdLst>
  <p:transition spd="med" advClick="0" advTm="4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51" name="Title Placeholder 1"/>
          <p:cNvSpPr>
            <a:spLocks noGrp="1"/>
          </p:cNvSpPr>
          <p:nvPr>
            <p:ph type="title"/>
          </p:nvPr>
        </p:nvSpPr>
        <p:spPr bwMode="auto">
          <a:xfrm>
            <a:off x="609602" y="274638"/>
            <a:ext cx="905709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5" name="Footer Placeholder 4"/>
          <p:cNvSpPr>
            <a:spLocks noGrp="1"/>
          </p:cNvSpPr>
          <p:nvPr>
            <p:ph type="ftr" sz="quarter" idx="3"/>
          </p:nvPr>
        </p:nvSpPr>
        <p:spPr>
          <a:xfrm>
            <a:off x="3637936" y="6419724"/>
            <a:ext cx="4906296" cy="438277"/>
          </a:xfrm>
          <a:prstGeom prst="rect">
            <a:avLst/>
          </a:prstGeom>
        </p:spPr>
        <p:txBody>
          <a:bodyPr vert="horz" lIns="91440" tIns="45720" rIns="91440" bIns="45720" rtlCol="0" anchor="ctr"/>
          <a:lstStyle>
            <a:lvl1pPr algn="ctr" fontAlgn="auto">
              <a:spcBef>
                <a:spcPts val="0"/>
              </a:spcBef>
              <a:spcAft>
                <a:spcPts val="0"/>
              </a:spcAft>
              <a:defRPr sz="825" dirty="0">
                <a:solidFill>
                  <a:srgbClr val="FFFFFF"/>
                </a:solidFill>
                <a:latin typeface="Franklin Gothic Book" panose="020B0503020102020204" pitchFamily="34" charset="0"/>
                <a:cs typeface="Arial"/>
              </a:defRPr>
            </a:lvl1pPr>
          </a:lstStyle>
          <a:p>
            <a:pPr>
              <a:defRPr/>
            </a:pPr>
            <a:endParaRPr lang="en-US" dirty="0"/>
          </a:p>
        </p:txBody>
      </p:sp>
      <p:sp>
        <p:nvSpPr>
          <p:cNvPr id="6" name="Slide Number Placeholder 5"/>
          <p:cNvSpPr>
            <a:spLocks noGrp="1"/>
          </p:cNvSpPr>
          <p:nvPr>
            <p:ph type="sldNum" sz="quarter" idx="4"/>
          </p:nvPr>
        </p:nvSpPr>
        <p:spPr>
          <a:xfrm>
            <a:off x="8747432" y="6419724"/>
            <a:ext cx="2844800" cy="438277"/>
          </a:xfrm>
          <a:prstGeom prst="rect">
            <a:avLst/>
          </a:prstGeom>
        </p:spPr>
        <p:txBody>
          <a:bodyPr vert="horz" lIns="91440" tIns="45720" rIns="91440" bIns="45720" rtlCol="0" anchor="ctr"/>
          <a:lstStyle>
            <a:lvl1pPr algn="r" fontAlgn="auto">
              <a:spcBef>
                <a:spcPts val="0"/>
              </a:spcBef>
              <a:spcAft>
                <a:spcPts val="0"/>
              </a:spcAft>
              <a:defRPr sz="825" dirty="0">
                <a:solidFill>
                  <a:srgbClr val="FFFFFF"/>
                </a:solidFill>
                <a:latin typeface="Franklin Gothic Book" panose="020B0503020102020204" pitchFamily="34" charset="0"/>
                <a:cs typeface="Arial"/>
              </a:defRPr>
            </a:lvl1pPr>
          </a:lstStyle>
          <a:p>
            <a:pPr>
              <a:defRPr/>
            </a:pPr>
            <a:fld id="{8EC16C3E-254E-C04A-8A90-F3CAE37A3DAA}" type="slidenum">
              <a:rPr lang="en-US" smtClean="0"/>
              <a:pPr>
                <a:defRPr/>
              </a:pPr>
              <a:t>‹#›</a:t>
            </a:fld>
            <a:endParaRPr lang="en-US" dirty="0"/>
          </a:p>
        </p:txBody>
      </p:sp>
      <p:sp>
        <p:nvSpPr>
          <p:cNvPr id="7" name="Text Placeholder 6"/>
          <p:cNvSpPr>
            <a:spLocks noGrp="1"/>
          </p:cNvSpPr>
          <p:nvPr>
            <p:ph type="body" idx="1"/>
          </p:nvPr>
        </p:nvSpPr>
        <p:spPr>
          <a:xfrm>
            <a:off x="609600" y="1511713"/>
            <a:ext cx="10972800" cy="476372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endParaRPr lang="en-US" dirty="0"/>
          </a:p>
        </p:txBody>
      </p:sp>
      <p:sp>
        <p:nvSpPr>
          <p:cNvPr id="2" name="Date Placeholder 1"/>
          <p:cNvSpPr>
            <a:spLocks noGrp="1"/>
          </p:cNvSpPr>
          <p:nvPr>
            <p:ph type="dt" sz="half" idx="2"/>
          </p:nvPr>
        </p:nvSpPr>
        <p:spPr>
          <a:xfrm>
            <a:off x="609600" y="6419724"/>
            <a:ext cx="2844800" cy="438277"/>
          </a:xfrm>
          <a:prstGeom prst="rect">
            <a:avLst/>
          </a:prstGeom>
        </p:spPr>
        <p:txBody>
          <a:bodyPr vert="horz" lIns="91440" tIns="45720" rIns="91440" bIns="45720" rtlCol="0" anchor="ctr"/>
          <a:lstStyle>
            <a:lvl1pPr algn="l">
              <a:defRPr sz="825">
                <a:solidFill>
                  <a:srgbClr val="FFFFFF"/>
                </a:solidFill>
                <a:latin typeface="Franklin Gothic Book" panose="020B0503020102020204" pitchFamily="34" charset="0"/>
              </a:defRPr>
            </a:lvl1pPr>
          </a:lstStyle>
          <a:p>
            <a:fld id="{1D8DDAFB-8117-4743-9825-813C1A5D0E06}" type="datetime1">
              <a:rPr lang="en-US" smtClean="0"/>
              <a:t>6/13/2022</a:t>
            </a:fld>
            <a:endParaRPr lang="en-US" dirty="0"/>
          </a:p>
        </p:txBody>
      </p:sp>
      <p:pic>
        <p:nvPicPr>
          <p:cNvPr id="8" name="Picture 7"/>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9807413" y="32350"/>
            <a:ext cx="1973380" cy="547637"/>
          </a:xfrm>
          <a:prstGeom prst="rect">
            <a:avLst/>
          </a:prstGeom>
        </p:spPr>
      </p:pic>
    </p:spTree>
    <p:extLst>
      <p:ext uri="{BB962C8B-B14F-4D97-AF65-F5344CB8AC3E}">
        <p14:creationId xmlns:p14="http://schemas.microsoft.com/office/powerpoint/2010/main" val="340105961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29" r:id="rId10"/>
  </p:sldLayoutIdLst>
  <p:transition spd="med" advClick="0" advTm="4000">
    <p:push dir="u"/>
  </p:transition>
  <p:hf hdr="0" ftr="0" dt="0"/>
  <p:txStyles>
    <p:titleStyle>
      <a:lvl1pPr algn="l" rtl="0" eaLnBrk="1" fontAlgn="base" hangingPunct="1">
        <a:spcBef>
          <a:spcPct val="0"/>
        </a:spcBef>
        <a:spcAft>
          <a:spcPct val="0"/>
        </a:spcAft>
        <a:defRPr sz="3200" kern="1200">
          <a:solidFill>
            <a:srgbClr val="003478"/>
          </a:solidFill>
          <a:latin typeface="+mj-lt"/>
          <a:ea typeface="+mj-ea"/>
          <a:cs typeface="+mj-cs"/>
        </a:defRPr>
      </a:lvl1pPr>
      <a:lvl2pPr algn="l" rtl="0" eaLnBrk="1" fontAlgn="base" hangingPunct="1">
        <a:spcBef>
          <a:spcPct val="0"/>
        </a:spcBef>
        <a:spcAft>
          <a:spcPct val="0"/>
        </a:spcAft>
        <a:defRPr sz="2700">
          <a:solidFill>
            <a:srgbClr val="28486D"/>
          </a:solidFill>
          <a:latin typeface="Franklin Gothic Medium" pitchFamily="34" charset="0"/>
        </a:defRPr>
      </a:lvl2pPr>
      <a:lvl3pPr algn="l" rtl="0" eaLnBrk="1" fontAlgn="base" hangingPunct="1">
        <a:spcBef>
          <a:spcPct val="0"/>
        </a:spcBef>
        <a:spcAft>
          <a:spcPct val="0"/>
        </a:spcAft>
        <a:defRPr sz="2700">
          <a:solidFill>
            <a:srgbClr val="28486D"/>
          </a:solidFill>
          <a:latin typeface="Franklin Gothic Medium" pitchFamily="34" charset="0"/>
        </a:defRPr>
      </a:lvl3pPr>
      <a:lvl4pPr algn="l" rtl="0" eaLnBrk="1" fontAlgn="base" hangingPunct="1">
        <a:spcBef>
          <a:spcPct val="0"/>
        </a:spcBef>
        <a:spcAft>
          <a:spcPct val="0"/>
        </a:spcAft>
        <a:defRPr sz="2700">
          <a:solidFill>
            <a:srgbClr val="28486D"/>
          </a:solidFill>
          <a:latin typeface="Franklin Gothic Medium" pitchFamily="34" charset="0"/>
        </a:defRPr>
      </a:lvl4pPr>
      <a:lvl5pPr algn="l" rtl="0" eaLnBrk="1" fontAlgn="base" hangingPunct="1">
        <a:spcBef>
          <a:spcPct val="0"/>
        </a:spcBef>
        <a:spcAft>
          <a:spcPct val="0"/>
        </a:spcAft>
        <a:defRPr sz="2700">
          <a:solidFill>
            <a:srgbClr val="28486D"/>
          </a:solidFill>
          <a:latin typeface="Franklin Gothic Medium" pitchFamily="34" charset="0"/>
        </a:defRPr>
      </a:lvl5pPr>
      <a:lvl6pPr marL="342900" algn="l" rtl="0" eaLnBrk="1" fontAlgn="base" hangingPunct="1">
        <a:spcBef>
          <a:spcPct val="0"/>
        </a:spcBef>
        <a:spcAft>
          <a:spcPct val="0"/>
        </a:spcAft>
        <a:defRPr sz="2700">
          <a:solidFill>
            <a:srgbClr val="28486D"/>
          </a:solidFill>
          <a:latin typeface="Franklin Gothic Medium" pitchFamily="34" charset="0"/>
        </a:defRPr>
      </a:lvl6pPr>
      <a:lvl7pPr marL="685800" algn="l" rtl="0" eaLnBrk="1" fontAlgn="base" hangingPunct="1">
        <a:spcBef>
          <a:spcPct val="0"/>
        </a:spcBef>
        <a:spcAft>
          <a:spcPct val="0"/>
        </a:spcAft>
        <a:defRPr sz="2700">
          <a:solidFill>
            <a:srgbClr val="28486D"/>
          </a:solidFill>
          <a:latin typeface="Franklin Gothic Medium" pitchFamily="34" charset="0"/>
        </a:defRPr>
      </a:lvl7pPr>
      <a:lvl8pPr marL="1028700" algn="l" rtl="0" eaLnBrk="1" fontAlgn="base" hangingPunct="1">
        <a:spcBef>
          <a:spcPct val="0"/>
        </a:spcBef>
        <a:spcAft>
          <a:spcPct val="0"/>
        </a:spcAft>
        <a:defRPr sz="2700">
          <a:solidFill>
            <a:srgbClr val="28486D"/>
          </a:solidFill>
          <a:latin typeface="Franklin Gothic Medium" pitchFamily="34" charset="0"/>
        </a:defRPr>
      </a:lvl8pPr>
      <a:lvl9pPr marL="1371600" algn="l" rtl="0" eaLnBrk="1" fontAlgn="base" hangingPunct="1">
        <a:spcBef>
          <a:spcPct val="0"/>
        </a:spcBef>
        <a:spcAft>
          <a:spcPct val="0"/>
        </a:spcAft>
        <a:defRPr sz="2700">
          <a:solidFill>
            <a:srgbClr val="28486D"/>
          </a:solidFill>
          <a:latin typeface="Franklin Gothic Medium" pitchFamily="34" charset="0"/>
        </a:defRPr>
      </a:lvl9pPr>
    </p:titleStyle>
    <p:bodyStyle>
      <a:lvl1pPr marL="205740" indent="-205740" algn="l" rtl="0" eaLnBrk="1" fontAlgn="base" hangingPunct="1">
        <a:spcBef>
          <a:spcPts val="1000"/>
        </a:spcBef>
        <a:spcAft>
          <a:spcPts val="0"/>
        </a:spcAft>
        <a:buClr>
          <a:srgbClr val="005596"/>
        </a:buClr>
        <a:buSzPct val="125000"/>
        <a:buFont typeface="Arial" pitchFamily="34" charset="0"/>
        <a:buChar char="•"/>
        <a:defRPr sz="2400" b="0" kern="1200">
          <a:solidFill>
            <a:srgbClr val="2A2C27"/>
          </a:solidFill>
          <a:latin typeface="+mj-lt"/>
          <a:ea typeface="+mn-ea"/>
          <a:cs typeface="Arial" pitchFamily="34" charset="0"/>
        </a:defRPr>
      </a:lvl1pPr>
      <a:lvl2pPr marL="514350" indent="-171450" algn="l" rtl="0" eaLnBrk="1" fontAlgn="base" hangingPunct="1">
        <a:spcBef>
          <a:spcPts val="800"/>
        </a:spcBef>
        <a:spcAft>
          <a:spcPct val="0"/>
        </a:spcAft>
        <a:buClr>
          <a:schemeClr val="tx1">
            <a:lumMod val="50000"/>
            <a:lumOff val="50000"/>
          </a:schemeClr>
        </a:buClr>
        <a:buFont typeface="Wingdings" pitchFamily="2" charset="2"/>
        <a:buChar char="§"/>
        <a:defRPr sz="2000" b="0" kern="1200">
          <a:solidFill>
            <a:schemeClr val="tx1"/>
          </a:solidFill>
          <a:latin typeface="Franklin Gothic Book" panose="020B0503020102020204" pitchFamily="34" charset="0"/>
          <a:ea typeface="+mn-ea"/>
          <a:cs typeface="Arial" pitchFamily="34" charset="0"/>
        </a:defRPr>
      </a:lvl2pPr>
      <a:lvl3pPr marL="857250" indent="-171450" algn="l" rtl="0" eaLnBrk="1" fontAlgn="base" hangingPunct="1">
        <a:spcBef>
          <a:spcPts val="800"/>
        </a:spcBef>
        <a:spcAft>
          <a:spcPct val="0"/>
        </a:spcAft>
        <a:buClr>
          <a:srgbClr val="7F7F7F"/>
        </a:buClr>
        <a:buFont typeface="Franklin Gothic Medium" panose="020B0603020102020204" pitchFamily="34" charset="0"/>
        <a:buChar char="–"/>
        <a:defRPr sz="1600" b="0" kern="1200">
          <a:solidFill>
            <a:schemeClr val="tx1"/>
          </a:solidFill>
          <a:latin typeface="Franklin Gothic Book" panose="020B0503020102020204" pitchFamily="34" charset="0"/>
          <a:ea typeface="+mn-ea"/>
          <a:cs typeface="Arial" pitchFamily="34" charset="0"/>
        </a:defRPr>
      </a:lvl3pPr>
      <a:lvl4pPr marL="1200150" indent="-171450" algn="l" rtl="0" eaLnBrk="1" fontAlgn="base" hangingPunct="1">
        <a:spcBef>
          <a:spcPts val="800"/>
        </a:spcBef>
        <a:spcAft>
          <a:spcPct val="0"/>
        </a:spcAft>
        <a:buClr>
          <a:srgbClr val="7F7F7F"/>
        </a:buClr>
        <a:buFont typeface="Franklin Gothic Medium" panose="020B0603020102020204" pitchFamily="34" charset="0"/>
        <a:buChar char="–"/>
        <a:defRPr sz="1600" b="0" kern="1200">
          <a:solidFill>
            <a:schemeClr val="tx1"/>
          </a:solidFill>
          <a:latin typeface="Franklin Gothic Book" panose="020B0503020102020204" pitchFamily="34" charset="0"/>
          <a:ea typeface="+mn-ea"/>
          <a:cs typeface="Arial" pitchFamily="34" charset="0"/>
        </a:defRPr>
      </a:lvl4pPr>
      <a:lvl5pPr marL="1543050" indent="-171450" algn="l" rtl="0" eaLnBrk="1" fontAlgn="base" hangingPunct="1">
        <a:spcBef>
          <a:spcPts val="800"/>
        </a:spcBef>
        <a:spcAft>
          <a:spcPct val="0"/>
        </a:spcAft>
        <a:buClr>
          <a:srgbClr val="7F7F7F"/>
        </a:buClr>
        <a:buFont typeface="Arial" charset="0"/>
        <a:buChar char="»"/>
        <a:defRPr sz="1200" b="0" kern="1200">
          <a:solidFill>
            <a:schemeClr val="tx1"/>
          </a:solidFill>
          <a:latin typeface="+mj-lt"/>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51" name="Title Placeholder 1"/>
          <p:cNvSpPr>
            <a:spLocks noGrp="1"/>
          </p:cNvSpPr>
          <p:nvPr>
            <p:ph type="title"/>
          </p:nvPr>
        </p:nvSpPr>
        <p:spPr bwMode="auto">
          <a:xfrm>
            <a:off x="609602" y="274638"/>
            <a:ext cx="905709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5" name="Footer Placeholder 4"/>
          <p:cNvSpPr>
            <a:spLocks noGrp="1"/>
          </p:cNvSpPr>
          <p:nvPr>
            <p:ph type="ftr" sz="quarter" idx="3"/>
          </p:nvPr>
        </p:nvSpPr>
        <p:spPr>
          <a:xfrm>
            <a:off x="3637936" y="6419724"/>
            <a:ext cx="4906296" cy="438277"/>
          </a:xfrm>
          <a:prstGeom prst="rect">
            <a:avLst/>
          </a:prstGeom>
        </p:spPr>
        <p:txBody>
          <a:bodyPr vert="horz" lIns="91440" tIns="45720" rIns="91440" bIns="45720" rtlCol="0" anchor="ctr"/>
          <a:lstStyle>
            <a:lvl1pPr algn="ctr" fontAlgn="auto">
              <a:spcBef>
                <a:spcPts val="0"/>
              </a:spcBef>
              <a:spcAft>
                <a:spcPts val="0"/>
              </a:spcAft>
              <a:defRPr sz="825" dirty="0">
                <a:solidFill>
                  <a:srgbClr val="FFFFFF"/>
                </a:solidFill>
                <a:latin typeface="Franklin Gothic Book" panose="020B0503020102020204" pitchFamily="34" charset="0"/>
                <a:cs typeface="Arial"/>
              </a:defRPr>
            </a:lvl1pPr>
          </a:lstStyle>
          <a:p>
            <a:pPr>
              <a:defRPr/>
            </a:pPr>
            <a:endParaRPr lang="en-US" dirty="0"/>
          </a:p>
        </p:txBody>
      </p:sp>
      <p:sp>
        <p:nvSpPr>
          <p:cNvPr id="6" name="Slide Number Placeholder 5"/>
          <p:cNvSpPr>
            <a:spLocks noGrp="1"/>
          </p:cNvSpPr>
          <p:nvPr>
            <p:ph type="sldNum" sz="quarter" idx="4"/>
          </p:nvPr>
        </p:nvSpPr>
        <p:spPr>
          <a:xfrm>
            <a:off x="8747432" y="6419724"/>
            <a:ext cx="2844800" cy="438277"/>
          </a:xfrm>
          <a:prstGeom prst="rect">
            <a:avLst/>
          </a:prstGeom>
        </p:spPr>
        <p:txBody>
          <a:bodyPr vert="horz" lIns="91440" tIns="45720" rIns="91440" bIns="45720" rtlCol="0" anchor="ctr"/>
          <a:lstStyle>
            <a:lvl1pPr algn="r" fontAlgn="auto">
              <a:spcBef>
                <a:spcPts val="0"/>
              </a:spcBef>
              <a:spcAft>
                <a:spcPts val="0"/>
              </a:spcAft>
              <a:defRPr sz="825" dirty="0">
                <a:solidFill>
                  <a:srgbClr val="FFFFFF"/>
                </a:solidFill>
                <a:latin typeface="Franklin Gothic Book" panose="020B0503020102020204" pitchFamily="34" charset="0"/>
                <a:cs typeface="Arial"/>
              </a:defRPr>
            </a:lvl1pPr>
          </a:lstStyle>
          <a:p>
            <a:pPr>
              <a:defRPr/>
            </a:pPr>
            <a:fld id="{8EC16C3E-254E-C04A-8A90-F3CAE37A3DAA}" type="slidenum">
              <a:rPr lang="en-US" smtClean="0"/>
              <a:pPr>
                <a:defRPr/>
              </a:pPr>
              <a:t>‹#›</a:t>
            </a:fld>
            <a:endParaRPr lang="en-US" dirty="0"/>
          </a:p>
        </p:txBody>
      </p:sp>
      <p:sp>
        <p:nvSpPr>
          <p:cNvPr id="7" name="Text Placeholder 6"/>
          <p:cNvSpPr>
            <a:spLocks noGrp="1"/>
          </p:cNvSpPr>
          <p:nvPr>
            <p:ph type="body" idx="1"/>
          </p:nvPr>
        </p:nvSpPr>
        <p:spPr>
          <a:xfrm>
            <a:off x="609600" y="1511713"/>
            <a:ext cx="10972800" cy="476372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endParaRPr lang="en-US" dirty="0"/>
          </a:p>
        </p:txBody>
      </p:sp>
      <p:sp>
        <p:nvSpPr>
          <p:cNvPr id="2" name="Date Placeholder 1"/>
          <p:cNvSpPr>
            <a:spLocks noGrp="1"/>
          </p:cNvSpPr>
          <p:nvPr>
            <p:ph type="dt" sz="half" idx="2"/>
          </p:nvPr>
        </p:nvSpPr>
        <p:spPr>
          <a:xfrm>
            <a:off x="609600" y="6419724"/>
            <a:ext cx="2844800" cy="438277"/>
          </a:xfrm>
          <a:prstGeom prst="rect">
            <a:avLst/>
          </a:prstGeom>
        </p:spPr>
        <p:txBody>
          <a:bodyPr vert="horz" lIns="91440" tIns="45720" rIns="91440" bIns="45720" rtlCol="0" anchor="ctr"/>
          <a:lstStyle>
            <a:lvl1pPr algn="l">
              <a:defRPr sz="825">
                <a:solidFill>
                  <a:srgbClr val="FFFFFF"/>
                </a:solidFill>
                <a:latin typeface="Franklin Gothic Book" panose="020B0503020102020204" pitchFamily="34" charset="0"/>
              </a:defRPr>
            </a:lvl1pPr>
          </a:lstStyle>
          <a:p>
            <a:fld id="{1D8DDAFB-8117-4743-9825-813C1A5D0E06}" type="datetime1">
              <a:rPr lang="en-US" smtClean="0"/>
              <a:t>6/13/2022</a:t>
            </a:fld>
            <a:endParaRPr lang="en-US" dirty="0"/>
          </a:p>
        </p:txBody>
      </p:sp>
      <p:pic>
        <p:nvPicPr>
          <p:cNvPr id="8" name="Picture 7"/>
          <p:cNvPicPr>
            <a:picLocks noChangeAspect="1"/>
          </p:cNvPicPr>
          <p:nvPr userDrawn="1"/>
        </p:nvPicPr>
        <p:blipFill>
          <a:blip r:embed="rId11" cstate="screen">
            <a:extLst>
              <a:ext uri="{28A0092B-C50C-407E-A947-70E740481C1C}">
                <a14:useLocalDpi xmlns:a14="http://schemas.microsoft.com/office/drawing/2010/main" val="0"/>
              </a:ext>
            </a:extLst>
          </a:blip>
          <a:stretch>
            <a:fillRect/>
          </a:stretch>
        </p:blipFill>
        <p:spPr>
          <a:xfrm>
            <a:off x="9807413" y="32350"/>
            <a:ext cx="1973380" cy="547637"/>
          </a:xfrm>
          <a:prstGeom prst="rect">
            <a:avLst/>
          </a:prstGeom>
        </p:spPr>
      </p:pic>
    </p:spTree>
    <p:extLst>
      <p:ext uri="{BB962C8B-B14F-4D97-AF65-F5344CB8AC3E}">
        <p14:creationId xmlns:p14="http://schemas.microsoft.com/office/powerpoint/2010/main" val="141643945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Lst>
  <p:transition spd="med" advClick="0" advTm="4000">
    <p:push dir="u"/>
  </p:transition>
  <p:hf hdr="0" ftr="0" dt="0"/>
  <p:txStyles>
    <p:titleStyle>
      <a:lvl1pPr algn="l" rtl="0" eaLnBrk="1" fontAlgn="base" hangingPunct="1">
        <a:spcBef>
          <a:spcPct val="0"/>
        </a:spcBef>
        <a:spcAft>
          <a:spcPct val="0"/>
        </a:spcAft>
        <a:defRPr sz="3200" kern="1200">
          <a:solidFill>
            <a:srgbClr val="003478"/>
          </a:solidFill>
          <a:latin typeface="+mj-lt"/>
          <a:ea typeface="+mj-ea"/>
          <a:cs typeface="+mj-cs"/>
        </a:defRPr>
      </a:lvl1pPr>
      <a:lvl2pPr algn="l" rtl="0" eaLnBrk="1" fontAlgn="base" hangingPunct="1">
        <a:spcBef>
          <a:spcPct val="0"/>
        </a:spcBef>
        <a:spcAft>
          <a:spcPct val="0"/>
        </a:spcAft>
        <a:defRPr sz="2700">
          <a:solidFill>
            <a:srgbClr val="28486D"/>
          </a:solidFill>
          <a:latin typeface="Franklin Gothic Medium" pitchFamily="34" charset="0"/>
        </a:defRPr>
      </a:lvl2pPr>
      <a:lvl3pPr algn="l" rtl="0" eaLnBrk="1" fontAlgn="base" hangingPunct="1">
        <a:spcBef>
          <a:spcPct val="0"/>
        </a:spcBef>
        <a:spcAft>
          <a:spcPct val="0"/>
        </a:spcAft>
        <a:defRPr sz="2700">
          <a:solidFill>
            <a:srgbClr val="28486D"/>
          </a:solidFill>
          <a:latin typeface="Franklin Gothic Medium" pitchFamily="34" charset="0"/>
        </a:defRPr>
      </a:lvl3pPr>
      <a:lvl4pPr algn="l" rtl="0" eaLnBrk="1" fontAlgn="base" hangingPunct="1">
        <a:spcBef>
          <a:spcPct val="0"/>
        </a:spcBef>
        <a:spcAft>
          <a:spcPct val="0"/>
        </a:spcAft>
        <a:defRPr sz="2700">
          <a:solidFill>
            <a:srgbClr val="28486D"/>
          </a:solidFill>
          <a:latin typeface="Franklin Gothic Medium" pitchFamily="34" charset="0"/>
        </a:defRPr>
      </a:lvl4pPr>
      <a:lvl5pPr algn="l" rtl="0" eaLnBrk="1" fontAlgn="base" hangingPunct="1">
        <a:spcBef>
          <a:spcPct val="0"/>
        </a:spcBef>
        <a:spcAft>
          <a:spcPct val="0"/>
        </a:spcAft>
        <a:defRPr sz="2700">
          <a:solidFill>
            <a:srgbClr val="28486D"/>
          </a:solidFill>
          <a:latin typeface="Franklin Gothic Medium" pitchFamily="34" charset="0"/>
        </a:defRPr>
      </a:lvl5pPr>
      <a:lvl6pPr marL="342900" algn="l" rtl="0" eaLnBrk="1" fontAlgn="base" hangingPunct="1">
        <a:spcBef>
          <a:spcPct val="0"/>
        </a:spcBef>
        <a:spcAft>
          <a:spcPct val="0"/>
        </a:spcAft>
        <a:defRPr sz="2700">
          <a:solidFill>
            <a:srgbClr val="28486D"/>
          </a:solidFill>
          <a:latin typeface="Franklin Gothic Medium" pitchFamily="34" charset="0"/>
        </a:defRPr>
      </a:lvl6pPr>
      <a:lvl7pPr marL="685800" algn="l" rtl="0" eaLnBrk="1" fontAlgn="base" hangingPunct="1">
        <a:spcBef>
          <a:spcPct val="0"/>
        </a:spcBef>
        <a:spcAft>
          <a:spcPct val="0"/>
        </a:spcAft>
        <a:defRPr sz="2700">
          <a:solidFill>
            <a:srgbClr val="28486D"/>
          </a:solidFill>
          <a:latin typeface="Franklin Gothic Medium" pitchFamily="34" charset="0"/>
        </a:defRPr>
      </a:lvl7pPr>
      <a:lvl8pPr marL="1028700" algn="l" rtl="0" eaLnBrk="1" fontAlgn="base" hangingPunct="1">
        <a:spcBef>
          <a:spcPct val="0"/>
        </a:spcBef>
        <a:spcAft>
          <a:spcPct val="0"/>
        </a:spcAft>
        <a:defRPr sz="2700">
          <a:solidFill>
            <a:srgbClr val="28486D"/>
          </a:solidFill>
          <a:latin typeface="Franklin Gothic Medium" pitchFamily="34" charset="0"/>
        </a:defRPr>
      </a:lvl8pPr>
      <a:lvl9pPr marL="1371600" algn="l" rtl="0" eaLnBrk="1" fontAlgn="base" hangingPunct="1">
        <a:spcBef>
          <a:spcPct val="0"/>
        </a:spcBef>
        <a:spcAft>
          <a:spcPct val="0"/>
        </a:spcAft>
        <a:defRPr sz="2700">
          <a:solidFill>
            <a:srgbClr val="28486D"/>
          </a:solidFill>
          <a:latin typeface="Franklin Gothic Medium" pitchFamily="34" charset="0"/>
        </a:defRPr>
      </a:lvl9pPr>
    </p:titleStyle>
    <p:bodyStyle>
      <a:lvl1pPr marL="205740" indent="-205740" algn="l" rtl="0" eaLnBrk="1" fontAlgn="base" hangingPunct="1">
        <a:spcBef>
          <a:spcPts val="1000"/>
        </a:spcBef>
        <a:spcAft>
          <a:spcPts val="0"/>
        </a:spcAft>
        <a:buClr>
          <a:srgbClr val="005596"/>
        </a:buClr>
        <a:buSzPct val="125000"/>
        <a:buFont typeface="Arial" pitchFamily="34" charset="0"/>
        <a:buChar char="•"/>
        <a:defRPr sz="2400" b="0" kern="1200">
          <a:solidFill>
            <a:srgbClr val="2A2C27"/>
          </a:solidFill>
          <a:latin typeface="+mj-lt"/>
          <a:ea typeface="+mn-ea"/>
          <a:cs typeface="Arial" pitchFamily="34" charset="0"/>
        </a:defRPr>
      </a:lvl1pPr>
      <a:lvl2pPr marL="514350" indent="-171450" algn="l" rtl="0" eaLnBrk="1" fontAlgn="base" hangingPunct="1">
        <a:spcBef>
          <a:spcPts val="800"/>
        </a:spcBef>
        <a:spcAft>
          <a:spcPct val="0"/>
        </a:spcAft>
        <a:buClr>
          <a:schemeClr val="tx1">
            <a:lumMod val="50000"/>
            <a:lumOff val="50000"/>
          </a:schemeClr>
        </a:buClr>
        <a:buFont typeface="Wingdings" pitchFamily="2" charset="2"/>
        <a:buChar char="§"/>
        <a:defRPr sz="2000" b="0" kern="1200">
          <a:solidFill>
            <a:schemeClr val="tx1"/>
          </a:solidFill>
          <a:latin typeface="Franklin Gothic Book" panose="020B0503020102020204" pitchFamily="34" charset="0"/>
          <a:ea typeface="+mn-ea"/>
          <a:cs typeface="Arial" pitchFamily="34" charset="0"/>
        </a:defRPr>
      </a:lvl2pPr>
      <a:lvl3pPr marL="857250" indent="-171450" algn="l" rtl="0" eaLnBrk="1" fontAlgn="base" hangingPunct="1">
        <a:spcBef>
          <a:spcPts val="800"/>
        </a:spcBef>
        <a:spcAft>
          <a:spcPct val="0"/>
        </a:spcAft>
        <a:buClr>
          <a:srgbClr val="7F7F7F"/>
        </a:buClr>
        <a:buFont typeface="Franklin Gothic Medium" panose="020B0603020102020204" pitchFamily="34" charset="0"/>
        <a:buChar char="–"/>
        <a:defRPr sz="1600" b="0" kern="1200">
          <a:solidFill>
            <a:schemeClr val="tx1"/>
          </a:solidFill>
          <a:latin typeface="Franklin Gothic Book" panose="020B0503020102020204" pitchFamily="34" charset="0"/>
          <a:ea typeface="+mn-ea"/>
          <a:cs typeface="Arial" pitchFamily="34" charset="0"/>
        </a:defRPr>
      </a:lvl3pPr>
      <a:lvl4pPr marL="1200150" indent="-171450" algn="l" rtl="0" eaLnBrk="1" fontAlgn="base" hangingPunct="1">
        <a:spcBef>
          <a:spcPts val="800"/>
        </a:spcBef>
        <a:spcAft>
          <a:spcPct val="0"/>
        </a:spcAft>
        <a:buClr>
          <a:srgbClr val="7F7F7F"/>
        </a:buClr>
        <a:buFont typeface="Franklin Gothic Medium" panose="020B0603020102020204" pitchFamily="34" charset="0"/>
        <a:buChar char="–"/>
        <a:defRPr sz="1600" b="0" kern="1200">
          <a:solidFill>
            <a:schemeClr val="tx1"/>
          </a:solidFill>
          <a:latin typeface="Franklin Gothic Book" panose="020B0503020102020204" pitchFamily="34" charset="0"/>
          <a:ea typeface="+mn-ea"/>
          <a:cs typeface="Arial" pitchFamily="34" charset="0"/>
        </a:defRPr>
      </a:lvl4pPr>
      <a:lvl5pPr marL="1543050" indent="-171450" algn="l" rtl="0" eaLnBrk="1" fontAlgn="base" hangingPunct="1">
        <a:spcBef>
          <a:spcPts val="800"/>
        </a:spcBef>
        <a:spcAft>
          <a:spcPct val="0"/>
        </a:spcAft>
        <a:buClr>
          <a:srgbClr val="7F7F7F"/>
        </a:buClr>
        <a:buFont typeface="Arial" charset="0"/>
        <a:buChar char="»"/>
        <a:defRPr sz="1200" b="0" kern="1200">
          <a:solidFill>
            <a:schemeClr val="tx1"/>
          </a:solidFill>
          <a:latin typeface="+mj-lt"/>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1.xml"/><Relationship Id="rId4" Type="http://schemas.openxmlformats.org/officeDocument/2006/relationships/image" Target="../media/image17.emf"/></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6.png"/><Relationship Id="rId18" Type="http://schemas.openxmlformats.org/officeDocument/2006/relationships/customXml" Target="../ink/ink8.xml"/><Relationship Id="rId26" Type="http://schemas.openxmlformats.org/officeDocument/2006/relationships/customXml" Target="../ink/ink12.xml"/><Relationship Id="rId39" Type="http://schemas.openxmlformats.org/officeDocument/2006/relationships/image" Target="../media/image49.png"/><Relationship Id="rId3" Type="http://schemas.openxmlformats.org/officeDocument/2006/relationships/image" Target="../media/image38.jpeg"/><Relationship Id="rId21" Type="http://schemas.openxmlformats.org/officeDocument/2006/relationships/image" Target="../media/image40.png"/><Relationship Id="rId34" Type="http://schemas.openxmlformats.org/officeDocument/2006/relationships/customXml" Target="../ink/ink16.xml"/><Relationship Id="rId7" Type="http://schemas.openxmlformats.org/officeDocument/2006/relationships/image" Target="../media/image330.png"/><Relationship Id="rId12" Type="http://schemas.openxmlformats.org/officeDocument/2006/relationships/customXml" Target="../ink/ink5.xml"/><Relationship Id="rId17" Type="http://schemas.openxmlformats.org/officeDocument/2006/relationships/image" Target="../media/image38.png"/><Relationship Id="rId25" Type="http://schemas.openxmlformats.org/officeDocument/2006/relationships/image" Target="../media/image42.png"/><Relationship Id="rId33" Type="http://schemas.openxmlformats.org/officeDocument/2006/relationships/image" Target="../media/image46.png"/><Relationship Id="rId38" Type="http://schemas.openxmlformats.org/officeDocument/2006/relationships/customXml" Target="../ink/ink18.xml"/><Relationship Id="rId2" Type="http://schemas.openxmlformats.org/officeDocument/2006/relationships/image" Target="../media/image37.jpeg"/><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image" Target="../media/image44.png"/><Relationship Id="rId41" Type="http://schemas.openxmlformats.org/officeDocument/2006/relationships/image" Target="../media/image50.png"/><Relationship Id="rId1" Type="http://schemas.openxmlformats.org/officeDocument/2006/relationships/slideLayout" Target="../slideLayouts/slideLayout18.xml"/><Relationship Id="rId6" Type="http://schemas.openxmlformats.org/officeDocument/2006/relationships/customXml" Target="../ink/ink2.xml"/><Relationship Id="rId11" Type="http://schemas.openxmlformats.org/officeDocument/2006/relationships/image" Target="../media/image350.png"/><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48.png"/><Relationship Id="rId40" Type="http://schemas.openxmlformats.org/officeDocument/2006/relationships/customXml" Target="../ink/ink19.xml"/><Relationship Id="rId5" Type="http://schemas.openxmlformats.org/officeDocument/2006/relationships/image" Target="../media/image32.png"/><Relationship Id="rId15" Type="http://schemas.openxmlformats.org/officeDocument/2006/relationships/image" Target="../media/image37.png"/><Relationship Id="rId23" Type="http://schemas.openxmlformats.org/officeDocument/2006/relationships/image" Target="../media/image41.png"/><Relationship Id="rId28" Type="http://schemas.openxmlformats.org/officeDocument/2006/relationships/customXml" Target="../ink/ink13.xml"/><Relationship Id="rId36" Type="http://schemas.openxmlformats.org/officeDocument/2006/relationships/customXml" Target="../ink/ink17.xml"/><Relationship Id="rId10" Type="http://schemas.openxmlformats.org/officeDocument/2006/relationships/customXml" Target="../ink/ink4.xml"/><Relationship Id="rId19" Type="http://schemas.openxmlformats.org/officeDocument/2006/relationships/image" Target="../media/image39.png"/><Relationship Id="rId31" Type="http://schemas.openxmlformats.org/officeDocument/2006/relationships/image" Target="../media/image45.png"/><Relationship Id="rId4" Type="http://schemas.openxmlformats.org/officeDocument/2006/relationships/customXml" Target="../ink/ink1.xml"/><Relationship Id="rId9" Type="http://schemas.openxmlformats.org/officeDocument/2006/relationships/image" Target="../media/image340.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43.png"/><Relationship Id="rId30" Type="http://schemas.openxmlformats.org/officeDocument/2006/relationships/customXml" Target="../ink/ink14.xml"/><Relationship Id="rId35"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3gp"/><Relationship Id="rId1" Type="http://schemas.microsoft.com/office/2007/relationships/media" Target="../media/media1.3gp"/><Relationship Id="rId5" Type="http://schemas.openxmlformats.org/officeDocument/2006/relationships/image" Target="../media/image103.jpeg"/><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10.png"/><Relationship Id="rId1" Type="http://schemas.openxmlformats.org/officeDocument/2006/relationships/slideLayout" Target="../slideLayouts/slideLayout7.xml"/><Relationship Id="rId5" Type="http://schemas.microsoft.com/office/2007/relationships/hdphoto" Target="../media/hdphoto15.wdp"/><Relationship Id="rId4" Type="http://schemas.openxmlformats.org/officeDocument/2006/relationships/image" Target="../media/image111.png"/></Relationships>
</file>

<file path=ppt/slides/_rels/slide7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7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22.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15.xml"/><Relationship Id="rId4" Type="http://schemas.openxmlformats.org/officeDocument/2006/relationships/image" Target="../media/image124.jpeg"/></Relationships>
</file>

<file path=ppt/slides/_rels/slide8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5.jpeg"/><Relationship Id="rId1" Type="http://schemas.openxmlformats.org/officeDocument/2006/relationships/slideLayout" Target="../slideLayouts/slideLayout13.xml"/><Relationship Id="rId6" Type="http://schemas.openxmlformats.org/officeDocument/2006/relationships/image" Target="../media/image132.jpeg"/><Relationship Id="rId5" Type="http://schemas.openxmlformats.org/officeDocument/2006/relationships/image" Target="../media/image131.png"/><Relationship Id="rId4" Type="http://schemas.openxmlformats.org/officeDocument/2006/relationships/image" Target="../media/image130.jpe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13.xml"/><Relationship Id="rId5" Type="http://schemas.openxmlformats.org/officeDocument/2006/relationships/image" Target="../media/image136.jpeg"/><Relationship Id="rId4" Type="http://schemas.openxmlformats.org/officeDocument/2006/relationships/image" Target="../media/image135.png"/></Relationships>
</file>

<file path=ppt/slides/_rels/slide9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0764" y="1229711"/>
            <a:ext cx="8330984" cy="903890"/>
          </a:xfrm>
        </p:spPr>
        <p:txBody>
          <a:bodyPr/>
          <a:lstStyle/>
          <a:p>
            <a:r>
              <a:rPr lang="en-US" sz="4400" dirty="0"/>
              <a:t>Gladden AMD Treatment Plant</a:t>
            </a:r>
            <a:endParaRPr lang="en-US" dirty="0"/>
          </a:p>
        </p:txBody>
      </p:sp>
      <p:sp>
        <p:nvSpPr>
          <p:cNvPr id="9" name="Subtitle 8"/>
          <p:cNvSpPr>
            <a:spLocks noGrp="1"/>
          </p:cNvSpPr>
          <p:nvPr>
            <p:ph type="subTitle" idx="1"/>
          </p:nvPr>
        </p:nvSpPr>
        <p:spPr>
          <a:xfrm>
            <a:off x="1145775" y="2270234"/>
            <a:ext cx="5360129" cy="2554014"/>
          </a:xfrm>
        </p:spPr>
        <p:txBody>
          <a:bodyPr>
            <a:normAutofit/>
          </a:bodyPr>
          <a:lstStyle/>
          <a:p>
            <a:pPr algn="ctr"/>
            <a:r>
              <a:rPr lang="en-US" sz="3200" dirty="0" err="1"/>
              <a:t>Chartiers</a:t>
            </a:r>
            <a:r>
              <a:rPr lang="en-US" sz="3200" dirty="0"/>
              <a:t> Creek Watershed</a:t>
            </a:r>
          </a:p>
          <a:p>
            <a:pPr algn="ctr"/>
            <a:r>
              <a:rPr lang="en-US" sz="3200" dirty="0"/>
              <a:t>South Fayette Township</a:t>
            </a:r>
          </a:p>
          <a:p>
            <a:pPr algn="ctr"/>
            <a:r>
              <a:rPr lang="en-US" sz="3200" dirty="0"/>
              <a:t>Allegheny County</a:t>
            </a:r>
          </a:p>
          <a:p>
            <a:pPr algn="ctr"/>
            <a:r>
              <a:rPr lang="en-US" sz="3200" dirty="0"/>
              <a:t>Pennsylvania</a:t>
            </a:r>
            <a:endParaRPr lang="en-US" dirty="0"/>
          </a:p>
        </p:txBody>
      </p:sp>
      <p:pic>
        <p:nvPicPr>
          <p:cNvPr id="5" name="Picture 4">
            <a:extLst>
              <a:ext uri="{FF2B5EF4-FFF2-40B4-BE49-F238E27FC236}">
                <a16:creationId xmlns:a16="http://schemas.microsoft.com/office/drawing/2014/main" id="{CAA0FF87-EC43-43D6-8704-5B73327A7E2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24777" y="4824248"/>
            <a:ext cx="3198816" cy="909776"/>
          </a:xfrm>
          <a:prstGeom prst="rect">
            <a:avLst/>
          </a:prstGeom>
        </p:spPr>
      </p:pic>
      <p:pic>
        <p:nvPicPr>
          <p:cNvPr id="3" name="Picture 2">
            <a:extLst>
              <a:ext uri="{FF2B5EF4-FFF2-40B4-BE49-F238E27FC236}">
                <a16:creationId xmlns:a16="http://schemas.microsoft.com/office/drawing/2014/main" id="{92B30264-8F5D-4606-9195-595F8763586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60545" y="4572000"/>
            <a:ext cx="3490939" cy="1293559"/>
          </a:xfrm>
          <a:prstGeom prst="rect">
            <a:avLst/>
          </a:prstGeom>
        </p:spPr>
      </p:pic>
      <p:pic>
        <p:nvPicPr>
          <p:cNvPr id="2" name="Picture 1">
            <a:extLst>
              <a:ext uri="{FF2B5EF4-FFF2-40B4-BE49-F238E27FC236}">
                <a16:creationId xmlns:a16="http://schemas.microsoft.com/office/drawing/2014/main" id="{74FBF4F6-46CD-493F-8E89-E8A758F821F1}"/>
              </a:ext>
            </a:extLst>
          </p:cNvPr>
          <p:cNvPicPr>
            <a:picLocks noChangeAspect="1"/>
          </p:cNvPicPr>
          <p:nvPr/>
        </p:nvPicPr>
        <p:blipFill>
          <a:blip r:embed="rId4"/>
          <a:stretch>
            <a:fillRect/>
          </a:stretch>
        </p:blipFill>
        <p:spPr>
          <a:xfrm>
            <a:off x="8005064" y="2270234"/>
            <a:ext cx="3624088" cy="3595325"/>
          </a:xfrm>
          <a:prstGeom prst="rect">
            <a:avLst/>
          </a:prstGeom>
        </p:spPr>
      </p:pic>
    </p:spTree>
    <p:extLst>
      <p:ext uri="{BB962C8B-B14F-4D97-AF65-F5344CB8AC3E}">
        <p14:creationId xmlns:p14="http://schemas.microsoft.com/office/powerpoint/2010/main" val="2504010802"/>
      </p:ext>
    </p:extLst>
  </p:cSld>
  <p:clrMapOvr>
    <a:masterClrMapping/>
  </p:clrMapOvr>
  <p:transition spd="med">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ree, outdoor, ground, nature&#10;&#10;Description automatically generated">
            <a:extLst>
              <a:ext uri="{FF2B5EF4-FFF2-40B4-BE49-F238E27FC236}">
                <a16:creationId xmlns:a16="http://schemas.microsoft.com/office/drawing/2014/main" id="{F82D24BF-A9E6-4665-A7BA-88F1B3AC456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0D93F0DF-0184-4A9B-A123-5F4E3374F74F}"/>
              </a:ext>
            </a:extLst>
          </p:cNvPr>
          <p:cNvSpPr>
            <a:spLocks noChangeArrowheads="1"/>
          </p:cNvSpPr>
          <p:nvPr/>
        </p:nvSpPr>
        <p:spPr bwMode="auto">
          <a:xfrm>
            <a:off x="297180" y="5874723"/>
            <a:ext cx="11555730" cy="630942"/>
          </a:xfrm>
          <a:prstGeom prst="rect">
            <a:avLst/>
          </a:prstGeom>
          <a:noFill/>
          <a:ln w="38100">
            <a:noFill/>
            <a:miter lim="800000"/>
            <a:headEnd/>
            <a:tailEnd/>
          </a:ln>
          <a:effectLst/>
        </p:spPr>
        <p:txBody>
          <a:bodyPr wrap="square">
            <a:spAutoFit/>
          </a:bodyPr>
          <a:lstStyle/>
          <a:p>
            <a:pPr algn="ctr">
              <a:defRPr/>
            </a:pPr>
            <a:r>
              <a:rPr lang="en-US" sz="3500" b="1" dirty="0">
                <a:solidFill>
                  <a:schemeClr val="bg1">
                    <a:lumMod val="95000"/>
                  </a:schemeClr>
                </a:solidFill>
                <a:effectLst>
                  <a:outerShdw blurRad="38100" dist="38100" dir="2700000" algn="tl">
                    <a:srgbClr val="000000"/>
                  </a:outerShdw>
                </a:effectLst>
                <a:latin typeface="+mj-lt"/>
                <a:cs typeface="Times New Roman" panose="02020603050405020304" pitchFamily="18" charset="0"/>
              </a:rPr>
              <a:t>Gladden Discharge Flowing into Millers Run</a:t>
            </a:r>
            <a:endParaRPr lang="en-US" sz="3500" b="1" dirty="0">
              <a:solidFill>
                <a:schemeClr val="bg1">
                  <a:lumMod val="95000"/>
                </a:schemeClr>
              </a:solidFill>
              <a:latin typeface="+mj-lt"/>
              <a:cs typeface="Times New Roman" panose="02020603050405020304" pitchFamily="18" charset="0"/>
            </a:endParaRPr>
          </a:p>
        </p:txBody>
      </p:sp>
    </p:spTree>
    <p:extLst>
      <p:ext uri="{BB962C8B-B14F-4D97-AF65-F5344CB8AC3E}">
        <p14:creationId xmlns:p14="http://schemas.microsoft.com/office/powerpoint/2010/main" val="1843501655"/>
      </p:ext>
    </p:extLst>
  </p:cSld>
  <p:clrMapOvr>
    <a:masterClrMapping/>
  </p:clrMapOvr>
  <p:transition spd="med" advClick="0" advTm="600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567559" y="1295400"/>
            <a:ext cx="11220221" cy="4913531"/>
          </a:xfrm>
        </p:spPr>
        <p:txBody>
          <a:bodyPr/>
          <a:lstStyle/>
          <a:p>
            <a:r>
              <a:rPr lang="en-US" sz="3400" dirty="0"/>
              <a:t>According to watershed studies completed by the local conservation groups in conjunction with PA-DEP, the Gladden discharge is responsible for 40% of the iron loading and 50% of the acidity loading to </a:t>
            </a:r>
            <a:r>
              <a:rPr lang="en-US" sz="3400" dirty="0" err="1"/>
              <a:t>Chartiers</a:t>
            </a:r>
            <a:r>
              <a:rPr lang="en-US" sz="3400" dirty="0"/>
              <a:t> Creek</a:t>
            </a:r>
          </a:p>
          <a:p>
            <a:endParaRPr lang="en-US" sz="1400" dirty="0"/>
          </a:p>
          <a:p>
            <a:r>
              <a:rPr lang="en-US" sz="3400" dirty="0"/>
              <a:t>Within a half-mile from where the Gladden Discharge enters Millers Run, it changes from a clear stream with trout to an orange stream with virtually no life</a:t>
            </a:r>
          </a:p>
        </p:txBody>
      </p:sp>
      <p:pic>
        <p:nvPicPr>
          <p:cNvPr id="8" name="Picture 7" descr="DEP-rgb">
            <a:extLst>
              <a:ext uri="{FF2B5EF4-FFF2-40B4-BE49-F238E27FC236}">
                <a16:creationId xmlns:a16="http://schemas.microsoft.com/office/drawing/2014/main" id="{D8280550-4C69-4095-9741-7697627E06D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55758" y="6361401"/>
            <a:ext cx="1981199" cy="41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6C6EEDF-6AA6-4DB6-8F71-F553F689F620}"/>
              </a:ext>
            </a:extLst>
          </p:cNvPr>
          <p:cNvSpPr/>
          <p:nvPr/>
        </p:nvSpPr>
        <p:spPr>
          <a:xfrm>
            <a:off x="404220" y="649069"/>
            <a:ext cx="11641520" cy="646331"/>
          </a:xfrm>
          <a:prstGeom prst="rect">
            <a:avLst/>
          </a:prstGeom>
        </p:spPr>
        <p:txBody>
          <a:bodyPr wrap="none">
            <a:spAutoFit/>
          </a:bodyPr>
          <a:lstStyle/>
          <a:p>
            <a:r>
              <a:rPr lang="en-US" sz="3600" dirty="0">
                <a:solidFill>
                  <a:srgbClr val="003478"/>
                </a:solidFill>
                <a:latin typeface="+mj-lt"/>
                <a:ea typeface="+mj-ea"/>
                <a:cs typeface="+mj-cs"/>
              </a:rPr>
              <a:t>The Gladden AMD Discharge – </a:t>
            </a:r>
            <a:r>
              <a:rPr lang="en-US" sz="3600" dirty="0" err="1">
                <a:solidFill>
                  <a:srgbClr val="003478"/>
                </a:solidFill>
                <a:latin typeface="+mj-lt"/>
                <a:ea typeface="+mj-ea"/>
                <a:cs typeface="+mj-cs"/>
              </a:rPr>
              <a:t>Chartiers</a:t>
            </a:r>
            <a:r>
              <a:rPr lang="en-US" sz="3600" dirty="0">
                <a:solidFill>
                  <a:srgbClr val="003478"/>
                </a:solidFill>
                <a:latin typeface="+mj-lt"/>
                <a:ea typeface="+mj-ea"/>
                <a:cs typeface="+mj-cs"/>
              </a:rPr>
              <a:t> Creek Watershed</a:t>
            </a:r>
          </a:p>
        </p:txBody>
      </p:sp>
    </p:spTree>
    <p:extLst>
      <p:ext uri="{BB962C8B-B14F-4D97-AF65-F5344CB8AC3E}">
        <p14:creationId xmlns:p14="http://schemas.microsoft.com/office/powerpoint/2010/main" val="508178425"/>
      </p:ext>
    </p:extLst>
  </p:cSld>
  <p:clrMapOvr>
    <a:masterClrMapping/>
  </p:clrMapOvr>
  <p:transition spd="med" advClick="0" advTm="15000">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6" descr="A picture containing tree, outdoor, snow&#10;&#10;Description automatically generated">
            <a:extLst>
              <a:ext uri="{FF2B5EF4-FFF2-40B4-BE49-F238E27FC236}">
                <a16:creationId xmlns:a16="http://schemas.microsoft.com/office/drawing/2014/main" id="{2DDDC089-F3BF-49FC-AE08-AC792EF0BB1A}"/>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a:xfrm rot="5400000">
            <a:off x="-940308" y="940308"/>
            <a:ext cx="6858000" cy="4977384"/>
          </a:xfrm>
          <a:prstGeom prst="rect">
            <a:avLst/>
          </a:prstGeom>
        </p:spPr>
      </p:pic>
      <p:pic>
        <p:nvPicPr>
          <p:cNvPr id="7" name="Content Placeholder 7" descr="A close up of a pond&#10;&#10;Description generated with very high confidence">
            <a:extLst>
              <a:ext uri="{FF2B5EF4-FFF2-40B4-BE49-F238E27FC236}">
                <a16:creationId xmlns:a16="http://schemas.microsoft.com/office/drawing/2014/main" id="{6F3A10D9-11A3-43C5-93ED-7BFBD6893E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p:blipFill>
        <p:spPr>
          <a:xfrm rot="10800000" flipH="1" flipV="1">
            <a:off x="4977384" y="10"/>
            <a:ext cx="7214616" cy="6857990"/>
          </a:xfrm>
          <a:prstGeom prst="rect">
            <a:avLst/>
          </a:prstGeom>
        </p:spPr>
      </p:pic>
      <p:sp>
        <p:nvSpPr>
          <p:cNvPr id="10" name="Title 1">
            <a:extLst>
              <a:ext uri="{FF2B5EF4-FFF2-40B4-BE49-F238E27FC236}">
                <a16:creationId xmlns:a16="http://schemas.microsoft.com/office/drawing/2014/main" id="{F3063EEF-2885-4759-882B-A36F30DEE392}"/>
              </a:ext>
            </a:extLst>
          </p:cNvPr>
          <p:cNvSpPr txBox="1">
            <a:spLocks/>
          </p:cNvSpPr>
          <p:nvPr/>
        </p:nvSpPr>
        <p:spPr>
          <a:xfrm>
            <a:off x="3982556" y="292855"/>
            <a:ext cx="5972212" cy="1451862"/>
          </a:xfrm>
          <a:prstGeom prst="rect">
            <a:avLst/>
          </a:prstGeom>
          <a:solidFill>
            <a:schemeClr val="accent2">
              <a:lumMod val="75000"/>
              <a:alpha val="7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b="1" kern="1200" dirty="0">
                <a:solidFill>
                  <a:schemeClr val="bg1"/>
                </a:solidFill>
                <a:latin typeface="+mj-lt"/>
                <a:ea typeface="+mj-ea"/>
                <a:cs typeface="+mj-cs"/>
              </a:rPr>
              <a:t>Gladden Discharge into Millers Run</a:t>
            </a:r>
            <a:br>
              <a:rPr lang="en-US" sz="3200" b="1" kern="1200" dirty="0">
                <a:solidFill>
                  <a:schemeClr val="bg1"/>
                </a:solidFill>
                <a:latin typeface="+mj-lt"/>
                <a:ea typeface="+mj-ea"/>
                <a:cs typeface="+mj-cs"/>
              </a:rPr>
            </a:br>
            <a:r>
              <a:rPr lang="en-US" sz="3200" b="1" kern="1200" dirty="0">
                <a:solidFill>
                  <a:schemeClr val="bg1"/>
                </a:solidFill>
                <a:latin typeface="+mj-lt"/>
                <a:ea typeface="+mj-ea"/>
                <a:cs typeface="+mj-cs"/>
              </a:rPr>
              <a:t>and Millers Run into </a:t>
            </a:r>
            <a:r>
              <a:rPr lang="en-US" sz="3200" b="1" kern="1200" dirty="0" err="1">
                <a:solidFill>
                  <a:schemeClr val="bg1"/>
                </a:solidFill>
                <a:latin typeface="+mj-lt"/>
                <a:ea typeface="+mj-ea"/>
                <a:cs typeface="+mj-cs"/>
              </a:rPr>
              <a:t>Chartiers</a:t>
            </a:r>
            <a:r>
              <a:rPr lang="en-US" sz="3200" b="1" kern="1200" dirty="0">
                <a:solidFill>
                  <a:schemeClr val="bg1"/>
                </a:solidFill>
                <a:latin typeface="+mj-lt"/>
                <a:ea typeface="+mj-ea"/>
                <a:cs typeface="+mj-cs"/>
              </a:rPr>
              <a:t> Creek</a:t>
            </a:r>
          </a:p>
        </p:txBody>
      </p:sp>
      <p:sp>
        <p:nvSpPr>
          <p:cNvPr id="8" name="TextBox 7">
            <a:extLst>
              <a:ext uri="{FF2B5EF4-FFF2-40B4-BE49-F238E27FC236}">
                <a16:creationId xmlns:a16="http://schemas.microsoft.com/office/drawing/2014/main" id="{C4D3104C-621E-4DF5-B5A3-DE864B14F56B}"/>
              </a:ext>
            </a:extLst>
          </p:cNvPr>
          <p:cNvSpPr txBox="1"/>
          <p:nvPr/>
        </p:nvSpPr>
        <p:spPr>
          <a:xfrm>
            <a:off x="5118538" y="4876800"/>
            <a:ext cx="5444359" cy="1835489"/>
          </a:xfrm>
          <a:prstGeom prst="rect">
            <a:avLst/>
          </a:prstGeom>
          <a:solidFill>
            <a:schemeClr val="bg1">
              <a:lumMod val="95000"/>
              <a:alpha val="80000"/>
            </a:schemeClr>
          </a:solidFill>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2400" b="1" dirty="0"/>
              <a:t>Raw Discharge: pH=6, Fe 100 ppm</a:t>
            </a:r>
          </a:p>
          <a:p>
            <a:pPr indent="-228600">
              <a:lnSpc>
                <a:spcPct val="90000"/>
              </a:lnSpc>
              <a:spcAft>
                <a:spcPts val="600"/>
              </a:spcAft>
              <a:buFont typeface="Arial" panose="020B0604020202020204" pitchFamily="34" charset="0"/>
              <a:buChar char="•"/>
            </a:pPr>
            <a:r>
              <a:rPr lang="en-US" sz="2400" b="1" dirty="0"/>
              <a:t>Flows: Avg=750 </a:t>
            </a:r>
            <a:r>
              <a:rPr lang="en-US" sz="2400" b="1" dirty="0" err="1"/>
              <a:t>gpm</a:t>
            </a:r>
            <a:r>
              <a:rPr lang="en-US" sz="2400" b="1" dirty="0"/>
              <a:t>, 1,470 </a:t>
            </a:r>
            <a:r>
              <a:rPr lang="en-US" sz="2400" b="1" dirty="0" err="1"/>
              <a:t>gpm</a:t>
            </a:r>
            <a:r>
              <a:rPr lang="en-US" sz="2400" b="1" dirty="0"/>
              <a:t> max</a:t>
            </a:r>
          </a:p>
          <a:p>
            <a:pPr indent="-228600">
              <a:lnSpc>
                <a:spcPct val="90000"/>
              </a:lnSpc>
              <a:spcAft>
                <a:spcPts val="600"/>
              </a:spcAft>
              <a:buFont typeface="Arial" panose="020B0604020202020204" pitchFamily="34" charset="0"/>
              <a:buChar char="•"/>
            </a:pPr>
            <a:r>
              <a:rPr lang="en-US" sz="2400" b="1" dirty="0"/>
              <a:t>Draining 5,500 acres of Mine Workings</a:t>
            </a:r>
          </a:p>
          <a:p>
            <a:pPr indent="-228600">
              <a:lnSpc>
                <a:spcPct val="90000"/>
              </a:lnSpc>
              <a:spcAft>
                <a:spcPts val="600"/>
              </a:spcAft>
              <a:buFont typeface="Arial" panose="020B0604020202020204" pitchFamily="34" charset="0"/>
              <a:buChar char="•"/>
            </a:pPr>
            <a:r>
              <a:rPr lang="en-US" sz="2400" b="1" dirty="0"/>
              <a:t>1,500 acres of Mine Pool</a:t>
            </a:r>
          </a:p>
        </p:txBody>
      </p:sp>
    </p:spTree>
    <p:extLst>
      <p:ext uri="{BB962C8B-B14F-4D97-AF65-F5344CB8AC3E}">
        <p14:creationId xmlns:p14="http://schemas.microsoft.com/office/powerpoint/2010/main" val="1648571964"/>
      </p:ext>
    </p:extLst>
  </p:cSld>
  <p:clrMapOvr>
    <a:masterClrMapping/>
  </p:clrMapOvr>
  <p:transition spd="med" advClick="0" advTm="12000">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404221" y="1358738"/>
            <a:ext cx="11461958" cy="4889663"/>
          </a:xfrm>
        </p:spPr>
        <p:txBody>
          <a:bodyPr>
            <a:normAutofit/>
          </a:bodyPr>
          <a:lstStyle/>
          <a:p>
            <a:r>
              <a:rPr lang="en-US" sz="3400" dirty="0"/>
              <a:t>Millers Run then flows into Chartiers Creek degrading the stream quality to a point where it can support almost no aquatic life</a:t>
            </a:r>
          </a:p>
          <a:p>
            <a:endParaRPr lang="en-US" sz="1400" dirty="0"/>
          </a:p>
          <a:p>
            <a:r>
              <a:rPr lang="en-US" sz="3400" dirty="0"/>
              <a:t>Chartiers Creek, located partially in Washington and Allegheny Counties, flows into the Ohio River just a few miles downstream from the confluence of the Allegheny and Monongahela Rivers where the Ohio River begins in downtown Pittsburgh</a:t>
            </a:r>
          </a:p>
        </p:txBody>
      </p:sp>
      <p:pic>
        <p:nvPicPr>
          <p:cNvPr id="8" name="Picture 7" descr="DEP-rgb">
            <a:extLst>
              <a:ext uri="{FF2B5EF4-FFF2-40B4-BE49-F238E27FC236}">
                <a16:creationId xmlns:a16="http://schemas.microsoft.com/office/drawing/2014/main" id="{D8280550-4C69-4095-9741-7697627E06D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55758" y="6361401"/>
            <a:ext cx="1981199" cy="41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56E68CEC-10C2-417C-A2A2-472271B73E9F}"/>
              </a:ext>
            </a:extLst>
          </p:cNvPr>
          <p:cNvSpPr/>
          <p:nvPr/>
        </p:nvSpPr>
        <p:spPr>
          <a:xfrm>
            <a:off x="404220" y="649069"/>
            <a:ext cx="11641520" cy="646331"/>
          </a:xfrm>
          <a:prstGeom prst="rect">
            <a:avLst/>
          </a:prstGeom>
        </p:spPr>
        <p:txBody>
          <a:bodyPr wrap="none">
            <a:spAutoFit/>
          </a:bodyPr>
          <a:lstStyle/>
          <a:p>
            <a:r>
              <a:rPr lang="en-US" sz="3600" dirty="0">
                <a:solidFill>
                  <a:srgbClr val="003478"/>
                </a:solidFill>
                <a:latin typeface="+mj-lt"/>
                <a:ea typeface="+mj-ea"/>
                <a:cs typeface="+mj-cs"/>
              </a:rPr>
              <a:t>The Gladden AMD Discharge – </a:t>
            </a:r>
            <a:r>
              <a:rPr lang="en-US" sz="3600" dirty="0" err="1">
                <a:solidFill>
                  <a:srgbClr val="003478"/>
                </a:solidFill>
                <a:latin typeface="+mj-lt"/>
                <a:ea typeface="+mj-ea"/>
                <a:cs typeface="+mj-cs"/>
              </a:rPr>
              <a:t>Chartiers</a:t>
            </a:r>
            <a:r>
              <a:rPr lang="en-US" sz="3600" dirty="0">
                <a:solidFill>
                  <a:srgbClr val="003478"/>
                </a:solidFill>
                <a:latin typeface="+mj-lt"/>
                <a:ea typeface="+mj-ea"/>
                <a:cs typeface="+mj-cs"/>
              </a:rPr>
              <a:t> Creek Watershed</a:t>
            </a:r>
          </a:p>
        </p:txBody>
      </p:sp>
    </p:spTree>
    <p:extLst>
      <p:ext uri="{BB962C8B-B14F-4D97-AF65-F5344CB8AC3E}">
        <p14:creationId xmlns:p14="http://schemas.microsoft.com/office/powerpoint/2010/main" val="3505393805"/>
      </p:ext>
    </p:extLst>
  </p:cSld>
  <p:clrMapOvr>
    <a:masterClrMapping/>
  </p:clrMapOvr>
  <p:transition spd="med" advClick="0" advTm="1500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10;&#10;Description automatically generated">
            <a:extLst>
              <a:ext uri="{FF2B5EF4-FFF2-40B4-BE49-F238E27FC236}">
                <a16:creationId xmlns:a16="http://schemas.microsoft.com/office/drawing/2014/main" id="{2444E4FB-2A54-415A-92D2-1FD0DD205DD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F2E0A2C-35B0-4170-825A-BE9F525AF601}"/>
              </a:ext>
            </a:extLst>
          </p:cNvPr>
          <p:cNvSpPr txBox="1"/>
          <p:nvPr/>
        </p:nvSpPr>
        <p:spPr>
          <a:xfrm>
            <a:off x="328986" y="301751"/>
            <a:ext cx="6626986" cy="1200329"/>
          </a:xfrm>
          <a:prstGeom prst="rect">
            <a:avLst/>
          </a:prstGeom>
          <a:noFill/>
        </p:spPr>
        <p:txBody>
          <a:bodyPr wrap="square" rtlCol="0">
            <a:spAutoFit/>
          </a:bodyPr>
          <a:lstStyle/>
          <a:p>
            <a:pPr algn="ctr"/>
            <a:r>
              <a:rPr lang="en-US" sz="3600" dirty="0">
                <a:solidFill>
                  <a:srgbClr val="FFFF00"/>
                </a:solidFill>
                <a:effectLst>
                  <a:outerShdw blurRad="38100" dist="38100" dir="2700000" algn="tl">
                    <a:srgbClr val="000000"/>
                  </a:outerShdw>
                </a:effectLst>
                <a:latin typeface="+mj-lt"/>
                <a:cs typeface="Times New Roman" panose="02020603050405020304" pitchFamily="18" charset="0"/>
              </a:rPr>
              <a:t>Aerial View of the Confluence of Millers Run and </a:t>
            </a:r>
            <a:r>
              <a:rPr lang="en-US" sz="3600" dirty="0" err="1">
                <a:solidFill>
                  <a:srgbClr val="FFFF00"/>
                </a:solidFill>
                <a:effectLst>
                  <a:outerShdw blurRad="38100" dist="38100" dir="2700000" algn="tl">
                    <a:srgbClr val="000000"/>
                  </a:outerShdw>
                </a:effectLst>
                <a:latin typeface="+mj-lt"/>
                <a:cs typeface="Times New Roman" panose="02020603050405020304" pitchFamily="18" charset="0"/>
              </a:rPr>
              <a:t>Chartiers</a:t>
            </a:r>
            <a:r>
              <a:rPr lang="en-US" sz="3600" dirty="0">
                <a:solidFill>
                  <a:srgbClr val="FFFF00"/>
                </a:solidFill>
                <a:effectLst>
                  <a:outerShdw blurRad="38100" dist="38100" dir="2700000" algn="tl">
                    <a:srgbClr val="000000"/>
                  </a:outerShdw>
                </a:effectLst>
                <a:latin typeface="+mj-lt"/>
                <a:cs typeface="Times New Roman" panose="02020603050405020304" pitchFamily="18" charset="0"/>
              </a:rPr>
              <a:t> Creek</a:t>
            </a:r>
          </a:p>
        </p:txBody>
      </p:sp>
      <p:pic>
        <p:nvPicPr>
          <p:cNvPr id="3" name="Picture 2" descr="A picture containing old, dirty&#10;&#10;Description automatically generated">
            <a:extLst>
              <a:ext uri="{FF2B5EF4-FFF2-40B4-BE49-F238E27FC236}">
                <a16:creationId xmlns:a16="http://schemas.microsoft.com/office/drawing/2014/main" id="{6A0D2B65-F4D9-4ED9-B17C-8C649CEB4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853698" y="3519697"/>
            <a:ext cx="3933405" cy="2743200"/>
          </a:xfrm>
          <a:prstGeom prst="rect">
            <a:avLst/>
          </a:prstGeom>
        </p:spPr>
      </p:pic>
    </p:spTree>
    <p:extLst>
      <p:ext uri="{BB962C8B-B14F-4D97-AF65-F5344CB8AC3E}">
        <p14:creationId xmlns:p14="http://schemas.microsoft.com/office/powerpoint/2010/main" val="3509439916"/>
      </p:ext>
    </p:extLst>
  </p:cSld>
  <p:clrMapOvr>
    <a:masterClrMapping/>
  </p:clrMapOvr>
  <p:transition spd="med" advClick="0" advTm="800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6CEDF-BDB5-4213-BDDB-A74B066C3B2E}"/>
              </a:ext>
            </a:extLst>
          </p:cNvPr>
          <p:cNvSpPr>
            <a:spLocks noGrp="1"/>
          </p:cNvSpPr>
          <p:nvPr>
            <p:ph type="title"/>
          </p:nvPr>
        </p:nvSpPr>
        <p:spPr>
          <a:xfrm>
            <a:off x="609602" y="274638"/>
            <a:ext cx="2932383" cy="4970024"/>
          </a:xfrm>
        </p:spPr>
        <p:txBody>
          <a:bodyPr/>
          <a:lstStyle/>
          <a:p>
            <a:r>
              <a:rPr lang="en-US" sz="4400" dirty="0"/>
              <a:t>Chartiers Creek Watershed</a:t>
            </a:r>
          </a:p>
        </p:txBody>
      </p:sp>
      <p:sp>
        <p:nvSpPr>
          <p:cNvPr id="4" name="Slide Number Placeholder 3">
            <a:extLst>
              <a:ext uri="{FF2B5EF4-FFF2-40B4-BE49-F238E27FC236}">
                <a16:creationId xmlns:a16="http://schemas.microsoft.com/office/drawing/2014/main" id="{83B1CE51-2E78-440E-8E0E-A2813887E693}"/>
              </a:ext>
            </a:extLst>
          </p:cNvPr>
          <p:cNvSpPr>
            <a:spLocks noGrp="1"/>
          </p:cNvSpPr>
          <p:nvPr>
            <p:ph type="sldNum" sz="quarter" idx="16"/>
          </p:nvPr>
        </p:nvSpPr>
        <p:spPr/>
        <p:txBody>
          <a:bodyPr/>
          <a:lstStyle/>
          <a:p>
            <a:pPr>
              <a:defRPr/>
            </a:pPr>
            <a:fld id="{8EC16C3E-254E-C04A-8A90-F3CAE37A3DAA}" type="slidenum">
              <a:rPr lang="en-US"/>
              <a:pPr>
                <a:defRPr/>
              </a:pPr>
              <a:t>15</a:t>
            </a:fld>
            <a:endParaRPr lang="en-US" dirty="0"/>
          </a:p>
        </p:txBody>
      </p:sp>
      <p:pic>
        <p:nvPicPr>
          <p:cNvPr id="1026" name="Picture 2" descr="Chartiers Greenway Rivers Conservation Plan">
            <a:extLst>
              <a:ext uri="{FF2B5EF4-FFF2-40B4-BE49-F238E27FC236}">
                <a16:creationId xmlns:a16="http://schemas.microsoft.com/office/drawing/2014/main" id="{B963434A-7F34-4B8E-8D63-A07135CA6F78}"/>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109693" y="199697"/>
            <a:ext cx="5589483" cy="6106510"/>
          </a:xfrm>
          <a:prstGeom prst="rect">
            <a:avLst/>
          </a:prstGeom>
          <a:noFill/>
          <a:extLst>
            <a:ext uri="{909E8E84-426E-40DD-AFC4-6F175D3DCCD1}">
              <a14:hiddenFill xmlns:a14="http://schemas.microsoft.com/office/drawing/2010/main">
                <a:solidFill>
                  <a:srgbClr val="FFFFFF"/>
                </a:solidFill>
              </a14:hiddenFill>
            </a:ext>
          </a:extLst>
        </p:spPr>
      </p:pic>
      <p:sp>
        <p:nvSpPr>
          <p:cNvPr id="5" name="Star: 5 Points 4">
            <a:extLst>
              <a:ext uri="{FF2B5EF4-FFF2-40B4-BE49-F238E27FC236}">
                <a16:creationId xmlns:a16="http://schemas.microsoft.com/office/drawing/2014/main" id="{0F6182A3-7958-4929-894B-5E91A34D0EC9}"/>
              </a:ext>
            </a:extLst>
          </p:cNvPr>
          <p:cNvSpPr/>
          <p:nvPr/>
        </p:nvSpPr>
        <p:spPr>
          <a:xfrm>
            <a:off x="6948093" y="2141415"/>
            <a:ext cx="352337" cy="31878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Franklin Gothic Book"/>
            </a:endParaRPr>
          </a:p>
        </p:txBody>
      </p:sp>
      <p:sp>
        <p:nvSpPr>
          <p:cNvPr id="6" name="TextBox 5">
            <a:extLst>
              <a:ext uri="{FF2B5EF4-FFF2-40B4-BE49-F238E27FC236}">
                <a16:creationId xmlns:a16="http://schemas.microsoft.com/office/drawing/2014/main" id="{344A2884-D512-4947-81AC-CBA1FAC56784}"/>
              </a:ext>
            </a:extLst>
          </p:cNvPr>
          <p:cNvSpPr txBox="1"/>
          <p:nvPr/>
        </p:nvSpPr>
        <p:spPr>
          <a:xfrm>
            <a:off x="6096000" y="2533768"/>
            <a:ext cx="2056525" cy="369332"/>
          </a:xfrm>
          <a:prstGeom prst="rect">
            <a:avLst/>
          </a:prstGeom>
          <a:noFill/>
        </p:spPr>
        <p:txBody>
          <a:bodyPr wrap="none" rtlCol="0">
            <a:spAutoFit/>
          </a:bodyPr>
          <a:lstStyle/>
          <a:p>
            <a:pPr fontAlgn="base">
              <a:spcBef>
                <a:spcPct val="0"/>
              </a:spcBef>
              <a:spcAft>
                <a:spcPct val="0"/>
              </a:spcAft>
            </a:pPr>
            <a:r>
              <a:rPr lang="en-US" dirty="0">
                <a:solidFill>
                  <a:srgbClr val="2A2C27"/>
                </a:solidFill>
                <a:latin typeface="Franklin Gothic Medium" panose="020B0603020102020204" pitchFamily="34" charset="0"/>
              </a:rPr>
              <a:t>Gladden Discharge</a:t>
            </a:r>
          </a:p>
        </p:txBody>
      </p:sp>
    </p:spTree>
    <p:extLst>
      <p:ext uri="{BB962C8B-B14F-4D97-AF65-F5344CB8AC3E}">
        <p14:creationId xmlns:p14="http://schemas.microsoft.com/office/powerpoint/2010/main" val="3131518353"/>
      </p:ext>
    </p:extLst>
  </p:cSld>
  <p:clrMapOvr>
    <a:masterClrMapping/>
  </p:clrMapOvr>
  <p:transition spd="med" advClick="0" advTm="500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forest, wooded&#10;&#10;Description automatically generated">
            <a:extLst>
              <a:ext uri="{FF2B5EF4-FFF2-40B4-BE49-F238E27FC236}">
                <a16:creationId xmlns:a16="http://schemas.microsoft.com/office/drawing/2014/main" id="{3FDCA1C9-B7FB-4A6C-8C3C-E057B36BB37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3923D83-2C67-4D57-A675-7199AFBC388E}"/>
              </a:ext>
            </a:extLst>
          </p:cNvPr>
          <p:cNvSpPr txBox="1"/>
          <p:nvPr/>
        </p:nvSpPr>
        <p:spPr>
          <a:xfrm>
            <a:off x="-1504" y="0"/>
            <a:ext cx="12191980" cy="630942"/>
          </a:xfrm>
          <a:prstGeom prst="rect">
            <a:avLst/>
          </a:prstGeom>
          <a:noFill/>
        </p:spPr>
        <p:txBody>
          <a:bodyPr wrap="square" rtlCol="0">
            <a:spAutoFit/>
          </a:bodyPr>
          <a:lstStyle/>
          <a:p>
            <a:pPr algn="ctr"/>
            <a:r>
              <a:rPr lang="en-US" sz="3500" b="1" dirty="0">
                <a:solidFill>
                  <a:schemeClr val="bg1">
                    <a:lumMod val="95000"/>
                  </a:schemeClr>
                </a:solidFill>
                <a:effectLst>
                  <a:outerShdw blurRad="38100" dist="38100" dir="2700000" algn="tl">
                    <a:srgbClr val="000000"/>
                  </a:outerShdw>
                </a:effectLst>
                <a:latin typeface="+mj-lt"/>
                <a:cs typeface="Times New Roman" panose="02020603050405020304" pitchFamily="18" charset="0"/>
              </a:rPr>
              <a:t>Millers Run above AMD Impacts</a:t>
            </a:r>
          </a:p>
        </p:txBody>
      </p:sp>
    </p:spTree>
    <p:extLst>
      <p:ext uri="{BB962C8B-B14F-4D97-AF65-F5344CB8AC3E}">
        <p14:creationId xmlns:p14="http://schemas.microsoft.com/office/powerpoint/2010/main" val="1856578708"/>
      </p:ext>
    </p:extLst>
  </p:cSld>
  <p:clrMapOvr>
    <a:masterClrMapping/>
  </p:clrMapOvr>
  <p:transition spd="med" advClick="0" advTm="6000">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BAF420-64C1-44D5-99AB-CB7CCAB84310}"/>
              </a:ext>
            </a:extLst>
          </p:cNvPr>
          <p:cNvPicPr/>
          <p:nvPr/>
        </p:nvPicPr>
        <p:blipFill rotWithShape="1">
          <a:blip r:embed="rId2" cstate="screen">
            <a:extLst>
              <a:ext uri="{28A0092B-C50C-407E-A947-70E740481C1C}">
                <a14:useLocalDpi xmlns:a14="http://schemas.microsoft.com/office/drawing/2010/main" val="0"/>
              </a:ext>
            </a:extLst>
          </a:blip>
          <a:srcRect/>
          <a:stretch/>
        </p:blipFill>
        <p:spPr bwMode="auto">
          <a:xfrm>
            <a:off x="-2" y="0"/>
            <a:ext cx="12190477" cy="6857999"/>
          </a:xfrm>
          <a:prstGeom prst="rect">
            <a:avLst/>
          </a:prstGeom>
          <a:noFill/>
          <a:ln>
            <a:noFill/>
          </a:ln>
        </p:spPr>
      </p:pic>
      <p:sp>
        <p:nvSpPr>
          <p:cNvPr id="2" name="TextBox 1">
            <a:extLst>
              <a:ext uri="{FF2B5EF4-FFF2-40B4-BE49-F238E27FC236}">
                <a16:creationId xmlns:a16="http://schemas.microsoft.com/office/drawing/2014/main" id="{33923D83-2C67-4D57-A675-7199AFBC388E}"/>
              </a:ext>
            </a:extLst>
          </p:cNvPr>
          <p:cNvSpPr txBox="1"/>
          <p:nvPr/>
        </p:nvSpPr>
        <p:spPr>
          <a:xfrm>
            <a:off x="217714" y="424542"/>
            <a:ext cx="3679372" cy="1169551"/>
          </a:xfrm>
          <a:prstGeom prst="rect">
            <a:avLst/>
          </a:prstGeom>
          <a:noFill/>
        </p:spPr>
        <p:txBody>
          <a:bodyPr wrap="square" rtlCol="0">
            <a:spAutoFit/>
          </a:bodyPr>
          <a:lstStyle/>
          <a:p>
            <a:pPr algn="ctr"/>
            <a:r>
              <a:rPr lang="en-US" sz="3500" b="1" dirty="0">
                <a:solidFill>
                  <a:schemeClr val="bg1">
                    <a:lumMod val="95000"/>
                  </a:schemeClr>
                </a:solidFill>
                <a:effectLst>
                  <a:outerShdw blurRad="38100" dist="38100" dir="2700000" algn="tl">
                    <a:srgbClr val="000000"/>
                  </a:outerShdw>
                </a:effectLst>
                <a:latin typeface="+mj-lt"/>
                <a:cs typeface="Times New Roman" panose="02020603050405020304" pitchFamily="18" charset="0"/>
              </a:rPr>
              <a:t>Millers Run above AMD Impacts</a:t>
            </a:r>
          </a:p>
        </p:txBody>
      </p:sp>
    </p:spTree>
    <p:extLst>
      <p:ext uri="{BB962C8B-B14F-4D97-AF65-F5344CB8AC3E}">
        <p14:creationId xmlns:p14="http://schemas.microsoft.com/office/powerpoint/2010/main" val="1014623487"/>
      </p:ext>
    </p:extLst>
  </p:cSld>
  <p:clrMapOvr>
    <a:masterClrMapping/>
  </p:clrMapOvr>
  <p:transition spd="med" advClick="0" advTm="6000">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ree, ground, outdoor, plant&#10;&#10;Description automatically generated">
            <a:extLst>
              <a:ext uri="{FF2B5EF4-FFF2-40B4-BE49-F238E27FC236}">
                <a16:creationId xmlns:a16="http://schemas.microsoft.com/office/drawing/2014/main" id="{D2164381-65AA-4B34-B556-A739ACC5645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532" y="1282"/>
            <a:ext cx="12191980" cy="6856718"/>
          </a:xfrm>
          <a:prstGeom prst="rect">
            <a:avLst/>
          </a:prstGeom>
        </p:spPr>
      </p:pic>
      <p:sp>
        <p:nvSpPr>
          <p:cNvPr id="2" name="TextBox 1">
            <a:extLst>
              <a:ext uri="{FF2B5EF4-FFF2-40B4-BE49-F238E27FC236}">
                <a16:creationId xmlns:a16="http://schemas.microsoft.com/office/drawing/2014/main" id="{6D9113B5-5A37-4640-98A9-54FA52150A02}"/>
              </a:ext>
            </a:extLst>
          </p:cNvPr>
          <p:cNvSpPr txBox="1"/>
          <p:nvPr/>
        </p:nvSpPr>
        <p:spPr>
          <a:xfrm>
            <a:off x="7580" y="5886995"/>
            <a:ext cx="12188952" cy="907941"/>
          </a:xfrm>
          <a:prstGeom prst="rect">
            <a:avLst/>
          </a:prstGeom>
          <a:noFill/>
        </p:spPr>
        <p:txBody>
          <a:bodyPr wrap="square" rtlCol="0">
            <a:spAutoFit/>
          </a:bodyPr>
          <a:lstStyle/>
          <a:p>
            <a:pPr algn="ctr"/>
            <a:r>
              <a:rPr lang="en-US" sz="3500" b="1" dirty="0">
                <a:solidFill>
                  <a:schemeClr val="bg1">
                    <a:lumMod val="95000"/>
                  </a:schemeClr>
                </a:solidFill>
                <a:effectLst>
                  <a:outerShdw blurRad="38100" dist="38100" dir="2700000" algn="tl">
                    <a:srgbClr val="000000"/>
                  </a:outerShdw>
                </a:effectLst>
                <a:latin typeface="+mj-lt"/>
                <a:cs typeface="Times New Roman" panose="02020603050405020304" pitchFamily="18" charset="0"/>
              </a:rPr>
              <a:t>Millers Run below AMD Impacts</a:t>
            </a:r>
          </a:p>
          <a:p>
            <a:endParaRPr lang="en-US" dirty="0"/>
          </a:p>
        </p:txBody>
      </p:sp>
    </p:spTree>
    <p:extLst>
      <p:ext uri="{BB962C8B-B14F-4D97-AF65-F5344CB8AC3E}">
        <p14:creationId xmlns:p14="http://schemas.microsoft.com/office/powerpoint/2010/main" val="523801547"/>
      </p:ext>
    </p:extLst>
  </p:cSld>
  <p:clrMapOvr>
    <a:masterClrMapping/>
  </p:clrMapOvr>
  <p:transition spd="med" advClick="0" advTm="6000">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8410E-89FD-45F6-A979-7C9EF048F38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12191980" cy="6857989"/>
          </a:xfrm>
          <a:prstGeom prst="rect">
            <a:avLst/>
          </a:prstGeom>
        </p:spPr>
      </p:pic>
      <p:sp>
        <p:nvSpPr>
          <p:cNvPr id="2" name="TextBox 1">
            <a:extLst>
              <a:ext uri="{FF2B5EF4-FFF2-40B4-BE49-F238E27FC236}">
                <a16:creationId xmlns:a16="http://schemas.microsoft.com/office/drawing/2014/main" id="{A73907FC-FAAC-4B99-B3EE-998FD5E9DC5C}"/>
              </a:ext>
            </a:extLst>
          </p:cNvPr>
          <p:cNvSpPr txBox="1"/>
          <p:nvPr/>
        </p:nvSpPr>
        <p:spPr>
          <a:xfrm>
            <a:off x="383117" y="5315905"/>
            <a:ext cx="11425745" cy="1446550"/>
          </a:xfrm>
          <a:prstGeom prst="rect">
            <a:avLst/>
          </a:prstGeom>
          <a:noFill/>
        </p:spPr>
        <p:txBody>
          <a:bodyPr wrap="square" rtlCol="0">
            <a:spAutoFit/>
          </a:bodyPr>
          <a:lstStyle/>
          <a:p>
            <a:pPr algn="ctr"/>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The Solution: Relocate and Treat the Mine Discharge at a New Mine Drainage Treatment Facility</a:t>
            </a:r>
          </a:p>
          <a:p>
            <a:endParaRPr lang="en-US" dirty="0"/>
          </a:p>
        </p:txBody>
      </p:sp>
    </p:spTree>
    <p:extLst>
      <p:ext uri="{BB962C8B-B14F-4D97-AF65-F5344CB8AC3E}">
        <p14:creationId xmlns:p14="http://schemas.microsoft.com/office/powerpoint/2010/main" val="3768306701"/>
      </p:ext>
    </p:extLst>
  </p:cSld>
  <p:clrMapOvr>
    <a:masterClrMapping/>
  </p:clrMapOvr>
  <p:transition spd="med" advClick="0" advTm="800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2" y="288904"/>
            <a:ext cx="9057097" cy="713334"/>
          </a:xfrm>
        </p:spPr>
        <p:txBody>
          <a:bodyPr/>
          <a:lstStyle/>
          <a:p>
            <a:r>
              <a:rPr lang="en-US" sz="4000" dirty="0"/>
              <a:t>The Gladden AMD Treatment Facility</a:t>
            </a:r>
          </a:p>
        </p:txBody>
      </p:sp>
      <p:sp>
        <p:nvSpPr>
          <p:cNvPr id="8" name="Content Placeholder 7"/>
          <p:cNvSpPr>
            <a:spLocks noGrp="1"/>
          </p:cNvSpPr>
          <p:nvPr>
            <p:ph sz="quarter" idx="13"/>
          </p:nvPr>
        </p:nvSpPr>
        <p:spPr>
          <a:xfrm>
            <a:off x="388883" y="1002238"/>
            <a:ext cx="11277599" cy="5293459"/>
          </a:xfrm>
        </p:spPr>
        <p:txBody>
          <a:bodyPr>
            <a:noAutofit/>
          </a:bodyPr>
          <a:lstStyle/>
          <a:p>
            <a:r>
              <a:rPr lang="en-US" sz="2800" dirty="0"/>
              <a:t>South Fayette Conservation Group (SFCG) received a  $13,048,446 AML Economic Revitalization (AML Pilot) Grant from the PA DEP Bureau of Abandoned Mine Reclamation in 2019.</a:t>
            </a:r>
          </a:p>
          <a:p>
            <a:endParaRPr lang="en-US" sz="1200" dirty="0"/>
          </a:p>
          <a:p>
            <a:r>
              <a:rPr lang="en-US" sz="2800" dirty="0"/>
              <a:t>SFCG contracted with Tetra Tech to complete a Design-Build Project to design and build the Gladden AMD Treatment Facility.</a:t>
            </a:r>
          </a:p>
          <a:p>
            <a:pPr marL="0" indent="0">
              <a:buNone/>
            </a:pPr>
            <a:r>
              <a:rPr lang="en-US" sz="1200" dirty="0"/>
              <a:t>  </a:t>
            </a:r>
          </a:p>
          <a:p>
            <a:r>
              <a:rPr lang="en-US" sz="2800" dirty="0"/>
              <a:t>The Gladden mine drainage treatment plant, located just west of Pittsburgh Pennsylvania in the </a:t>
            </a:r>
            <a:r>
              <a:rPr lang="en-US" sz="2800" dirty="0" err="1"/>
              <a:t>Chartiers</a:t>
            </a:r>
            <a:r>
              <a:rPr lang="en-US" sz="2800" dirty="0"/>
              <a:t> Creek watershed, South Fayette Township, Allegheny County, represents a </a:t>
            </a:r>
            <a:r>
              <a:rPr lang="en-US" sz="2800" dirty="0" err="1"/>
              <a:t>mutli</a:t>
            </a:r>
            <a:r>
              <a:rPr lang="en-US" sz="2800" dirty="0"/>
              <a:t>-decades effort to address and ameliorate the impacts of abandoned underground coal mine drainage in the local community. </a:t>
            </a:r>
          </a:p>
          <a:p>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FCF72D5B-3128-41AE-B6C3-7938E7DA399B}"/>
              </a:ext>
            </a:extLst>
          </p:cNvPr>
          <p:cNvSpPr>
            <a:spLocks noGrp="1"/>
          </p:cNvSpPr>
          <p:nvPr>
            <p:ph type="sldNum" sz="quarter" idx="16"/>
          </p:nvPr>
        </p:nvSpPr>
        <p:spPr/>
        <p:txBody>
          <a:bodyPr/>
          <a:lstStyle/>
          <a:p>
            <a:pPr>
              <a:defRPr/>
            </a:pPr>
            <a:fld id="{8EC16C3E-254E-C04A-8A90-F3CAE37A3DAA}" type="slidenum">
              <a:rPr lang="en-US"/>
              <a:pPr>
                <a:defRPr/>
              </a:pPr>
              <a:t>2</a:t>
            </a:fld>
            <a:endParaRPr lang="en-US" dirty="0"/>
          </a:p>
        </p:txBody>
      </p:sp>
      <p:pic>
        <p:nvPicPr>
          <p:cNvPr id="4" name="Picture 3">
            <a:extLst>
              <a:ext uri="{FF2B5EF4-FFF2-40B4-BE49-F238E27FC236}">
                <a16:creationId xmlns:a16="http://schemas.microsoft.com/office/drawing/2014/main" id="{73FA53B5-B0F7-4FDF-8611-9BBC91897D3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354206" y="0"/>
            <a:ext cx="2837793" cy="1051537"/>
          </a:xfrm>
          <a:prstGeom prst="rect">
            <a:avLst/>
          </a:prstGeom>
        </p:spPr>
      </p:pic>
    </p:spTree>
    <p:extLst>
      <p:ext uri="{BB962C8B-B14F-4D97-AF65-F5344CB8AC3E}">
        <p14:creationId xmlns:p14="http://schemas.microsoft.com/office/powerpoint/2010/main" val="3558489153"/>
      </p:ext>
    </p:extLst>
  </p:cSld>
  <p:clrMapOvr>
    <a:masterClrMapping/>
  </p:clrMapOvr>
  <p:transition spd="med" advClick="0" advTm="2000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78071" y="232738"/>
            <a:ext cx="9057097" cy="744865"/>
          </a:xfrm>
        </p:spPr>
        <p:txBody>
          <a:bodyPr/>
          <a:lstStyle/>
          <a:p>
            <a:r>
              <a:rPr lang="en-US" sz="4000" dirty="0"/>
              <a:t>Treatment Plant Design</a:t>
            </a:r>
          </a:p>
        </p:txBody>
      </p:sp>
      <p:sp>
        <p:nvSpPr>
          <p:cNvPr id="8" name="Content Placeholder 7"/>
          <p:cNvSpPr>
            <a:spLocks noGrp="1"/>
          </p:cNvSpPr>
          <p:nvPr>
            <p:ph sz="quarter" idx="13"/>
          </p:nvPr>
        </p:nvSpPr>
        <p:spPr>
          <a:xfrm>
            <a:off x="304800" y="977603"/>
            <a:ext cx="11676993" cy="5276052"/>
          </a:xfrm>
        </p:spPr>
        <p:txBody>
          <a:bodyPr>
            <a:normAutofit fontScale="85000" lnSpcReduction="10000"/>
          </a:bodyPr>
          <a:lstStyle/>
          <a:p>
            <a:r>
              <a:rPr lang="en-US" sz="3200" dirty="0"/>
              <a:t>A 2.2 million gallons per day (MGD) treatment plant was designed to treat the existing Gladden discharge.</a:t>
            </a:r>
          </a:p>
          <a:p>
            <a:r>
              <a:rPr lang="en-US" sz="3200" dirty="0"/>
              <a:t>The Gladden AMD Treatment Facility is the first facility in PA that was designed from inception to be a Hydrogen Peroxide treatment plant.</a:t>
            </a:r>
          </a:p>
          <a:p>
            <a:r>
              <a:rPr lang="en-US" sz="3200" dirty="0"/>
              <a:t>The plant includes two pumping stations to extract the AMD water from the mine pool and bring it to the surface for treatment.  </a:t>
            </a:r>
          </a:p>
          <a:p>
            <a:r>
              <a:rPr lang="en-US" sz="3200" dirty="0"/>
              <a:t>The treatment includes oxidation using industrial grade (50%) hydrogen peroxide addition, polymer addition to form solid precipitates, solids recirculation for enhanced flocculation, and a clarifier and settling/polishing pond to remove the precipitated metals and solids from the water.  </a:t>
            </a:r>
          </a:p>
          <a:p>
            <a:r>
              <a:rPr lang="en-US" sz="3200" dirty="0"/>
              <a:t>The treated water is discharged to Millers Run, and the sludge is pumped to a portion of the mine that is not hydrologically connected for disposal. </a:t>
            </a:r>
            <a:endParaRPr lang="en-US" sz="2200" dirty="0"/>
          </a:p>
          <a:p>
            <a:endParaRPr lang="en-US" dirty="0"/>
          </a:p>
          <a:p>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FCF72D5B-3128-41AE-B6C3-7938E7DA399B}"/>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16C3E-254E-C04A-8A90-F3CAE37A3DAA}" type="slidenum">
              <a:rPr kumimoji="0" lang="en-US" sz="825"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825"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a:endParaRPr>
          </a:p>
        </p:txBody>
      </p:sp>
      <p:pic>
        <p:nvPicPr>
          <p:cNvPr id="4" name="Picture 3">
            <a:extLst>
              <a:ext uri="{FF2B5EF4-FFF2-40B4-BE49-F238E27FC236}">
                <a16:creationId xmlns:a16="http://schemas.microsoft.com/office/drawing/2014/main" id="{73FA53B5-B0F7-4FDF-8611-9BBC91897D3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406758" y="1"/>
            <a:ext cx="2785241" cy="1032064"/>
          </a:xfrm>
          <a:prstGeom prst="rect">
            <a:avLst/>
          </a:prstGeom>
        </p:spPr>
      </p:pic>
    </p:spTree>
    <p:extLst>
      <p:ext uri="{BB962C8B-B14F-4D97-AF65-F5344CB8AC3E}">
        <p14:creationId xmlns:p14="http://schemas.microsoft.com/office/powerpoint/2010/main" val="3945986386"/>
      </p:ext>
    </p:extLst>
  </p:cSld>
  <p:clrMapOvr>
    <a:masterClrMapping/>
  </p:clrMapOvr>
  <p:transition spd="med" advClick="0" advTm="24000">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78071" y="232738"/>
            <a:ext cx="9057097" cy="744865"/>
          </a:xfrm>
        </p:spPr>
        <p:txBody>
          <a:bodyPr/>
          <a:lstStyle/>
          <a:p>
            <a:r>
              <a:rPr lang="en-US" sz="4000" dirty="0"/>
              <a:t>Treatment Plant Components</a:t>
            </a:r>
          </a:p>
        </p:txBody>
      </p:sp>
      <p:sp>
        <p:nvSpPr>
          <p:cNvPr id="8" name="Content Placeholder 7"/>
          <p:cNvSpPr>
            <a:spLocks noGrp="1"/>
          </p:cNvSpPr>
          <p:nvPr>
            <p:ph sz="quarter" idx="13"/>
          </p:nvPr>
        </p:nvSpPr>
        <p:spPr>
          <a:xfrm>
            <a:off x="388883" y="977604"/>
            <a:ext cx="11277599" cy="5209380"/>
          </a:xfrm>
        </p:spPr>
        <p:txBody>
          <a:bodyPr>
            <a:noAutofit/>
          </a:bodyPr>
          <a:lstStyle/>
          <a:p>
            <a:r>
              <a:rPr lang="en-US" dirty="0"/>
              <a:t>2 submersible turbine pumps rated at approximately 1,200 </a:t>
            </a:r>
            <a:r>
              <a:rPr lang="en-US" dirty="0" err="1"/>
              <a:t>gpm</a:t>
            </a:r>
            <a:r>
              <a:rPr lang="en-US" dirty="0"/>
              <a:t> located at a point in the mine to achieve a maximum drawdown elevation</a:t>
            </a:r>
          </a:p>
          <a:p>
            <a:r>
              <a:rPr lang="en-US" dirty="0"/>
              <a:t>A combination pre-aeration, reaction polymer slow mix tank with a design capacity of 1,600 </a:t>
            </a:r>
            <a:r>
              <a:rPr lang="en-US" dirty="0" err="1"/>
              <a:t>gpm</a:t>
            </a:r>
            <a:endParaRPr lang="en-US" dirty="0"/>
          </a:p>
          <a:p>
            <a:r>
              <a:rPr lang="en-US" dirty="0"/>
              <a:t>A back-up NaOH chemical addition automated dosing system (only if needed)</a:t>
            </a:r>
          </a:p>
          <a:p>
            <a:r>
              <a:rPr lang="en-US" dirty="0"/>
              <a:t>A 5,600-gallon reserve capacity automated hydrogen peroxide dosing system </a:t>
            </a:r>
          </a:p>
          <a:p>
            <a:r>
              <a:rPr lang="en-US" dirty="0"/>
              <a:t>An emulsion polymer system </a:t>
            </a:r>
          </a:p>
          <a:p>
            <a:r>
              <a:rPr lang="en-US" dirty="0"/>
              <a:t>An 65-foot diameter clarifier, 1,600 </a:t>
            </a:r>
            <a:r>
              <a:rPr lang="en-US" dirty="0" err="1"/>
              <a:t>gpm</a:t>
            </a:r>
            <a:r>
              <a:rPr lang="en-US" dirty="0"/>
              <a:t> design capacity</a:t>
            </a:r>
          </a:p>
          <a:p>
            <a:r>
              <a:rPr lang="en-US" dirty="0"/>
              <a:t>A polishing pond with service water system</a:t>
            </a:r>
          </a:p>
          <a:p>
            <a:r>
              <a:rPr lang="en-US" dirty="0"/>
              <a:t>Redundant sludge boreholes and pumping systems</a:t>
            </a:r>
          </a:p>
          <a:p>
            <a:r>
              <a:rPr lang="en-US" dirty="0"/>
              <a:t>A main control building with an office, lab, and restroom</a:t>
            </a:r>
            <a:endParaRPr lang="en-US" sz="1800" dirty="0"/>
          </a:p>
          <a:p>
            <a:endParaRPr lang="en-US" dirty="0"/>
          </a:p>
          <a:p>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FCF72D5B-3128-41AE-B6C3-7938E7DA399B}"/>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16C3E-254E-C04A-8A90-F3CAE37A3DAA}" type="slidenum">
              <a:rPr kumimoji="0" lang="en-US" sz="825"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825"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a:endParaRPr>
          </a:p>
        </p:txBody>
      </p:sp>
      <p:pic>
        <p:nvPicPr>
          <p:cNvPr id="4" name="Picture 3">
            <a:extLst>
              <a:ext uri="{FF2B5EF4-FFF2-40B4-BE49-F238E27FC236}">
                <a16:creationId xmlns:a16="http://schemas.microsoft.com/office/drawing/2014/main" id="{73FA53B5-B0F7-4FDF-8611-9BBC91897D3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175530" y="0"/>
            <a:ext cx="3016469" cy="1117745"/>
          </a:xfrm>
          <a:prstGeom prst="rect">
            <a:avLst/>
          </a:prstGeom>
        </p:spPr>
      </p:pic>
    </p:spTree>
    <p:extLst>
      <p:ext uri="{BB962C8B-B14F-4D97-AF65-F5344CB8AC3E}">
        <p14:creationId xmlns:p14="http://schemas.microsoft.com/office/powerpoint/2010/main" val="2630793958"/>
      </p:ext>
    </p:extLst>
  </p:cSld>
  <p:clrMapOvr>
    <a:masterClrMapping/>
  </p:clrMapOvr>
  <p:transition spd="med" advClick="0" advTm="24000">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87D9939-5363-4651-BD22-A0C0B4A62376}"/>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0"/>
            <a:ext cx="12192000" cy="6874778"/>
          </a:xfrm>
          <a:prstGeom prst="rect">
            <a:avLst/>
          </a:prstGeom>
        </p:spPr>
      </p:pic>
      <p:sp>
        <p:nvSpPr>
          <p:cNvPr id="8" name="Rectangle 7">
            <a:extLst>
              <a:ext uri="{FF2B5EF4-FFF2-40B4-BE49-F238E27FC236}">
                <a16:creationId xmlns:a16="http://schemas.microsoft.com/office/drawing/2014/main" id="{E76A8CA3-C74F-496F-A2EF-F25DB09A3CE3}"/>
              </a:ext>
            </a:extLst>
          </p:cNvPr>
          <p:cNvSpPr/>
          <p:nvPr/>
        </p:nvSpPr>
        <p:spPr>
          <a:xfrm>
            <a:off x="10174493" y="5517931"/>
            <a:ext cx="1786279" cy="620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Franklin Gothic Book"/>
            </a:endParaRPr>
          </a:p>
        </p:txBody>
      </p:sp>
      <p:sp>
        <p:nvSpPr>
          <p:cNvPr id="3" name="Slide Number Placeholder 2">
            <a:extLst>
              <a:ext uri="{FF2B5EF4-FFF2-40B4-BE49-F238E27FC236}">
                <a16:creationId xmlns:a16="http://schemas.microsoft.com/office/drawing/2014/main" id="{9F358A6E-1A1E-48E4-86AF-588903784D97}"/>
              </a:ext>
            </a:extLst>
          </p:cNvPr>
          <p:cNvSpPr>
            <a:spLocks noGrp="1"/>
          </p:cNvSpPr>
          <p:nvPr>
            <p:ph type="sldNum" sz="quarter" idx="16"/>
          </p:nvPr>
        </p:nvSpPr>
        <p:spPr/>
        <p:txBody>
          <a:bodyPr/>
          <a:lstStyle/>
          <a:p>
            <a:pPr>
              <a:defRPr/>
            </a:pPr>
            <a:fld id="{8EC16C3E-254E-C04A-8A90-F3CAE37A3DAA}" type="slidenum">
              <a:rPr lang="en-US"/>
              <a:pPr>
                <a:defRPr/>
              </a:pPr>
              <a:t>22</a:t>
            </a:fld>
            <a:endParaRPr lang="en-US" dirty="0"/>
          </a:p>
        </p:txBody>
      </p:sp>
      <p:pic>
        <p:nvPicPr>
          <p:cNvPr id="6" name="Picture 5" descr="A picture containing text, clipart&#10;&#10;Description automatically generated">
            <a:extLst>
              <a:ext uri="{FF2B5EF4-FFF2-40B4-BE49-F238E27FC236}">
                <a16:creationId xmlns:a16="http://schemas.microsoft.com/office/drawing/2014/main" id="{847CD36D-D26B-414D-9D33-0DB5E2104B9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35684" y="5960311"/>
            <a:ext cx="2246533" cy="832448"/>
          </a:xfrm>
          <a:prstGeom prst="rect">
            <a:avLst/>
          </a:prstGeom>
        </p:spPr>
      </p:pic>
      <p:sp>
        <p:nvSpPr>
          <p:cNvPr id="9" name="TextBox 8">
            <a:extLst>
              <a:ext uri="{FF2B5EF4-FFF2-40B4-BE49-F238E27FC236}">
                <a16:creationId xmlns:a16="http://schemas.microsoft.com/office/drawing/2014/main" id="{8059E857-3E7E-4B76-B543-C6DD14D2FF03}"/>
              </a:ext>
            </a:extLst>
          </p:cNvPr>
          <p:cNvSpPr txBox="1"/>
          <p:nvPr/>
        </p:nvSpPr>
        <p:spPr>
          <a:xfrm>
            <a:off x="1798340" y="5374014"/>
            <a:ext cx="5471166" cy="907941"/>
          </a:xfrm>
          <a:prstGeom prst="rect">
            <a:avLst/>
          </a:prstGeom>
          <a:noFill/>
        </p:spPr>
        <p:txBody>
          <a:bodyPr wrap="square" rtlCol="0">
            <a:spAutoFit/>
          </a:bodyPr>
          <a:lstStyle/>
          <a:p>
            <a:pPr algn="ctr"/>
            <a:r>
              <a:rPr lang="en-US" sz="3500" b="1" dirty="0">
                <a:solidFill>
                  <a:srgbClr val="FF0000"/>
                </a:solidFill>
                <a:effectLst>
                  <a:outerShdw blurRad="38100" dist="38100" dir="2700000" algn="tl">
                    <a:srgbClr val="000000"/>
                  </a:outerShdw>
                </a:effectLst>
                <a:latin typeface="+mj-lt"/>
                <a:cs typeface="Times New Roman" panose="02020603050405020304" pitchFamily="18" charset="0"/>
              </a:rPr>
              <a:t>System Process Flow Diagram</a:t>
            </a:r>
          </a:p>
          <a:p>
            <a:endParaRPr lang="en-US" dirty="0"/>
          </a:p>
        </p:txBody>
      </p:sp>
    </p:spTree>
    <p:extLst>
      <p:ext uri="{BB962C8B-B14F-4D97-AF65-F5344CB8AC3E}">
        <p14:creationId xmlns:p14="http://schemas.microsoft.com/office/powerpoint/2010/main" val="1154810649"/>
      </p:ext>
    </p:extLst>
  </p:cSld>
  <p:clrMapOvr>
    <a:masterClrMapping/>
  </p:clrMapOvr>
  <p:transition spd="med" advClick="0" advTm="24000">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map&#10;&#10;Description automatically generated">
            <a:extLst>
              <a:ext uri="{FF2B5EF4-FFF2-40B4-BE49-F238E27FC236}">
                <a16:creationId xmlns:a16="http://schemas.microsoft.com/office/drawing/2014/main" id="{1DC4B276-CDCD-4D41-BE4D-B9442F2B7A15}"/>
              </a:ext>
            </a:extLst>
          </p:cNvPr>
          <p:cNvPicPr>
            <a:picLocks noGrp="1" noChangeAspect="1"/>
          </p:cNvPicPr>
          <p:nvPr>
            <p:ph sz="quarter" idx="13"/>
          </p:nvPr>
        </p:nvPicPr>
        <p:blipFill rotWithShape="1">
          <a:blip r:embed="rId2" cstate="email">
            <a:extLst>
              <a:ext uri="{28A0092B-C50C-407E-A947-70E740481C1C}">
                <a14:useLocalDpi xmlns:a14="http://schemas.microsoft.com/office/drawing/2010/main" val="0"/>
              </a:ext>
            </a:extLst>
          </a:blip>
          <a:srcRect/>
          <a:stretch/>
        </p:blipFill>
        <p:spPr>
          <a:xfrm>
            <a:off x="0" y="0"/>
            <a:ext cx="12192000" cy="6858000"/>
          </a:xfrm>
        </p:spPr>
      </p:pic>
      <p:sp>
        <p:nvSpPr>
          <p:cNvPr id="8" name="Slide Number Placeholder 7">
            <a:extLst>
              <a:ext uri="{FF2B5EF4-FFF2-40B4-BE49-F238E27FC236}">
                <a16:creationId xmlns:a16="http://schemas.microsoft.com/office/drawing/2014/main" id="{EDDA6002-C2ED-413E-AAAF-363845F0498F}"/>
              </a:ext>
            </a:extLst>
          </p:cNvPr>
          <p:cNvSpPr>
            <a:spLocks noGrp="1"/>
          </p:cNvSpPr>
          <p:nvPr>
            <p:ph type="sldNum" sz="quarter" idx="16"/>
          </p:nvPr>
        </p:nvSpPr>
        <p:spPr/>
        <p:txBody>
          <a:bodyPr/>
          <a:lstStyle/>
          <a:p>
            <a:pPr>
              <a:defRPr/>
            </a:pPr>
            <a:fld id="{8EC16C3E-254E-C04A-8A90-F3CAE37A3DAA}" type="slidenum">
              <a:rPr lang="en-US"/>
              <a:pPr>
                <a:defRPr/>
              </a:pPr>
              <a:t>23</a:t>
            </a:fld>
            <a:endParaRPr lang="en-US" dirty="0"/>
          </a:p>
        </p:txBody>
      </p:sp>
      <p:pic>
        <p:nvPicPr>
          <p:cNvPr id="4" name="Picture 3" descr="A picture containing text, clipart&#10;&#10;Description automatically generated">
            <a:extLst>
              <a:ext uri="{FF2B5EF4-FFF2-40B4-BE49-F238E27FC236}">
                <a16:creationId xmlns:a16="http://schemas.microsoft.com/office/drawing/2014/main" id="{8BBBB9CE-4DFB-4882-A547-08A54EF8B74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8386" y="186717"/>
            <a:ext cx="2572354" cy="953180"/>
          </a:xfrm>
          <a:prstGeom prst="rect">
            <a:avLst/>
          </a:prstGeom>
        </p:spPr>
      </p:pic>
      <p:sp>
        <p:nvSpPr>
          <p:cNvPr id="7" name="Oval 6">
            <a:extLst>
              <a:ext uri="{FF2B5EF4-FFF2-40B4-BE49-F238E27FC236}">
                <a16:creationId xmlns:a16="http://schemas.microsoft.com/office/drawing/2014/main" id="{176A8D80-C980-48EB-8051-EC3951E57892}"/>
              </a:ext>
            </a:extLst>
          </p:cNvPr>
          <p:cNvSpPr/>
          <p:nvPr/>
        </p:nvSpPr>
        <p:spPr>
          <a:xfrm>
            <a:off x="8775509" y="464024"/>
            <a:ext cx="2743200" cy="4708478"/>
          </a:xfrm>
          <a:prstGeom prst="ellipse">
            <a:avLst/>
          </a:prstGeom>
          <a:no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1317AAB-3BA3-4099-8F7E-7BB3D8FD8D4A}"/>
              </a:ext>
            </a:extLst>
          </p:cNvPr>
          <p:cNvSpPr txBox="1"/>
          <p:nvPr/>
        </p:nvSpPr>
        <p:spPr>
          <a:xfrm>
            <a:off x="3712192" y="559558"/>
            <a:ext cx="3493825" cy="707886"/>
          </a:xfrm>
          <a:prstGeom prst="rect">
            <a:avLst/>
          </a:prstGeom>
          <a:noFill/>
        </p:spPr>
        <p:txBody>
          <a:bodyPr wrap="square" rtlCol="0">
            <a:spAutoFit/>
          </a:bodyPr>
          <a:lstStyle/>
          <a:p>
            <a:r>
              <a:rPr lang="en-US" sz="4000" dirty="0">
                <a:solidFill>
                  <a:srgbClr val="FFFF00"/>
                </a:solidFill>
              </a:rPr>
              <a:t>Treatment Plant</a:t>
            </a:r>
          </a:p>
        </p:txBody>
      </p:sp>
      <p:cxnSp>
        <p:nvCxnSpPr>
          <p:cNvPr id="17" name="Straight Arrow Connector 16">
            <a:extLst>
              <a:ext uri="{FF2B5EF4-FFF2-40B4-BE49-F238E27FC236}">
                <a16:creationId xmlns:a16="http://schemas.microsoft.com/office/drawing/2014/main" id="{AAB01E41-50C0-42E3-9A85-2BD3606D8A36}"/>
              </a:ext>
            </a:extLst>
          </p:cNvPr>
          <p:cNvCxnSpPr/>
          <p:nvPr/>
        </p:nvCxnSpPr>
        <p:spPr>
          <a:xfrm>
            <a:off x="7328848" y="982639"/>
            <a:ext cx="1624083" cy="586854"/>
          </a:xfrm>
          <a:prstGeom prst="straightConnector1">
            <a:avLst/>
          </a:prstGeom>
          <a:ln w="381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5F63100-C43F-4C12-BFF9-813D938FC3D0}"/>
              </a:ext>
            </a:extLst>
          </p:cNvPr>
          <p:cNvSpPr txBox="1"/>
          <p:nvPr/>
        </p:nvSpPr>
        <p:spPr>
          <a:xfrm rot="19512339">
            <a:off x="6932109" y="2432278"/>
            <a:ext cx="1505220" cy="954107"/>
          </a:xfrm>
          <a:prstGeom prst="rect">
            <a:avLst/>
          </a:prstGeom>
          <a:noFill/>
        </p:spPr>
        <p:txBody>
          <a:bodyPr wrap="square" rtlCol="0">
            <a:spAutoFit/>
          </a:bodyPr>
          <a:lstStyle/>
          <a:p>
            <a:pPr algn="ctr"/>
            <a:r>
              <a:rPr lang="en-US" sz="2800" dirty="0">
                <a:solidFill>
                  <a:srgbClr val="FFFF00"/>
                </a:solidFill>
              </a:rPr>
              <a:t>Farmers Market</a:t>
            </a:r>
          </a:p>
        </p:txBody>
      </p:sp>
      <p:sp>
        <p:nvSpPr>
          <p:cNvPr id="11" name="TextBox 10">
            <a:extLst>
              <a:ext uri="{FF2B5EF4-FFF2-40B4-BE49-F238E27FC236}">
                <a16:creationId xmlns:a16="http://schemas.microsoft.com/office/drawing/2014/main" id="{F3D6510D-4EB5-42AF-B499-EF7A4DCD3DD1}"/>
              </a:ext>
            </a:extLst>
          </p:cNvPr>
          <p:cNvSpPr txBox="1"/>
          <p:nvPr/>
        </p:nvSpPr>
        <p:spPr>
          <a:xfrm rot="20063335">
            <a:off x="1504385" y="3676736"/>
            <a:ext cx="1489500" cy="707886"/>
          </a:xfrm>
          <a:prstGeom prst="rect">
            <a:avLst/>
          </a:prstGeom>
          <a:noFill/>
        </p:spPr>
        <p:txBody>
          <a:bodyPr wrap="square" rtlCol="0">
            <a:spAutoFit/>
          </a:bodyPr>
          <a:lstStyle/>
          <a:p>
            <a:r>
              <a:rPr lang="en-US" sz="4000" dirty="0">
                <a:solidFill>
                  <a:srgbClr val="FFFF00"/>
                </a:solidFill>
              </a:rPr>
              <a:t>Rt. 50</a:t>
            </a:r>
          </a:p>
        </p:txBody>
      </p:sp>
      <p:sp>
        <p:nvSpPr>
          <p:cNvPr id="12" name="TextBox 11">
            <a:extLst>
              <a:ext uri="{FF2B5EF4-FFF2-40B4-BE49-F238E27FC236}">
                <a16:creationId xmlns:a16="http://schemas.microsoft.com/office/drawing/2014/main" id="{07708F49-0C80-492C-BB53-11E1E4955D28}"/>
              </a:ext>
            </a:extLst>
          </p:cNvPr>
          <p:cNvSpPr txBox="1"/>
          <p:nvPr/>
        </p:nvSpPr>
        <p:spPr>
          <a:xfrm rot="845900">
            <a:off x="1955993" y="5449671"/>
            <a:ext cx="2737670" cy="523220"/>
          </a:xfrm>
          <a:prstGeom prst="rect">
            <a:avLst/>
          </a:prstGeom>
          <a:noFill/>
        </p:spPr>
        <p:txBody>
          <a:bodyPr wrap="square" rtlCol="0">
            <a:spAutoFit/>
          </a:bodyPr>
          <a:lstStyle/>
          <a:p>
            <a:pPr algn="ctr"/>
            <a:r>
              <a:rPr lang="en-US" sz="2800" dirty="0">
                <a:solidFill>
                  <a:srgbClr val="FFFF00"/>
                </a:solidFill>
              </a:rPr>
              <a:t>Sludge Disposal</a:t>
            </a:r>
          </a:p>
        </p:txBody>
      </p:sp>
      <p:cxnSp>
        <p:nvCxnSpPr>
          <p:cNvPr id="13" name="Straight Arrow Connector 12">
            <a:extLst>
              <a:ext uri="{FF2B5EF4-FFF2-40B4-BE49-F238E27FC236}">
                <a16:creationId xmlns:a16="http://schemas.microsoft.com/office/drawing/2014/main" id="{CF1DB783-09CA-486B-A70F-C1B8AD079A60}"/>
              </a:ext>
            </a:extLst>
          </p:cNvPr>
          <p:cNvCxnSpPr>
            <a:cxnSpLocks/>
          </p:cNvCxnSpPr>
          <p:nvPr/>
        </p:nvCxnSpPr>
        <p:spPr>
          <a:xfrm flipH="1" flipV="1">
            <a:off x="472966" y="4813738"/>
            <a:ext cx="1692166" cy="651777"/>
          </a:xfrm>
          <a:prstGeom prst="straightConnector1">
            <a:avLst/>
          </a:prstGeom>
          <a:ln w="381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6994C71-CD4A-4885-9F2C-B67D541F4A96}"/>
              </a:ext>
            </a:extLst>
          </p:cNvPr>
          <p:cNvSpPr txBox="1"/>
          <p:nvPr/>
        </p:nvSpPr>
        <p:spPr>
          <a:xfrm>
            <a:off x="1497752" y="1699455"/>
            <a:ext cx="3472362" cy="523220"/>
          </a:xfrm>
          <a:prstGeom prst="rect">
            <a:avLst/>
          </a:prstGeom>
          <a:noFill/>
        </p:spPr>
        <p:txBody>
          <a:bodyPr wrap="square" rtlCol="0">
            <a:spAutoFit/>
          </a:bodyPr>
          <a:lstStyle/>
          <a:p>
            <a:pPr algn="ctr"/>
            <a:r>
              <a:rPr lang="en-US" sz="2800" dirty="0">
                <a:solidFill>
                  <a:srgbClr val="FFFF00"/>
                </a:solidFill>
              </a:rPr>
              <a:t>AMD Extraction Wells</a:t>
            </a:r>
          </a:p>
        </p:txBody>
      </p:sp>
      <p:cxnSp>
        <p:nvCxnSpPr>
          <p:cNvPr id="18" name="Straight Arrow Connector 17">
            <a:extLst>
              <a:ext uri="{FF2B5EF4-FFF2-40B4-BE49-F238E27FC236}">
                <a16:creationId xmlns:a16="http://schemas.microsoft.com/office/drawing/2014/main" id="{80421D70-8910-4244-97A5-F50AAEA2CBEC}"/>
              </a:ext>
            </a:extLst>
          </p:cNvPr>
          <p:cNvCxnSpPr>
            <a:cxnSpLocks/>
          </p:cNvCxnSpPr>
          <p:nvPr/>
        </p:nvCxnSpPr>
        <p:spPr>
          <a:xfrm>
            <a:off x="4906155" y="1996439"/>
            <a:ext cx="1379031" cy="91669"/>
          </a:xfrm>
          <a:prstGeom prst="straightConnector1">
            <a:avLst/>
          </a:prstGeom>
          <a:ln w="381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31B3C864-7BB7-46B6-A80C-8180CE0FB4F3}"/>
                  </a:ext>
                </a:extLst>
              </p14:cNvPr>
              <p14:cNvContentPartPr/>
              <p14:nvPr/>
            </p14:nvContentPartPr>
            <p14:xfrm>
              <a:off x="11027808" y="595584"/>
              <a:ext cx="823680" cy="5946840"/>
            </p14:xfrm>
          </p:contentPart>
        </mc:Choice>
        <mc:Fallback xmlns="">
          <p:pic>
            <p:nvPicPr>
              <p:cNvPr id="22" name="Ink 21">
                <a:extLst>
                  <a:ext uri="{FF2B5EF4-FFF2-40B4-BE49-F238E27FC236}">
                    <a16:creationId xmlns:a16="http://schemas.microsoft.com/office/drawing/2014/main" id="{31B3C864-7BB7-46B6-A80C-8180CE0FB4F3}"/>
                  </a:ext>
                </a:extLst>
              </p:cNvPr>
              <p:cNvPicPr/>
              <p:nvPr/>
            </p:nvPicPr>
            <p:blipFill>
              <a:blip r:embed="rId5"/>
              <a:stretch>
                <a:fillRect/>
              </a:stretch>
            </p:blipFill>
            <p:spPr>
              <a:xfrm>
                <a:off x="10973808" y="487584"/>
                <a:ext cx="931320" cy="6162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Ink 22">
                <a:extLst>
                  <a:ext uri="{FF2B5EF4-FFF2-40B4-BE49-F238E27FC236}">
                    <a16:creationId xmlns:a16="http://schemas.microsoft.com/office/drawing/2014/main" id="{3EC54363-6DF2-4C21-A0EF-123593ED9F29}"/>
                  </a:ext>
                </a:extLst>
              </p14:cNvPr>
              <p14:cNvContentPartPr/>
              <p14:nvPr/>
            </p14:nvContentPartPr>
            <p14:xfrm>
              <a:off x="10963368" y="6589224"/>
              <a:ext cx="249480" cy="39600"/>
            </p14:xfrm>
          </p:contentPart>
        </mc:Choice>
        <mc:Fallback xmlns="">
          <p:pic>
            <p:nvPicPr>
              <p:cNvPr id="23" name="Ink 22">
                <a:extLst>
                  <a:ext uri="{FF2B5EF4-FFF2-40B4-BE49-F238E27FC236}">
                    <a16:creationId xmlns:a16="http://schemas.microsoft.com/office/drawing/2014/main" id="{3EC54363-6DF2-4C21-A0EF-123593ED9F29}"/>
                  </a:ext>
                </a:extLst>
              </p:cNvPr>
              <p:cNvPicPr/>
              <p:nvPr/>
            </p:nvPicPr>
            <p:blipFill>
              <a:blip r:embed="rId7"/>
              <a:stretch>
                <a:fillRect/>
              </a:stretch>
            </p:blipFill>
            <p:spPr>
              <a:xfrm>
                <a:off x="10909368" y="6481224"/>
                <a:ext cx="35712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 name="Ink 23">
                <a:extLst>
                  <a:ext uri="{FF2B5EF4-FFF2-40B4-BE49-F238E27FC236}">
                    <a16:creationId xmlns:a16="http://schemas.microsoft.com/office/drawing/2014/main" id="{6796C5F6-D524-4C0A-AAF1-843907377084}"/>
                  </a:ext>
                </a:extLst>
              </p14:cNvPr>
              <p14:cNvContentPartPr/>
              <p14:nvPr/>
            </p14:nvContentPartPr>
            <p14:xfrm>
              <a:off x="11022768" y="6589224"/>
              <a:ext cx="121320" cy="22320"/>
            </p14:xfrm>
          </p:contentPart>
        </mc:Choice>
        <mc:Fallback xmlns="">
          <p:pic>
            <p:nvPicPr>
              <p:cNvPr id="24" name="Ink 23">
                <a:extLst>
                  <a:ext uri="{FF2B5EF4-FFF2-40B4-BE49-F238E27FC236}">
                    <a16:creationId xmlns:a16="http://schemas.microsoft.com/office/drawing/2014/main" id="{6796C5F6-D524-4C0A-AAF1-843907377084}"/>
                  </a:ext>
                </a:extLst>
              </p:cNvPr>
              <p:cNvPicPr/>
              <p:nvPr/>
            </p:nvPicPr>
            <p:blipFill>
              <a:blip r:embed="rId9"/>
              <a:stretch>
                <a:fillRect/>
              </a:stretch>
            </p:blipFill>
            <p:spPr>
              <a:xfrm>
                <a:off x="10968768" y="6481584"/>
                <a:ext cx="22896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5" name="Ink 24">
                <a:extLst>
                  <a:ext uri="{FF2B5EF4-FFF2-40B4-BE49-F238E27FC236}">
                    <a16:creationId xmlns:a16="http://schemas.microsoft.com/office/drawing/2014/main" id="{45DCB948-53A6-4CD7-8903-C5792F44ACA1}"/>
                  </a:ext>
                </a:extLst>
              </p14:cNvPr>
              <p14:cNvContentPartPr/>
              <p14:nvPr/>
            </p14:nvContentPartPr>
            <p14:xfrm>
              <a:off x="11388168" y="6058584"/>
              <a:ext cx="93240" cy="441360"/>
            </p14:xfrm>
          </p:contentPart>
        </mc:Choice>
        <mc:Fallback xmlns="">
          <p:pic>
            <p:nvPicPr>
              <p:cNvPr id="25" name="Ink 24">
                <a:extLst>
                  <a:ext uri="{FF2B5EF4-FFF2-40B4-BE49-F238E27FC236}">
                    <a16:creationId xmlns:a16="http://schemas.microsoft.com/office/drawing/2014/main" id="{45DCB948-53A6-4CD7-8903-C5792F44ACA1}"/>
                  </a:ext>
                </a:extLst>
              </p:cNvPr>
              <p:cNvPicPr/>
              <p:nvPr/>
            </p:nvPicPr>
            <p:blipFill>
              <a:blip r:embed="rId11"/>
              <a:stretch>
                <a:fillRect/>
              </a:stretch>
            </p:blipFill>
            <p:spPr>
              <a:xfrm>
                <a:off x="11334528" y="5950944"/>
                <a:ext cx="200880" cy="657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6" name="Ink 25">
                <a:extLst>
                  <a:ext uri="{FF2B5EF4-FFF2-40B4-BE49-F238E27FC236}">
                    <a16:creationId xmlns:a16="http://schemas.microsoft.com/office/drawing/2014/main" id="{C93F34D3-3571-44E6-ABF3-E5C3FC49DF3D}"/>
                  </a:ext>
                </a:extLst>
              </p14:cNvPr>
              <p14:cNvContentPartPr/>
              <p14:nvPr/>
            </p14:nvContentPartPr>
            <p14:xfrm>
              <a:off x="11249568" y="5418504"/>
              <a:ext cx="266760" cy="520560"/>
            </p14:xfrm>
          </p:contentPart>
        </mc:Choice>
        <mc:Fallback xmlns="">
          <p:pic>
            <p:nvPicPr>
              <p:cNvPr id="26" name="Ink 25">
                <a:extLst>
                  <a:ext uri="{FF2B5EF4-FFF2-40B4-BE49-F238E27FC236}">
                    <a16:creationId xmlns:a16="http://schemas.microsoft.com/office/drawing/2014/main" id="{C93F34D3-3571-44E6-ABF3-E5C3FC49DF3D}"/>
                  </a:ext>
                </a:extLst>
              </p:cNvPr>
              <p:cNvPicPr/>
              <p:nvPr/>
            </p:nvPicPr>
            <p:blipFill>
              <a:blip r:embed="rId13"/>
              <a:stretch>
                <a:fillRect/>
              </a:stretch>
            </p:blipFill>
            <p:spPr>
              <a:xfrm>
                <a:off x="11195928" y="5310864"/>
                <a:ext cx="374400" cy="736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7998FD59-7D94-4DF3-AFC6-8C9BCCDD5FEC}"/>
                  </a:ext>
                </a:extLst>
              </p14:cNvPr>
              <p14:cNvContentPartPr/>
              <p14:nvPr/>
            </p14:nvContentPartPr>
            <p14:xfrm>
              <a:off x="11108088" y="4864824"/>
              <a:ext cx="334440" cy="481680"/>
            </p14:xfrm>
          </p:contentPart>
        </mc:Choice>
        <mc:Fallback xmlns="">
          <p:pic>
            <p:nvPicPr>
              <p:cNvPr id="27" name="Ink 26">
                <a:extLst>
                  <a:ext uri="{FF2B5EF4-FFF2-40B4-BE49-F238E27FC236}">
                    <a16:creationId xmlns:a16="http://schemas.microsoft.com/office/drawing/2014/main" id="{7998FD59-7D94-4DF3-AFC6-8C9BCCDD5FEC}"/>
                  </a:ext>
                </a:extLst>
              </p:cNvPr>
              <p:cNvPicPr/>
              <p:nvPr/>
            </p:nvPicPr>
            <p:blipFill>
              <a:blip r:embed="rId15"/>
              <a:stretch>
                <a:fillRect/>
              </a:stretch>
            </p:blipFill>
            <p:spPr>
              <a:xfrm>
                <a:off x="11054448" y="4756824"/>
                <a:ext cx="442080" cy="697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8" name="Ink 27">
                <a:extLst>
                  <a:ext uri="{FF2B5EF4-FFF2-40B4-BE49-F238E27FC236}">
                    <a16:creationId xmlns:a16="http://schemas.microsoft.com/office/drawing/2014/main" id="{29D11FD5-89BA-42D6-9153-A201D14FCB4C}"/>
                  </a:ext>
                </a:extLst>
              </p14:cNvPr>
              <p14:cNvContentPartPr/>
              <p14:nvPr/>
            </p14:nvContentPartPr>
            <p14:xfrm>
              <a:off x="11019528" y="4595904"/>
              <a:ext cx="387360" cy="664560"/>
            </p14:xfrm>
          </p:contentPart>
        </mc:Choice>
        <mc:Fallback xmlns="">
          <p:pic>
            <p:nvPicPr>
              <p:cNvPr id="28" name="Ink 27">
                <a:extLst>
                  <a:ext uri="{FF2B5EF4-FFF2-40B4-BE49-F238E27FC236}">
                    <a16:creationId xmlns:a16="http://schemas.microsoft.com/office/drawing/2014/main" id="{29D11FD5-89BA-42D6-9153-A201D14FCB4C}"/>
                  </a:ext>
                </a:extLst>
              </p:cNvPr>
              <p:cNvPicPr/>
              <p:nvPr/>
            </p:nvPicPr>
            <p:blipFill>
              <a:blip r:embed="rId17"/>
              <a:stretch>
                <a:fillRect/>
              </a:stretch>
            </p:blipFill>
            <p:spPr>
              <a:xfrm>
                <a:off x="10965888" y="4487904"/>
                <a:ext cx="495000" cy="880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9" name="Ink 28">
                <a:extLst>
                  <a:ext uri="{FF2B5EF4-FFF2-40B4-BE49-F238E27FC236}">
                    <a16:creationId xmlns:a16="http://schemas.microsoft.com/office/drawing/2014/main" id="{983A4019-5669-4278-8842-36268F246DAD}"/>
                  </a:ext>
                </a:extLst>
              </p14:cNvPr>
              <p14:cNvContentPartPr/>
              <p14:nvPr/>
            </p14:nvContentPartPr>
            <p14:xfrm>
              <a:off x="10907568" y="4527144"/>
              <a:ext cx="493200" cy="628560"/>
            </p14:xfrm>
          </p:contentPart>
        </mc:Choice>
        <mc:Fallback xmlns="">
          <p:pic>
            <p:nvPicPr>
              <p:cNvPr id="29" name="Ink 28">
                <a:extLst>
                  <a:ext uri="{FF2B5EF4-FFF2-40B4-BE49-F238E27FC236}">
                    <a16:creationId xmlns:a16="http://schemas.microsoft.com/office/drawing/2014/main" id="{983A4019-5669-4278-8842-36268F246DAD}"/>
                  </a:ext>
                </a:extLst>
              </p:cNvPr>
              <p:cNvPicPr/>
              <p:nvPr/>
            </p:nvPicPr>
            <p:blipFill>
              <a:blip r:embed="rId19"/>
              <a:stretch>
                <a:fillRect/>
              </a:stretch>
            </p:blipFill>
            <p:spPr>
              <a:xfrm>
                <a:off x="10853928" y="4419144"/>
                <a:ext cx="600840" cy="844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0" name="Ink 29">
                <a:extLst>
                  <a:ext uri="{FF2B5EF4-FFF2-40B4-BE49-F238E27FC236}">
                    <a16:creationId xmlns:a16="http://schemas.microsoft.com/office/drawing/2014/main" id="{C1B068FB-E40A-469E-9F26-98AD36DC198A}"/>
                  </a:ext>
                </a:extLst>
              </p14:cNvPr>
              <p14:cNvContentPartPr/>
              <p14:nvPr/>
            </p14:nvContentPartPr>
            <p14:xfrm>
              <a:off x="11004048" y="3765744"/>
              <a:ext cx="181080" cy="906120"/>
            </p14:xfrm>
          </p:contentPart>
        </mc:Choice>
        <mc:Fallback xmlns="">
          <p:pic>
            <p:nvPicPr>
              <p:cNvPr id="30" name="Ink 29">
                <a:extLst>
                  <a:ext uri="{FF2B5EF4-FFF2-40B4-BE49-F238E27FC236}">
                    <a16:creationId xmlns:a16="http://schemas.microsoft.com/office/drawing/2014/main" id="{C1B068FB-E40A-469E-9F26-98AD36DC198A}"/>
                  </a:ext>
                </a:extLst>
              </p:cNvPr>
              <p:cNvPicPr/>
              <p:nvPr/>
            </p:nvPicPr>
            <p:blipFill>
              <a:blip r:embed="rId21"/>
              <a:stretch>
                <a:fillRect/>
              </a:stretch>
            </p:blipFill>
            <p:spPr>
              <a:xfrm>
                <a:off x="10950048" y="3657744"/>
                <a:ext cx="288720" cy="11217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1" name="Ink 30">
                <a:extLst>
                  <a:ext uri="{FF2B5EF4-FFF2-40B4-BE49-F238E27FC236}">
                    <a16:creationId xmlns:a16="http://schemas.microsoft.com/office/drawing/2014/main" id="{995F9742-80B0-4BA0-8E68-B35053E249AD}"/>
                  </a:ext>
                </a:extLst>
              </p14:cNvPr>
              <p14:cNvContentPartPr/>
              <p14:nvPr/>
            </p14:nvContentPartPr>
            <p14:xfrm>
              <a:off x="11117448" y="699984"/>
              <a:ext cx="35280" cy="127800"/>
            </p14:xfrm>
          </p:contentPart>
        </mc:Choice>
        <mc:Fallback xmlns="">
          <p:pic>
            <p:nvPicPr>
              <p:cNvPr id="31" name="Ink 30">
                <a:extLst>
                  <a:ext uri="{FF2B5EF4-FFF2-40B4-BE49-F238E27FC236}">
                    <a16:creationId xmlns:a16="http://schemas.microsoft.com/office/drawing/2014/main" id="{995F9742-80B0-4BA0-8E68-B35053E249AD}"/>
                  </a:ext>
                </a:extLst>
              </p:cNvPr>
              <p:cNvPicPr/>
              <p:nvPr/>
            </p:nvPicPr>
            <p:blipFill>
              <a:blip r:embed="rId23"/>
              <a:stretch>
                <a:fillRect/>
              </a:stretch>
            </p:blipFill>
            <p:spPr>
              <a:xfrm>
                <a:off x="11063808" y="592344"/>
                <a:ext cx="14292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2" name="Ink 31">
                <a:extLst>
                  <a:ext uri="{FF2B5EF4-FFF2-40B4-BE49-F238E27FC236}">
                    <a16:creationId xmlns:a16="http://schemas.microsoft.com/office/drawing/2014/main" id="{7DB638D9-EBD8-4BF6-BAB8-D04E8D12AD03}"/>
                  </a:ext>
                </a:extLst>
              </p14:cNvPr>
              <p14:cNvContentPartPr/>
              <p14:nvPr/>
            </p14:nvContentPartPr>
            <p14:xfrm>
              <a:off x="11047608" y="492624"/>
              <a:ext cx="57240" cy="82800"/>
            </p14:xfrm>
          </p:contentPart>
        </mc:Choice>
        <mc:Fallback xmlns="">
          <p:pic>
            <p:nvPicPr>
              <p:cNvPr id="32" name="Ink 31">
                <a:extLst>
                  <a:ext uri="{FF2B5EF4-FFF2-40B4-BE49-F238E27FC236}">
                    <a16:creationId xmlns:a16="http://schemas.microsoft.com/office/drawing/2014/main" id="{7DB638D9-EBD8-4BF6-BAB8-D04E8D12AD03}"/>
                  </a:ext>
                </a:extLst>
              </p:cNvPr>
              <p:cNvPicPr/>
              <p:nvPr/>
            </p:nvPicPr>
            <p:blipFill>
              <a:blip r:embed="rId25"/>
              <a:stretch>
                <a:fillRect/>
              </a:stretch>
            </p:blipFill>
            <p:spPr>
              <a:xfrm>
                <a:off x="10993968" y="384984"/>
                <a:ext cx="16488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3" name="Ink 32">
                <a:extLst>
                  <a:ext uri="{FF2B5EF4-FFF2-40B4-BE49-F238E27FC236}">
                    <a16:creationId xmlns:a16="http://schemas.microsoft.com/office/drawing/2014/main" id="{9773B3DF-8130-4EFC-AB8A-DDF60AF3F702}"/>
                  </a:ext>
                </a:extLst>
              </p14:cNvPr>
              <p14:cNvContentPartPr/>
              <p14:nvPr/>
            </p14:nvContentPartPr>
            <p14:xfrm>
              <a:off x="11220048" y="696024"/>
              <a:ext cx="377640" cy="1148400"/>
            </p14:xfrm>
          </p:contentPart>
        </mc:Choice>
        <mc:Fallback xmlns="">
          <p:pic>
            <p:nvPicPr>
              <p:cNvPr id="33" name="Ink 32">
                <a:extLst>
                  <a:ext uri="{FF2B5EF4-FFF2-40B4-BE49-F238E27FC236}">
                    <a16:creationId xmlns:a16="http://schemas.microsoft.com/office/drawing/2014/main" id="{9773B3DF-8130-4EFC-AB8A-DDF60AF3F702}"/>
                  </a:ext>
                </a:extLst>
              </p:cNvPr>
              <p:cNvPicPr/>
              <p:nvPr/>
            </p:nvPicPr>
            <p:blipFill>
              <a:blip r:embed="rId27"/>
              <a:stretch>
                <a:fillRect/>
              </a:stretch>
            </p:blipFill>
            <p:spPr>
              <a:xfrm>
                <a:off x="11166408" y="588024"/>
                <a:ext cx="485280" cy="13640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4" name="Ink 33">
                <a:extLst>
                  <a:ext uri="{FF2B5EF4-FFF2-40B4-BE49-F238E27FC236}">
                    <a16:creationId xmlns:a16="http://schemas.microsoft.com/office/drawing/2014/main" id="{3F714C87-BAD9-4A0D-AB52-23C5189BE94E}"/>
                  </a:ext>
                </a:extLst>
              </p14:cNvPr>
              <p14:cNvContentPartPr/>
              <p14:nvPr/>
            </p14:nvContentPartPr>
            <p14:xfrm>
              <a:off x="11551608" y="1605744"/>
              <a:ext cx="221760" cy="491760"/>
            </p14:xfrm>
          </p:contentPart>
        </mc:Choice>
        <mc:Fallback xmlns="">
          <p:pic>
            <p:nvPicPr>
              <p:cNvPr id="34" name="Ink 33">
                <a:extLst>
                  <a:ext uri="{FF2B5EF4-FFF2-40B4-BE49-F238E27FC236}">
                    <a16:creationId xmlns:a16="http://schemas.microsoft.com/office/drawing/2014/main" id="{3F714C87-BAD9-4A0D-AB52-23C5189BE94E}"/>
                  </a:ext>
                </a:extLst>
              </p:cNvPr>
              <p:cNvPicPr/>
              <p:nvPr/>
            </p:nvPicPr>
            <p:blipFill>
              <a:blip r:embed="rId29"/>
              <a:stretch>
                <a:fillRect/>
              </a:stretch>
            </p:blipFill>
            <p:spPr>
              <a:xfrm>
                <a:off x="11497968" y="1497744"/>
                <a:ext cx="329400" cy="7074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5" name="Ink 34">
                <a:extLst>
                  <a:ext uri="{FF2B5EF4-FFF2-40B4-BE49-F238E27FC236}">
                    <a16:creationId xmlns:a16="http://schemas.microsoft.com/office/drawing/2014/main" id="{0F3FB752-9041-415A-8368-8ABAE52B9795}"/>
                  </a:ext>
                </a:extLst>
              </p14:cNvPr>
              <p14:cNvContentPartPr/>
              <p14:nvPr/>
            </p14:nvContentPartPr>
            <p14:xfrm>
              <a:off x="11522808" y="1690704"/>
              <a:ext cx="222120" cy="681120"/>
            </p14:xfrm>
          </p:contentPart>
        </mc:Choice>
        <mc:Fallback xmlns="">
          <p:pic>
            <p:nvPicPr>
              <p:cNvPr id="35" name="Ink 34">
                <a:extLst>
                  <a:ext uri="{FF2B5EF4-FFF2-40B4-BE49-F238E27FC236}">
                    <a16:creationId xmlns:a16="http://schemas.microsoft.com/office/drawing/2014/main" id="{0F3FB752-9041-415A-8368-8ABAE52B9795}"/>
                  </a:ext>
                </a:extLst>
              </p:cNvPr>
              <p:cNvPicPr/>
              <p:nvPr/>
            </p:nvPicPr>
            <p:blipFill>
              <a:blip r:embed="rId31"/>
              <a:stretch>
                <a:fillRect/>
              </a:stretch>
            </p:blipFill>
            <p:spPr>
              <a:xfrm>
                <a:off x="11468808" y="1582704"/>
                <a:ext cx="329760" cy="8967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6" name="Ink 35">
                <a:extLst>
                  <a:ext uri="{FF2B5EF4-FFF2-40B4-BE49-F238E27FC236}">
                    <a16:creationId xmlns:a16="http://schemas.microsoft.com/office/drawing/2014/main" id="{A2D7DD98-DDEA-4640-B12E-696780612465}"/>
                  </a:ext>
                </a:extLst>
              </p14:cNvPr>
              <p14:cNvContentPartPr/>
              <p14:nvPr/>
            </p14:nvContentPartPr>
            <p14:xfrm>
              <a:off x="11830968" y="1970424"/>
              <a:ext cx="207720" cy="759960"/>
            </p14:xfrm>
          </p:contentPart>
        </mc:Choice>
        <mc:Fallback xmlns="">
          <p:pic>
            <p:nvPicPr>
              <p:cNvPr id="36" name="Ink 35">
                <a:extLst>
                  <a:ext uri="{FF2B5EF4-FFF2-40B4-BE49-F238E27FC236}">
                    <a16:creationId xmlns:a16="http://schemas.microsoft.com/office/drawing/2014/main" id="{A2D7DD98-DDEA-4640-B12E-696780612465}"/>
                  </a:ext>
                </a:extLst>
              </p:cNvPr>
              <p:cNvPicPr/>
              <p:nvPr/>
            </p:nvPicPr>
            <p:blipFill>
              <a:blip r:embed="rId33"/>
              <a:stretch>
                <a:fillRect/>
              </a:stretch>
            </p:blipFill>
            <p:spPr>
              <a:xfrm>
                <a:off x="11776968" y="1862424"/>
                <a:ext cx="315360" cy="9756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7" name="Ink 36">
                <a:extLst>
                  <a:ext uri="{FF2B5EF4-FFF2-40B4-BE49-F238E27FC236}">
                    <a16:creationId xmlns:a16="http://schemas.microsoft.com/office/drawing/2014/main" id="{C2FE5F2A-9E61-42E3-B348-B5166F2FAD0B}"/>
                  </a:ext>
                </a:extLst>
              </p14:cNvPr>
              <p14:cNvContentPartPr/>
              <p14:nvPr/>
            </p14:nvContentPartPr>
            <p14:xfrm>
              <a:off x="11873448" y="2511504"/>
              <a:ext cx="255240" cy="484200"/>
            </p14:xfrm>
          </p:contentPart>
        </mc:Choice>
        <mc:Fallback xmlns="">
          <p:pic>
            <p:nvPicPr>
              <p:cNvPr id="37" name="Ink 36">
                <a:extLst>
                  <a:ext uri="{FF2B5EF4-FFF2-40B4-BE49-F238E27FC236}">
                    <a16:creationId xmlns:a16="http://schemas.microsoft.com/office/drawing/2014/main" id="{C2FE5F2A-9E61-42E3-B348-B5166F2FAD0B}"/>
                  </a:ext>
                </a:extLst>
              </p:cNvPr>
              <p:cNvPicPr/>
              <p:nvPr/>
            </p:nvPicPr>
            <p:blipFill>
              <a:blip r:embed="rId35"/>
              <a:stretch>
                <a:fillRect/>
              </a:stretch>
            </p:blipFill>
            <p:spPr>
              <a:xfrm>
                <a:off x="11819808" y="2403504"/>
                <a:ext cx="362880" cy="6998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8" name="Ink 37">
                <a:extLst>
                  <a:ext uri="{FF2B5EF4-FFF2-40B4-BE49-F238E27FC236}">
                    <a16:creationId xmlns:a16="http://schemas.microsoft.com/office/drawing/2014/main" id="{6B0EB9D5-0E30-4D88-83AF-F3F1D4682690}"/>
                  </a:ext>
                </a:extLst>
              </p14:cNvPr>
              <p14:cNvContentPartPr/>
              <p14:nvPr/>
            </p14:nvContentPartPr>
            <p14:xfrm>
              <a:off x="11551968" y="2694744"/>
              <a:ext cx="617040" cy="800640"/>
            </p14:xfrm>
          </p:contentPart>
        </mc:Choice>
        <mc:Fallback xmlns="">
          <p:pic>
            <p:nvPicPr>
              <p:cNvPr id="38" name="Ink 37">
                <a:extLst>
                  <a:ext uri="{FF2B5EF4-FFF2-40B4-BE49-F238E27FC236}">
                    <a16:creationId xmlns:a16="http://schemas.microsoft.com/office/drawing/2014/main" id="{6B0EB9D5-0E30-4D88-83AF-F3F1D4682690}"/>
                  </a:ext>
                </a:extLst>
              </p:cNvPr>
              <p:cNvPicPr/>
              <p:nvPr/>
            </p:nvPicPr>
            <p:blipFill>
              <a:blip r:embed="rId37"/>
              <a:stretch>
                <a:fillRect/>
              </a:stretch>
            </p:blipFill>
            <p:spPr>
              <a:xfrm>
                <a:off x="11497968" y="2587104"/>
                <a:ext cx="724680" cy="10162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9" name="Ink 38">
                <a:extLst>
                  <a:ext uri="{FF2B5EF4-FFF2-40B4-BE49-F238E27FC236}">
                    <a16:creationId xmlns:a16="http://schemas.microsoft.com/office/drawing/2014/main" id="{9EE9C06F-D50F-4AA0-9DDA-C54E9D9E2F53}"/>
                  </a:ext>
                </a:extLst>
              </p14:cNvPr>
              <p14:cNvContentPartPr/>
              <p14:nvPr/>
            </p14:nvContentPartPr>
            <p14:xfrm>
              <a:off x="11063808" y="2938824"/>
              <a:ext cx="1054080" cy="1397880"/>
            </p14:xfrm>
          </p:contentPart>
        </mc:Choice>
        <mc:Fallback xmlns="">
          <p:pic>
            <p:nvPicPr>
              <p:cNvPr id="39" name="Ink 38">
                <a:extLst>
                  <a:ext uri="{FF2B5EF4-FFF2-40B4-BE49-F238E27FC236}">
                    <a16:creationId xmlns:a16="http://schemas.microsoft.com/office/drawing/2014/main" id="{9EE9C06F-D50F-4AA0-9DDA-C54E9D9E2F53}"/>
                  </a:ext>
                </a:extLst>
              </p:cNvPr>
              <p:cNvPicPr/>
              <p:nvPr/>
            </p:nvPicPr>
            <p:blipFill>
              <a:blip r:embed="rId39"/>
              <a:stretch>
                <a:fillRect/>
              </a:stretch>
            </p:blipFill>
            <p:spPr>
              <a:xfrm>
                <a:off x="11009808" y="2830824"/>
                <a:ext cx="1161720" cy="16135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0" name="Ink 39">
                <a:extLst>
                  <a:ext uri="{FF2B5EF4-FFF2-40B4-BE49-F238E27FC236}">
                    <a16:creationId xmlns:a16="http://schemas.microsoft.com/office/drawing/2014/main" id="{73C3B827-A5B0-455A-8E88-2793229E7084}"/>
                  </a:ext>
                </a:extLst>
              </p14:cNvPr>
              <p14:cNvContentPartPr/>
              <p14:nvPr/>
            </p14:nvContentPartPr>
            <p14:xfrm>
              <a:off x="10994688" y="4032504"/>
              <a:ext cx="208080" cy="540000"/>
            </p14:xfrm>
          </p:contentPart>
        </mc:Choice>
        <mc:Fallback xmlns="">
          <p:pic>
            <p:nvPicPr>
              <p:cNvPr id="40" name="Ink 39">
                <a:extLst>
                  <a:ext uri="{FF2B5EF4-FFF2-40B4-BE49-F238E27FC236}">
                    <a16:creationId xmlns:a16="http://schemas.microsoft.com/office/drawing/2014/main" id="{73C3B827-A5B0-455A-8E88-2793229E7084}"/>
                  </a:ext>
                </a:extLst>
              </p:cNvPr>
              <p:cNvPicPr/>
              <p:nvPr/>
            </p:nvPicPr>
            <p:blipFill>
              <a:blip r:embed="rId41"/>
              <a:stretch>
                <a:fillRect/>
              </a:stretch>
            </p:blipFill>
            <p:spPr>
              <a:xfrm>
                <a:off x="10940688" y="3924864"/>
                <a:ext cx="315720" cy="755640"/>
              </a:xfrm>
              <a:prstGeom prst="rect">
                <a:avLst/>
              </a:prstGeom>
            </p:spPr>
          </p:pic>
        </mc:Fallback>
      </mc:AlternateContent>
      <p:sp>
        <p:nvSpPr>
          <p:cNvPr id="42" name="TextBox 41">
            <a:extLst>
              <a:ext uri="{FF2B5EF4-FFF2-40B4-BE49-F238E27FC236}">
                <a16:creationId xmlns:a16="http://schemas.microsoft.com/office/drawing/2014/main" id="{8E0DC80C-3B5A-4D7B-9279-B830F24FCDCD}"/>
              </a:ext>
            </a:extLst>
          </p:cNvPr>
          <p:cNvSpPr txBox="1"/>
          <p:nvPr/>
        </p:nvSpPr>
        <p:spPr>
          <a:xfrm rot="16577820">
            <a:off x="10055442" y="5614640"/>
            <a:ext cx="2737670" cy="523220"/>
          </a:xfrm>
          <a:prstGeom prst="rect">
            <a:avLst/>
          </a:prstGeom>
          <a:noFill/>
        </p:spPr>
        <p:txBody>
          <a:bodyPr wrap="square" rtlCol="0">
            <a:spAutoFit/>
          </a:bodyPr>
          <a:lstStyle/>
          <a:p>
            <a:pPr algn="ctr"/>
            <a:r>
              <a:rPr lang="en-US" sz="2800" dirty="0">
                <a:solidFill>
                  <a:srgbClr val="FFFF00"/>
                </a:solidFill>
              </a:rPr>
              <a:t>Millers Run</a:t>
            </a:r>
          </a:p>
        </p:txBody>
      </p:sp>
    </p:spTree>
    <p:extLst>
      <p:ext uri="{BB962C8B-B14F-4D97-AF65-F5344CB8AC3E}">
        <p14:creationId xmlns:p14="http://schemas.microsoft.com/office/powerpoint/2010/main" val="3869085589"/>
      </p:ext>
    </p:extLst>
  </p:cSld>
  <p:clrMapOvr>
    <a:masterClrMapping/>
  </p:clrMapOvr>
  <p:transition spd="med" advClick="0" advTm="14000">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map&#10;&#10;Description automatically generated">
            <a:extLst>
              <a:ext uri="{FF2B5EF4-FFF2-40B4-BE49-F238E27FC236}">
                <a16:creationId xmlns:a16="http://schemas.microsoft.com/office/drawing/2014/main" id="{1DC4B276-CDCD-4D41-BE4D-B9442F2B7A15}"/>
              </a:ext>
            </a:extLst>
          </p:cNvPr>
          <p:cNvPicPr>
            <a:picLocks noGrp="1" noChangeAspect="1"/>
          </p:cNvPicPr>
          <p:nvPr>
            <p:ph sz="quarter" idx="13"/>
          </p:nvPr>
        </p:nvPicPr>
        <p:blipFill>
          <a:blip r:embed="rId2" cstate="email">
            <a:extLst>
              <a:ext uri="{28A0092B-C50C-407E-A947-70E740481C1C}">
                <a14:useLocalDpi xmlns:a14="http://schemas.microsoft.com/office/drawing/2010/main" val="0"/>
              </a:ext>
            </a:extLst>
          </a:blip>
          <a:stretch>
            <a:fillRect/>
          </a:stretch>
        </p:blipFill>
        <p:spPr>
          <a:xfrm>
            <a:off x="2585872" y="136634"/>
            <a:ext cx="9424634" cy="6283090"/>
          </a:xfrm>
        </p:spPr>
      </p:pic>
      <p:sp>
        <p:nvSpPr>
          <p:cNvPr id="8" name="Slide Number Placeholder 7">
            <a:extLst>
              <a:ext uri="{FF2B5EF4-FFF2-40B4-BE49-F238E27FC236}">
                <a16:creationId xmlns:a16="http://schemas.microsoft.com/office/drawing/2014/main" id="{EDDA6002-C2ED-413E-AAAF-363845F0498F}"/>
              </a:ext>
            </a:extLst>
          </p:cNvPr>
          <p:cNvSpPr>
            <a:spLocks noGrp="1"/>
          </p:cNvSpPr>
          <p:nvPr>
            <p:ph type="sldNum" sz="quarter" idx="16"/>
          </p:nvPr>
        </p:nvSpPr>
        <p:spPr/>
        <p:txBody>
          <a:bodyPr/>
          <a:lstStyle/>
          <a:p>
            <a:pPr>
              <a:defRPr/>
            </a:pPr>
            <a:fld id="{8EC16C3E-254E-C04A-8A90-F3CAE37A3DAA}" type="slidenum">
              <a:rPr lang="en-US"/>
              <a:pPr>
                <a:defRPr/>
              </a:pPr>
              <a:t>24</a:t>
            </a:fld>
            <a:endParaRPr lang="en-US" dirty="0"/>
          </a:p>
        </p:txBody>
      </p:sp>
      <p:pic>
        <p:nvPicPr>
          <p:cNvPr id="4" name="Picture 3" descr="A picture containing text, clipart&#10;&#10;Description automatically generated">
            <a:extLst>
              <a:ext uri="{FF2B5EF4-FFF2-40B4-BE49-F238E27FC236}">
                <a16:creationId xmlns:a16="http://schemas.microsoft.com/office/drawing/2014/main" id="{8BBBB9CE-4DFB-4882-A547-08A54EF8B74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9330" y="5209093"/>
            <a:ext cx="2572354" cy="953180"/>
          </a:xfrm>
          <a:prstGeom prst="rect">
            <a:avLst/>
          </a:prstGeom>
        </p:spPr>
      </p:pic>
      <p:sp>
        <p:nvSpPr>
          <p:cNvPr id="7" name="TextBox 6">
            <a:extLst>
              <a:ext uri="{FF2B5EF4-FFF2-40B4-BE49-F238E27FC236}">
                <a16:creationId xmlns:a16="http://schemas.microsoft.com/office/drawing/2014/main" id="{526A6A99-93AA-45E9-90FE-167B263E794A}"/>
              </a:ext>
            </a:extLst>
          </p:cNvPr>
          <p:cNvSpPr txBox="1"/>
          <p:nvPr/>
        </p:nvSpPr>
        <p:spPr>
          <a:xfrm>
            <a:off x="179329" y="641292"/>
            <a:ext cx="2572355" cy="4139595"/>
          </a:xfrm>
          <a:prstGeom prst="rect">
            <a:avLst/>
          </a:prstGeom>
          <a:noFill/>
        </p:spPr>
        <p:txBody>
          <a:bodyPr wrap="square" rtlCol="0">
            <a:spAutoFit/>
          </a:bodyPr>
          <a:lstStyle/>
          <a:p>
            <a:pPr algn="ctr"/>
            <a:r>
              <a:rPr lang="en-US" sz="3500" b="1" dirty="0">
                <a:solidFill>
                  <a:srgbClr val="FF0000"/>
                </a:solidFill>
                <a:effectLst>
                  <a:outerShdw blurRad="38100" dist="38100" dir="2700000" algn="tl">
                    <a:srgbClr val="000000"/>
                  </a:outerShdw>
                </a:effectLst>
                <a:latin typeface="+mj-lt"/>
                <a:cs typeface="Times New Roman" panose="02020603050405020304" pitchFamily="18" charset="0"/>
              </a:rPr>
              <a:t>Treatment Plant and Sludge Disposal Line Layout over Mine Workings</a:t>
            </a:r>
          </a:p>
          <a:p>
            <a:endParaRPr lang="en-US" dirty="0"/>
          </a:p>
        </p:txBody>
      </p:sp>
    </p:spTree>
    <p:extLst>
      <p:ext uri="{BB962C8B-B14F-4D97-AF65-F5344CB8AC3E}">
        <p14:creationId xmlns:p14="http://schemas.microsoft.com/office/powerpoint/2010/main" val="1611111202"/>
      </p:ext>
    </p:extLst>
  </p:cSld>
  <p:clrMapOvr>
    <a:masterClrMapping/>
  </p:clrMapOvr>
  <p:transition spd="med" advClick="0" advTm="10000">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7" descr="A close up of a dry grass field&#10;&#10;Description automatically generated">
            <a:extLst>
              <a:ext uri="{FF2B5EF4-FFF2-40B4-BE49-F238E27FC236}">
                <a16:creationId xmlns:a16="http://schemas.microsoft.com/office/drawing/2014/main" id="{BF229068-0EA7-42DC-8AF7-CF016E0D1D7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 y="0"/>
            <a:ext cx="12192001" cy="6872894"/>
          </a:xfrm>
          <a:prstGeom prst="rect">
            <a:avLst/>
          </a:prstGeom>
        </p:spPr>
      </p:pic>
      <p:sp>
        <p:nvSpPr>
          <p:cNvPr id="6" name="TextBox 5">
            <a:extLst>
              <a:ext uri="{FF2B5EF4-FFF2-40B4-BE49-F238E27FC236}">
                <a16:creationId xmlns:a16="http://schemas.microsoft.com/office/drawing/2014/main" id="{13F3690F-0D26-4ECC-B4E9-6A9E0063BEBC}"/>
              </a:ext>
            </a:extLst>
          </p:cNvPr>
          <p:cNvSpPr txBox="1"/>
          <p:nvPr/>
        </p:nvSpPr>
        <p:spPr>
          <a:xfrm>
            <a:off x="1870841" y="5800282"/>
            <a:ext cx="8450317" cy="907941"/>
          </a:xfrm>
          <a:prstGeom prst="rect">
            <a:avLst/>
          </a:prstGeom>
          <a:noFill/>
        </p:spPr>
        <p:txBody>
          <a:bodyPr wrap="square" rtlCol="0">
            <a:spAutoFit/>
          </a:bodyPr>
          <a:lstStyle/>
          <a:p>
            <a:pPr algn="ctr"/>
            <a:r>
              <a:rPr lang="en-US" sz="3500" b="1" dirty="0">
                <a:solidFill>
                  <a:schemeClr val="bg1"/>
                </a:solidFill>
                <a:effectLst>
                  <a:outerShdw blurRad="38100" dist="38100" dir="2700000" algn="tl">
                    <a:srgbClr val="000000"/>
                  </a:outerShdw>
                </a:effectLst>
                <a:latin typeface="+mj-lt"/>
                <a:cs typeface="Times New Roman" panose="02020603050405020304" pitchFamily="18" charset="0"/>
              </a:rPr>
              <a:t>Civil Site Development – May 18, 2020</a:t>
            </a:r>
          </a:p>
          <a:p>
            <a:endParaRPr lang="en-US" dirty="0"/>
          </a:p>
        </p:txBody>
      </p:sp>
      <p:sp>
        <p:nvSpPr>
          <p:cNvPr id="8" name="TextBox 7">
            <a:extLst>
              <a:ext uri="{FF2B5EF4-FFF2-40B4-BE49-F238E27FC236}">
                <a16:creationId xmlns:a16="http://schemas.microsoft.com/office/drawing/2014/main" id="{B9A85E44-75B9-47E7-A134-9EBE829DBE22}"/>
              </a:ext>
            </a:extLst>
          </p:cNvPr>
          <p:cNvSpPr txBox="1"/>
          <p:nvPr/>
        </p:nvSpPr>
        <p:spPr>
          <a:xfrm>
            <a:off x="2125112" y="185544"/>
            <a:ext cx="8450317" cy="907941"/>
          </a:xfrm>
          <a:prstGeom prst="rect">
            <a:avLst/>
          </a:prstGeom>
          <a:noFill/>
        </p:spPr>
        <p:txBody>
          <a:bodyPr wrap="square" rtlCol="0">
            <a:spAutoFit/>
          </a:bodyPr>
          <a:lstStyle/>
          <a:p>
            <a:pPr algn="ctr"/>
            <a:r>
              <a:rPr lang="en-US" sz="3500" b="1" dirty="0">
                <a:solidFill>
                  <a:srgbClr val="FF0000"/>
                </a:solidFill>
                <a:effectLst>
                  <a:outerShdw blurRad="38100" dist="38100" dir="2700000" algn="tl">
                    <a:srgbClr val="000000"/>
                  </a:outerShdw>
                </a:effectLst>
                <a:latin typeface="+mj-lt"/>
                <a:cs typeface="Times New Roman" panose="02020603050405020304" pitchFamily="18" charset="0"/>
              </a:rPr>
              <a:t>Initiation of Project Construction</a:t>
            </a:r>
          </a:p>
          <a:p>
            <a:endParaRPr lang="en-US" dirty="0"/>
          </a:p>
        </p:txBody>
      </p:sp>
    </p:spTree>
    <p:extLst>
      <p:ext uri="{BB962C8B-B14F-4D97-AF65-F5344CB8AC3E}">
        <p14:creationId xmlns:p14="http://schemas.microsoft.com/office/powerpoint/2010/main" val="3214808727"/>
      </p:ext>
    </p:extLst>
  </p:cSld>
  <p:clrMapOvr>
    <a:masterClrMapping/>
  </p:clrMapOvr>
  <p:transition spd="med" advClick="0" advTm="6000">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9A057-0F65-46D0-8BB6-7277C59D607C}"/>
              </a:ext>
            </a:extLst>
          </p:cNvPr>
          <p:cNvSpPr>
            <a:spLocks noGrp="1"/>
          </p:cNvSpPr>
          <p:nvPr>
            <p:ph type="ctrTitle"/>
          </p:nvPr>
        </p:nvSpPr>
        <p:spPr>
          <a:xfrm>
            <a:off x="8174735" y="640081"/>
            <a:ext cx="3377183" cy="3708895"/>
          </a:xfrm>
          <a:noFill/>
        </p:spPr>
        <p:txBody>
          <a:bodyPr>
            <a:normAutofit/>
          </a:bodyPr>
          <a:lstStyle/>
          <a:p>
            <a:pPr algn="l"/>
            <a:endParaRPr lang="en-US" sz="4400" dirty="0">
              <a:solidFill>
                <a:schemeClr val="bg1"/>
              </a:solidFill>
            </a:endParaRPr>
          </a:p>
        </p:txBody>
      </p:sp>
      <p:sp>
        <p:nvSpPr>
          <p:cNvPr id="3" name="Subtitle 2">
            <a:extLst>
              <a:ext uri="{FF2B5EF4-FFF2-40B4-BE49-F238E27FC236}">
                <a16:creationId xmlns:a16="http://schemas.microsoft.com/office/drawing/2014/main" id="{33319C92-CE3D-4F09-8FCA-FF75A8636CFA}"/>
              </a:ext>
            </a:extLst>
          </p:cNvPr>
          <p:cNvSpPr>
            <a:spLocks noGrp="1"/>
          </p:cNvSpPr>
          <p:nvPr>
            <p:ph type="subTitle" idx="1"/>
          </p:nvPr>
        </p:nvSpPr>
        <p:spPr>
          <a:xfrm>
            <a:off x="8174735" y="4571999"/>
            <a:ext cx="3377184" cy="1645921"/>
          </a:xfrm>
          <a:noFill/>
        </p:spPr>
        <p:txBody>
          <a:bodyPr>
            <a:normAutofit/>
          </a:bodyPr>
          <a:lstStyle/>
          <a:p>
            <a:pPr algn="l"/>
            <a:endParaRPr lang="en-US" sz="2000">
              <a:solidFill>
                <a:schemeClr val="bg1"/>
              </a:solidFill>
            </a:endParaRPr>
          </a:p>
        </p:txBody>
      </p:sp>
      <p:pic>
        <p:nvPicPr>
          <p:cNvPr id="5" name="Picture 4" descr="A picture containing tree, outdoor&#10;&#10;Description automatically generated">
            <a:extLst>
              <a:ext uri="{FF2B5EF4-FFF2-40B4-BE49-F238E27FC236}">
                <a16:creationId xmlns:a16="http://schemas.microsoft.com/office/drawing/2014/main" id="{33E60261-D386-40EC-922B-9884CA9D477C}"/>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p:blipFill>
        <p:spPr>
          <a:xfrm rot="5400000">
            <a:off x="2673043" y="-2673041"/>
            <a:ext cx="6845915" cy="12192002"/>
          </a:xfrm>
          <a:prstGeom prst="rect">
            <a:avLst/>
          </a:prstGeom>
        </p:spPr>
      </p:pic>
      <p:sp>
        <p:nvSpPr>
          <p:cNvPr id="6" name="TextBox 5">
            <a:extLst>
              <a:ext uri="{FF2B5EF4-FFF2-40B4-BE49-F238E27FC236}">
                <a16:creationId xmlns:a16="http://schemas.microsoft.com/office/drawing/2014/main" id="{13F3690F-0D26-4ECC-B4E9-6A9E0063BEBC}"/>
              </a:ext>
            </a:extLst>
          </p:cNvPr>
          <p:cNvSpPr txBox="1"/>
          <p:nvPr/>
        </p:nvSpPr>
        <p:spPr>
          <a:xfrm>
            <a:off x="3326115" y="5644649"/>
            <a:ext cx="8450317" cy="907941"/>
          </a:xfrm>
          <a:prstGeom prst="rect">
            <a:avLst/>
          </a:prstGeom>
          <a:noFill/>
        </p:spPr>
        <p:txBody>
          <a:bodyPr wrap="square" rtlCol="0">
            <a:spAutoFit/>
          </a:bodyPr>
          <a:lstStyle/>
          <a:p>
            <a:pPr algn="ctr"/>
            <a:r>
              <a:rPr lang="en-US" sz="3500" b="1" dirty="0">
                <a:solidFill>
                  <a:srgbClr val="FF0000"/>
                </a:solidFill>
                <a:effectLst>
                  <a:outerShdw blurRad="38100" dist="38100" dir="2700000" algn="tl">
                    <a:srgbClr val="000000"/>
                  </a:outerShdw>
                </a:effectLst>
                <a:latin typeface="+mj-lt"/>
                <a:cs typeface="Times New Roman" panose="02020603050405020304" pitchFamily="18" charset="0"/>
              </a:rPr>
              <a:t>Civil Site Development – June 8, 2020</a:t>
            </a:r>
          </a:p>
          <a:p>
            <a:endParaRPr lang="en-US" dirty="0"/>
          </a:p>
        </p:txBody>
      </p:sp>
    </p:spTree>
    <p:extLst>
      <p:ext uri="{BB962C8B-B14F-4D97-AF65-F5344CB8AC3E}">
        <p14:creationId xmlns:p14="http://schemas.microsoft.com/office/powerpoint/2010/main" val="608007802"/>
      </p:ext>
    </p:extLst>
  </p:cSld>
  <p:clrMapOvr>
    <a:masterClrMapping/>
  </p:clrMapOvr>
  <p:transition spd="med" advClick="0" advTm="6000">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5" descr="A close up of a dry grass field&#10;&#10;Description automatically generated">
            <a:extLst>
              <a:ext uri="{FF2B5EF4-FFF2-40B4-BE49-F238E27FC236}">
                <a16:creationId xmlns:a16="http://schemas.microsoft.com/office/drawing/2014/main" id="{B2F9603A-ED8D-4991-941A-0260EF49F78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1"/>
            <a:ext cx="12192000" cy="6849470"/>
          </a:xfrm>
          <a:prstGeom prst="rect">
            <a:avLst/>
          </a:prstGeom>
        </p:spPr>
      </p:pic>
      <p:sp>
        <p:nvSpPr>
          <p:cNvPr id="6" name="TextBox 5">
            <a:extLst>
              <a:ext uri="{FF2B5EF4-FFF2-40B4-BE49-F238E27FC236}">
                <a16:creationId xmlns:a16="http://schemas.microsoft.com/office/drawing/2014/main" id="{13F3690F-0D26-4ECC-B4E9-6A9E0063BEBC}"/>
              </a:ext>
            </a:extLst>
          </p:cNvPr>
          <p:cNvSpPr txBox="1"/>
          <p:nvPr/>
        </p:nvSpPr>
        <p:spPr>
          <a:xfrm>
            <a:off x="2125112" y="185544"/>
            <a:ext cx="8450317" cy="907941"/>
          </a:xfrm>
          <a:prstGeom prst="rect">
            <a:avLst/>
          </a:prstGeom>
          <a:noFill/>
        </p:spPr>
        <p:txBody>
          <a:bodyPr wrap="square" rtlCol="0">
            <a:spAutoFit/>
          </a:bodyPr>
          <a:lstStyle/>
          <a:p>
            <a:pPr algn="ctr"/>
            <a:r>
              <a:rPr lang="en-US" sz="3500" b="1" dirty="0">
                <a:solidFill>
                  <a:srgbClr val="FF0000"/>
                </a:solidFill>
                <a:effectLst>
                  <a:outerShdw blurRad="38100" dist="38100" dir="2700000" algn="tl">
                    <a:srgbClr val="000000"/>
                  </a:outerShdw>
                </a:effectLst>
                <a:latin typeface="+mj-lt"/>
                <a:cs typeface="Times New Roman" panose="02020603050405020304" pitchFamily="18" charset="0"/>
              </a:rPr>
              <a:t>Civil Site Development – June 12, 2020</a:t>
            </a:r>
          </a:p>
          <a:p>
            <a:endParaRPr lang="en-US" dirty="0"/>
          </a:p>
        </p:txBody>
      </p:sp>
    </p:spTree>
    <p:extLst>
      <p:ext uri="{BB962C8B-B14F-4D97-AF65-F5344CB8AC3E}">
        <p14:creationId xmlns:p14="http://schemas.microsoft.com/office/powerpoint/2010/main" val="1536965593"/>
      </p:ext>
    </p:extLst>
  </p:cSld>
  <p:clrMapOvr>
    <a:masterClrMapping/>
  </p:clrMapOvr>
  <p:transition spd="med" advClick="0" advTm="6000">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7" descr="A dirt road&#10;&#10;Description automatically generated">
            <a:extLst>
              <a:ext uri="{FF2B5EF4-FFF2-40B4-BE49-F238E27FC236}">
                <a16:creationId xmlns:a16="http://schemas.microsoft.com/office/drawing/2014/main" id="{9B752AB6-3928-4C58-8398-DC375513983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 y="-1"/>
            <a:ext cx="12192001" cy="6862854"/>
          </a:xfrm>
          <a:prstGeom prst="rect">
            <a:avLst/>
          </a:prstGeom>
        </p:spPr>
      </p:pic>
      <p:sp>
        <p:nvSpPr>
          <p:cNvPr id="6" name="TextBox 5">
            <a:extLst>
              <a:ext uri="{FF2B5EF4-FFF2-40B4-BE49-F238E27FC236}">
                <a16:creationId xmlns:a16="http://schemas.microsoft.com/office/drawing/2014/main" id="{13F3690F-0D26-4ECC-B4E9-6A9E0063BEBC}"/>
              </a:ext>
            </a:extLst>
          </p:cNvPr>
          <p:cNvSpPr txBox="1"/>
          <p:nvPr/>
        </p:nvSpPr>
        <p:spPr>
          <a:xfrm>
            <a:off x="3326115" y="5644649"/>
            <a:ext cx="8450317" cy="907941"/>
          </a:xfrm>
          <a:prstGeom prst="rect">
            <a:avLst/>
          </a:prstGeom>
          <a:noFill/>
        </p:spPr>
        <p:txBody>
          <a:bodyPr wrap="square" rtlCol="0">
            <a:spAutoFit/>
          </a:bodyPr>
          <a:lstStyle/>
          <a:p>
            <a:pPr algn="ctr"/>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Civil Site Development – June 22, 2020</a:t>
            </a:r>
          </a:p>
          <a:p>
            <a:endParaRPr lang="en-US" dirty="0"/>
          </a:p>
        </p:txBody>
      </p:sp>
    </p:spTree>
    <p:extLst>
      <p:ext uri="{BB962C8B-B14F-4D97-AF65-F5344CB8AC3E}">
        <p14:creationId xmlns:p14="http://schemas.microsoft.com/office/powerpoint/2010/main" val="2845048946"/>
      </p:ext>
    </p:extLst>
  </p:cSld>
  <p:clrMapOvr>
    <a:masterClrMapping/>
  </p:clrMapOvr>
  <p:transition spd="med" advClick="0" advTm="6000">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5033DC5F-47CD-4241-99F2-27CA48BFC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3F3690F-0D26-4ECC-B4E9-6A9E0063BEBC}"/>
              </a:ext>
            </a:extLst>
          </p:cNvPr>
          <p:cNvSpPr txBox="1"/>
          <p:nvPr/>
        </p:nvSpPr>
        <p:spPr>
          <a:xfrm>
            <a:off x="4144981" y="5358046"/>
            <a:ext cx="8450317" cy="907941"/>
          </a:xfrm>
          <a:prstGeom prst="rect">
            <a:avLst/>
          </a:prstGeom>
          <a:noFill/>
        </p:spPr>
        <p:txBody>
          <a:bodyPr wrap="square" rtlCol="0">
            <a:spAutoFit/>
          </a:bodyPr>
          <a:lstStyle/>
          <a:p>
            <a:pPr algn="ctr"/>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Foundation Work Started – July 10, 2020</a:t>
            </a:r>
          </a:p>
          <a:p>
            <a:endParaRPr lang="en-US" dirty="0"/>
          </a:p>
        </p:txBody>
      </p:sp>
    </p:spTree>
    <p:extLst>
      <p:ext uri="{BB962C8B-B14F-4D97-AF65-F5344CB8AC3E}">
        <p14:creationId xmlns:p14="http://schemas.microsoft.com/office/powerpoint/2010/main" val="1906710589"/>
      </p:ext>
    </p:extLst>
  </p:cSld>
  <p:clrMapOvr>
    <a:masterClrMapping/>
  </p:clrMapOvr>
  <p:transition spd="med" advClick="0" advTm="6000">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000" dirty="0"/>
              <a:t>South Fayette Conservation Group</a:t>
            </a:r>
          </a:p>
        </p:txBody>
      </p:sp>
      <p:sp>
        <p:nvSpPr>
          <p:cNvPr id="8" name="Content Placeholder 7"/>
          <p:cNvSpPr>
            <a:spLocks noGrp="1"/>
          </p:cNvSpPr>
          <p:nvPr>
            <p:ph sz="quarter" idx="13"/>
          </p:nvPr>
        </p:nvSpPr>
        <p:spPr>
          <a:xfrm>
            <a:off x="388883" y="1281173"/>
            <a:ext cx="11277599" cy="4761166"/>
          </a:xfrm>
        </p:spPr>
        <p:txBody>
          <a:bodyPr>
            <a:normAutofit/>
          </a:bodyPr>
          <a:lstStyle/>
          <a:p>
            <a:r>
              <a:rPr lang="en-US" sz="2200" dirty="0"/>
              <a:t>The South Fayette Conservation Group (SFCG) is a non-profit conservation and watershed group located in southern Allegheny County about 12 miles southwest of Pittsburgh. Their mission is to conserve, protect and enhance our natural and recreational resources for the benefit of their families and neighbors.</a:t>
            </a:r>
          </a:p>
          <a:p>
            <a:r>
              <a:rPr lang="en-US" sz="2200" dirty="0"/>
              <a:t>The SFCG addresses conservation issues associated with urban growth and abandoned mine drainage (AMD), which impacts major tributaries in the region including Millers Run, Coal Run, Fishing Run, Robinson Run and </a:t>
            </a:r>
            <a:r>
              <a:rPr lang="en-US" sz="2200" dirty="0" err="1"/>
              <a:t>Chartiers</a:t>
            </a:r>
            <a:r>
              <a:rPr lang="en-US" sz="2200" dirty="0"/>
              <a:t> Creek. In addition, the group seeks to increase public awareness of these issues and to increase involvement among different sectors of their community.</a:t>
            </a:r>
          </a:p>
          <a:p>
            <a:r>
              <a:rPr lang="en-US" sz="2200" dirty="0"/>
              <a:t>SFCG is a volunteer organization that partners with private, local and state organizations to complete special projects including but are not limited to abandoned mine drainage reclamation, major stream remediation, riparian land restorations and several community and education outreach initiatives among many other achievements. </a:t>
            </a:r>
          </a:p>
          <a:p>
            <a:pPr marL="0" indent="0">
              <a:buNone/>
            </a:pPr>
            <a:endParaRPr lang="en-US" sz="2200" dirty="0"/>
          </a:p>
          <a:p>
            <a:endParaRPr lang="en-US" sz="2200" dirty="0"/>
          </a:p>
          <a:p>
            <a:endParaRPr lang="en-US" dirty="0"/>
          </a:p>
          <a:p>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FCF72D5B-3128-41AE-B6C3-7938E7DA399B}"/>
              </a:ext>
            </a:extLst>
          </p:cNvPr>
          <p:cNvSpPr>
            <a:spLocks noGrp="1"/>
          </p:cNvSpPr>
          <p:nvPr>
            <p:ph type="sldNum" sz="quarter" idx="16"/>
          </p:nvPr>
        </p:nvSpPr>
        <p:spPr/>
        <p:txBody>
          <a:bodyPr/>
          <a:lstStyle/>
          <a:p>
            <a:pPr>
              <a:defRPr/>
            </a:pPr>
            <a:fld id="{8EC16C3E-254E-C04A-8A90-F3CAE37A3DAA}" type="slidenum">
              <a:rPr lang="en-US"/>
              <a:pPr>
                <a:defRPr/>
              </a:pPr>
              <a:t>3</a:t>
            </a:fld>
            <a:endParaRPr lang="en-US" dirty="0"/>
          </a:p>
        </p:txBody>
      </p:sp>
      <p:pic>
        <p:nvPicPr>
          <p:cNvPr id="5" name="Picture 4">
            <a:extLst>
              <a:ext uri="{FF2B5EF4-FFF2-40B4-BE49-F238E27FC236}">
                <a16:creationId xmlns:a16="http://schemas.microsoft.com/office/drawing/2014/main" id="{843F73F2-6A23-473A-8A37-54AD7B748C7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655713" y="122830"/>
            <a:ext cx="3409339" cy="969651"/>
          </a:xfrm>
          <a:prstGeom prst="rect">
            <a:avLst/>
          </a:prstGeom>
        </p:spPr>
      </p:pic>
    </p:spTree>
    <p:extLst>
      <p:ext uri="{BB962C8B-B14F-4D97-AF65-F5344CB8AC3E}">
        <p14:creationId xmlns:p14="http://schemas.microsoft.com/office/powerpoint/2010/main" val="1985779969"/>
      </p:ext>
    </p:extLst>
  </p:cSld>
  <p:clrMapOvr>
    <a:masterClrMapping/>
  </p:clrMapOvr>
  <p:transition spd="med" advClick="0" advTm="24000">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wearing safety vests and standing on a dirt road&#10;&#10;Description automatically generated with medium confidence">
            <a:extLst>
              <a:ext uri="{FF2B5EF4-FFF2-40B4-BE49-F238E27FC236}">
                <a16:creationId xmlns:a16="http://schemas.microsoft.com/office/drawing/2014/main" id="{0432B958-BB8A-4F3B-A850-E6BCB08022D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0CA4FED-FE6C-4C98-BF25-317AE273C084}"/>
              </a:ext>
            </a:extLst>
          </p:cNvPr>
          <p:cNvSpPr txBox="1"/>
          <p:nvPr/>
        </p:nvSpPr>
        <p:spPr>
          <a:xfrm>
            <a:off x="0" y="0"/>
            <a:ext cx="12306300" cy="1446550"/>
          </a:xfrm>
          <a:prstGeom prst="rect">
            <a:avLst/>
          </a:prstGeom>
          <a:noFill/>
        </p:spPr>
        <p:txBody>
          <a:bodyPr wrap="square" rtlCol="0">
            <a:spAutoFit/>
          </a:bodyPr>
          <a:lstStyle/>
          <a:p>
            <a:pPr algn="ctr"/>
            <a:r>
              <a:rPr lang="en-US" sz="3500" b="1" dirty="0">
                <a:solidFill>
                  <a:schemeClr val="bg1">
                    <a:lumMod val="95000"/>
                  </a:schemeClr>
                </a:solidFill>
                <a:effectLst>
                  <a:outerShdw blurRad="38100" dist="38100" dir="2700000" algn="tl">
                    <a:srgbClr val="000000"/>
                  </a:outerShdw>
                </a:effectLst>
                <a:latin typeface="+mj-lt"/>
                <a:cs typeface="Times New Roman" panose="02020603050405020304" pitchFamily="18" charset="0"/>
              </a:rPr>
              <a:t>Masking and Social Distancing Safety Protocols were Necessary as a Result of the COVID-19 Pandemic</a:t>
            </a:r>
          </a:p>
          <a:p>
            <a:endParaRPr lang="en-US" dirty="0"/>
          </a:p>
        </p:txBody>
      </p:sp>
    </p:spTree>
    <p:extLst>
      <p:ext uri="{BB962C8B-B14F-4D97-AF65-F5344CB8AC3E}">
        <p14:creationId xmlns:p14="http://schemas.microsoft.com/office/powerpoint/2010/main" val="1428276428"/>
      </p:ext>
    </p:extLst>
  </p:cSld>
  <p:clrMapOvr>
    <a:masterClrMapping/>
  </p:clrMapOvr>
  <p:transition spd="med" advClick="0" advTm="6000">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F14765B-CC9F-46F7-9A53-ECE0165728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0075D0-A78C-4E63-BD6C-2D0A2A2AE816}"/>
              </a:ext>
            </a:extLst>
          </p:cNvPr>
          <p:cNvSpPr txBox="1"/>
          <p:nvPr/>
        </p:nvSpPr>
        <p:spPr>
          <a:xfrm>
            <a:off x="5336274" y="5248864"/>
            <a:ext cx="6855725" cy="1446550"/>
          </a:xfrm>
          <a:prstGeom prst="rect">
            <a:avLst/>
          </a:prstGeom>
          <a:noFill/>
        </p:spPr>
        <p:txBody>
          <a:bodyPr wrap="square" rtlCol="0">
            <a:spAutoFit/>
          </a:bodyPr>
          <a:lstStyle/>
          <a:p>
            <a:pPr algn="ctr"/>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Foundation Work for Clarifier and Reaction Tank  – July 23, 2020</a:t>
            </a:r>
          </a:p>
          <a:p>
            <a:endParaRPr lang="en-US" dirty="0"/>
          </a:p>
        </p:txBody>
      </p:sp>
    </p:spTree>
    <p:extLst>
      <p:ext uri="{BB962C8B-B14F-4D97-AF65-F5344CB8AC3E}">
        <p14:creationId xmlns:p14="http://schemas.microsoft.com/office/powerpoint/2010/main" val="3482292975"/>
      </p:ext>
    </p:extLst>
  </p:cSld>
  <p:clrMapOvr>
    <a:masterClrMapping/>
  </p:clrMapOvr>
  <p:transition spd="med" advClick="0" advTm="6000">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grass, ground&#10;&#10;Description automatically generated">
            <a:extLst>
              <a:ext uri="{FF2B5EF4-FFF2-40B4-BE49-F238E27FC236}">
                <a16:creationId xmlns:a16="http://schemas.microsoft.com/office/drawing/2014/main" id="{6B8FDB17-5D39-4933-9D9A-29A3F6BCB8FF}"/>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1"/>
            <a:ext cx="12192000" cy="6858001"/>
          </a:xfrm>
          <a:prstGeom prst="rect">
            <a:avLst/>
          </a:prstGeom>
        </p:spPr>
      </p:pic>
      <p:sp>
        <p:nvSpPr>
          <p:cNvPr id="5" name="TextBox 4">
            <a:extLst>
              <a:ext uri="{FF2B5EF4-FFF2-40B4-BE49-F238E27FC236}">
                <a16:creationId xmlns:a16="http://schemas.microsoft.com/office/drawing/2014/main" id="{05BD457B-6BBD-4902-B75E-8C7573DAA925}"/>
              </a:ext>
            </a:extLst>
          </p:cNvPr>
          <p:cNvSpPr txBox="1"/>
          <p:nvPr/>
        </p:nvSpPr>
        <p:spPr>
          <a:xfrm>
            <a:off x="0" y="563783"/>
            <a:ext cx="6455593" cy="907941"/>
          </a:xfrm>
          <a:prstGeom prst="rect">
            <a:avLst/>
          </a:prstGeom>
          <a:noFill/>
        </p:spPr>
        <p:txBody>
          <a:bodyPr wrap="square" rtlCol="0">
            <a:spAutoFit/>
          </a:bodyPr>
          <a:lstStyle/>
          <a:p>
            <a:pPr algn="ctr"/>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Site Construction – July 28, 2020</a:t>
            </a:r>
          </a:p>
          <a:p>
            <a:endParaRPr lang="en-US" dirty="0"/>
          </a:p>
        </p:txBody>
      </p:sp>
      <p:pic>
        <p:nvPicPr>
          <p:cNvPr id="7" name="Picture 6" descr="A picture containing text, clipart&#10;&#10;Description automatically generated">
            <a:extLst>
              <a:ext uri="{FF2B5EF4-FFF2-40B4-BE49-F238E27FC236}">
                <a16:creationId xmlns:a16="http://schemas.microsoft.com/office/drawing/2014/main" id="{992D88EB-7BB5-4393-A755-654DEF465F0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08029" y="5886457"/>
            <a:ext cx="2257044" cy="836342"/>
          </a:xfrm>
          <a:prstGeom prst="rect">
            <a:avLst/>
          </a:prstGeom>
        </p:spPr>
      </p:pic>
    </p:spTree>
    <p:extLst>
      <p:ext uri="{BB962C8B-B14F-4D97-AF65-F5344CB8AC3E}">
        <p14:creationId xmlns:p14="http://schemas.microsoft.com/office/powerpoint/2010/main" val="3135937137"/>
      </p:ext>
    </p:extLst>
  </p:cSld>
  <p:clrMapOvr>
    <a:masterClrMapping/>
  </p:clrMapOvr>
  <p:transition spd="med" advClick="0" advTm="6000">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ree, outdoor, ground, building&#10;&#10;Description automatically generated">
            <a:extLst>
              <a:ext uri="{FF2B5EF4-FFF2-40B4-BE49-F238E27FC236}">
                <a16:creationId xmlns:a16="http://schemas.microsoft.com/office/drawing/2014/main" id="{6B9A5983-8266-4897-97AD-D04C4106AC0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43500CE-6FD5-4DEF-BDC6-96119D65B3F5}"/>
              </a:ext>
            </a:extLst>
          </p:cNvPr>
          <p:cNvSpPr txBox="1"/>
          <p:nvPr/>
        </p:nvSpPr>
        <p:spPr>
          <a:xfrm>
            <a:off x="4213533" y="87814"/>
            <a:ext cx="7728571" cy="1446550"/>
          </a:xfrm>
          <a:prstGeom prst="rect">
            <a:avLst/>
          </a:prstGeom>
          <a:noFill/>
        </p:spPr>
        <p:txBody>
          <a:bodyPr wrap="square" rtlCol="0">
            <a:spAutoFit/>
          </a:bodyPr>
          <a:lstStyle/>
          <a:p>
            <a:pPr algn="ctr"/>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Steel Reinforcement for the Clarifier Base – August 3, 2020</a:t>
            </a:r>
          </a:p>
          <a:p>
            <a:endParaRPr lang="en-US" dirty="0"/>
          </a:p>
        </p:txBody>
      </p:sp>
      <p:pic>
        <p:nvPicPr>
          <p:cNvPr id="5" name="Picture 4" descr="A picture containing text, clipart&#10;&#10;Description automatically generated">
            <a:extLst>
              <a:ext uri="{FF2B5EF4-FFF2-40B4-BE49-F238E27FC236}">
                <a16:creationId xmlns:a16="http://schemas.microsoft.com/office/drawing/2014/main" id="{6A93401B-1C8B-42EC-A787-284A37F6C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25778" cy="602428"/>
          </a:xfrm>
          <a:prstGeom prst="rect">
            <a:avLst/>
          </a:prstGeom>
        </p:spPr>
      </p:pic>
    </p:spTree>
    <p:extLst>
      <p:ext uri="{BB962C8B-B14F-4D97-AF65-F5344CB8AC3E}">
        <p14:creationId xmlns:p14="http://schemas.microsoft.com/office/powerpoint/2010/main" val="1271486779"/>
      </p:ext>
    </p:extLst>
  </p:cSld>
  <p:clrMapOvr>
    <a:masterClrMapping/>
  </p:clrMapOvr>
  <p:transition spd="med" advClick="0" advTm="6000">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08CE28-74F6-4C53-9892-159756DC4A6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21516"/>
            <a:ext cx="12192000" cy="6858000"/>
          </a:xfrm>
          <a:prstGeom prst="rect">
            <a:avLst/>
          </a:prstGeom>
        </p:spPr>
      </p:pic>
      <p:sp>
        <p:nvSpPr>
          <p:cNvPr id="5" name="Slide Number Placeholder 4">
            <a:extLst>
              <a:ext uri="{FF2B5EF4-FFF2-40B4-BE49-F238E27FC236}">
                <a16:creationId xmlns:a16="http://schemas.microsoft.com/office/drawing/2014/main" id="{5A2D03FF-E93D-45ED-9F9E-70A10B65A672}"/>
              </a:ext>
            </a:extLst>
          </p:cNvPr>
          <p:cNvSpPr>
            <a:spLocks noGrp="1"/>
          </p:cNvSpPr>
          <p:nvPr>
            <p:ph type="sldNum" sz="quarter" idx="17"/>
          </p:nvPr>
        </p:nvSpPr>
        <p:spPr/>
        <p:txBody>
          <a:bodyPr/>
          <a:lstStyle/>
          <a:p>
            <a:pPr>
              <a:defRPr/>
            </a:pPr>
            <a:fld id="{8EC16C3E-254E-C04A-8A90-F3CAE37A3DAA}" type="slidenum">
              <a:rPr lang="en-US"/>
              <a:pPr>
                <a:defRPr/>
              </a:pPr>
              <a:t>34</a:t>
            </a:fld>
            <a:endParaRPr lang="en-US" dirty="0"/>
          </a:p>
        </p:txBody>
      </p:sp>
      <p:sp>
        <p:nvSpPr>
          <p:cNvPr id="8" name="TextBox 7">
            <a:extLst>
              <a:ext uri="{FF2B5EF4-FFF2-40B4-BE49-F238E27FC236}">
                <a16:creationId xmlns:a16="http://schemas.microsoft.com/office/drawing/2014/main" id="{2A204278-127A-4617-BF90-6B20D2425606}"/>
              </a:ext>
            </a:extLst>
          </p:cNvPr>
          <p:cNvSpPr txBox="1"/>
          <p:nvPr/>
        </p:nvSpPr>
        <p:spPr>
          <a:xfrm>
            <a:off x="282664" y="171897"/>
            <a:ext cx="9953157" cy="907941"/>
          </a:xfrm>
          <a:prstGeom prst="rect">
            <a:avLst/>
          </a:prstGeom>
          <a:noFill/>
        </p:spPr>
        <p:txBody>
          <a:bodyPr wrap="square" rtlCol="0">
            <a:spAutoFit/>
          </a:bodyPr>
          <a:lstStyle/>
          <a:p>
            <a:pPr algn="ctr"/>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Concrete Pour for the Clarifier Base – August 5, 2020</a:t>
            </a:r>
          </a:p>
          <a:p>
            <a:endParaRPr lang="en-US" dirty="0"/>
          </a:p>
        </p:txBody>
      </p:sp>
      <p:pic>
        <p:nvPicPr>
          <p:cNvPr id="6" name="Picture 5" descr="A picture containing text, clipart&#10;&#10;Description automatically generated">
            <a:extLst>
              <a:ext uri="{FF2B5EF4-FFF2-40B4-BE49-F238E27FC236}">
                <a16:creationId xmlns:a16="http://schemas.microsoft.com/office/drawing/2014/main" id="{6862C8A1-1A43-4AD1-BE91-389E8A38E17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8856" y="6003040"/>
            <a:ext cx="1843387" cy="683063"/>
          </a:xfrm>
          <a:prstGeom prst="rect">
            <a:avLst/>
          </a:prstGeom>
        </p:spPr>
      </p:pic>
    </p:spTree>
    <p:extLst>
      <p:ext uri="{BB962C8B-B14F-4D97-AF65-F5344CB8AC3E}">
        <p14:creationId xmlns:p14="http://schemas.microsoft.com/office/powerpoint/2010/main" val="709351941"/>
      </p:ext>
    </p:extLst>
  </p:cSld>
  <p:clrMapOvr>
    <a:masterClrMapping/>
  </p:clrMapOvr>
  <p:transition spd="med" advClick="0" advTm="6000">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ree, outdoor, ground, grass&#10;&#10;Description automatically generated">
            <a:extLst>
              <a:ext uri="{FF2B5EF4-FFF2-40B4-BE49-F238E27FC236}">
                <a16:creationId xmlns:a16="http://schemas.microsoft.com/office/drawing/2014/main" id="{2A919F8B-B622-4A4A-89D1-445B0E9BD7DB}"/>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 y="1281"/>
            <a:ext cx="12191980" cy="7060999"/>
          </a:xfrm>
          <a:prstGeom prst="rect">
            <a:avLst/>
          </a:prstGeom>
        </p:spPr>
      </p:pic>
      <p:sp>
        <p:nvSpPr>
          <p:cNvPr id="2" name="TextBox 1">
            <a:extLst>
              <a:ext uri="{FF2B5EF4-FFF2-40B4-BE49-F238E27FC236}">
                <a16:creationId xmlns:a16="http://schemas.microsoft.com/office/drawing/2014/main" id="{39358743-29B2-4520-B333-B176E07190AA}"/>
              </a:ext>
            </a:extLst>
          </p:cNvPr>
          <p:cNvSpPr txBox="1"/>
          <p:nvPr/>
        </p:nvSpPr>
        <p:spPr>
          <a:xfrm>
            <a:off x="1078172" y="0"/>
            <a:ext cx="10249469" cy="630942"/>
          </a:xfrm>
          <a:prstGeom prst="rect">
            <a:avLst/>
          </a:prstGeom>
          <a:noFill/>
        </p:spPr>
        <p:txBody>
          <a:bodyPr wrap="square" rtlCol="0">
            <a:spAutoFit/>
          </a:bodyPr>
          <a:lstStyle/>
          <a:p>
            <a:r>
              <a:rPr lang="en-US" sz="3500" b="1" dirty="0">
                <a:solidFill>
                  <a:schemeClr val="bg1">
                    <a:lumMod val="95000"/>
                  </a:schemeClr>
                </a:solidFill>
                <a:effectLst>
                  <a:outerShdw blurRad="38100" dist="38100" dir="2700000" algn="tl">
                    <a:srgbClr val="000000"/>
                  </a:outerShdw>
                </a:effectLst>
                <a:latin typeface="+mj-lt"/>
                <a:cs typeface="Times New Roman" panose="02020603050405020304" pitchFamily="18" charset="0"/>
              </a:rPr>
              <a:t>Pouring the Foundation for the Clarifier – August 5, 2020</a:t>
            </a:r>
          </a:p>
        </p:txBody>
      </p:sp>
    </p:spTree>
    <p:extLst>
      <p:ext uri="{BB962C8B-B14F-4D97-AF65-F5344CB8AC3E}">
        <p14:creationId xmlns:p14="http://schemas.microsoft.com/office/powerpoint/2010/main" val="4006931113"/>
      </p:ext>
    </p:extLst>
  </p:cSld>
  <p:clrMapOvr>
    <a:masterClrMapping/>
  </p:clrMapOvr>
  <p:transition spd="med" advClick="0" advTm="6000">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ree, outdoor, ground, dirt&#10;&#10;Description automatically generated">
            <a:extLst>
              <a:ext uri="{FF2B5EF4-FFF2-40B4-BE49-F238E27FC236}">
                <a16:creationId xmlns:a16="http://schemas.microsoft.com/office/drawing/2014/main" id="{382DA316-493F-4C4F-9E2B-048555C1E74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p:blipFill>
        <p:spPr>
          <a:xfrm>
            <a:off x="20" y="10"/>
            <a:ext cx="12191980" cy="6857989"/>
          </a:xfrm>
          <a:prstGeom prst="rect">
            <a:avLst/>
          </a:prstGeom>
        </p:spPr>
      </p:pic>
      <p:sp>
        <p:nvSpPr>
          <p:cNvPr id="4" name="TextBox 3">
            <a:extLst>
              <a:ext uri="{FF2B5EF4-FFF2-40B4-BE49-F238E27FC236}">
                <a16:creationId xmlns:a16="http://schemas.microsoft.com/office/drawing/2014/main" id="{8A983F7C-08E0-42E5-B7F2-38F5F5EC3FE1}"/>
              </a:ext>
            </a:extLst>
          </p:cNvPr>
          <p:cNvSpPr txBox="1"/>
          <p:nvPr/>
        </p:nvSpPr>
        <p:spPr>
          <a:xfrm>
            <a:off x="73572" y="315503"/>
            <a:ext cx="11897711" cy="907941"/>
          </a:xfrm>
          <a:prstGeom prst="rect">
            <a:avLst/>
          </a:prstGeom>
          <a:noFill/>
        </p:spPr>
        <p:txBody>
          <a:bodyPr wrap="square" rtlCol="0">
            <a:spAutoFit/>
          </a:bodyPr>
          <a:lstStyle/>
          <a:p>
            <a:pPr algn="ctr"/>
            <a:r>
              <a:rPr lang="en-US" sz="3500" b="1" dirty="0">
                <a:solidFill>
                  <a:schemeClr val="bg1">
                    <a:lumMod val="95000"/>
                  </a:schemeClr>
                </a:solidFill>
                <a:effectLst>
                  <a:outerShdw blurRad="38100" dist="38100" dir="2700000" algn="tl">
                    <a:srgbClr val="000000"/>
                  </a:outerShdw>
                </a:effectLst>
                <a:latin typeface="+mj-lt"/>
                <a:cs typeface="Times New Roman" panose="02020603050405020304" pitchFamily="18" charset="0"/>
              </a:rPr>
              <a:t>Polishing Pond and Outlet Flow Control Structure Construction</a:t>
            </a:r>
          </a:p>
          <a:p>
            <a:endParaRPr lang="en-US" dirty="0"/>
          </a:p>
        </p:txBody>
      </p:sp>
    </p:spTree>
    <p:extLst>
      <p:ext uri="{BB962C8B-B14F-4D97-AF65-F5344CB8AC3E}">
        <p14:creationId xmlns:p14="http://schemas.microsoft.com/office/powerpoint/2010/main" val="164751684"/>
      </p:ext>
    </p:extLst>
  </p:cSld>
  <p:clrMapOvr>
    <a:masterClrMapping/>
  </p:clrMapOvr>
  <p:transition spd="med" advClick="0" advTm="6000">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igh angle view of a swimming pool&#10;&#10;Description automatically generated with low confidence">
            <a:extLst>
              <a:ext uri="{FF2B5EF4-FFF2-40B4-BE49-F238E27FC236}">
                <a16:creationId xmlns:a16="http://schemas.microsoft.com/office/drawing/2014/main" id="{BEFDC123-5D53-4DD4-AAC2-874780ED76A6}"/>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1C29B26-9673-44BC-8D95-A7DFAB739D35}"/>
              </a:ext>
            </a:extLst>
          </p:cNvPr>
          <p:cNvSpPr/>
          <p:nvPr/>
        </p:nvSpPr>
        <p:spPr>
          <a:xfrm>
            <a:off x="6232634" y="179862"/>
            <a:ext cx="5822732" cy="1569660"/>
          </a:xfrm>
          <a:prstGeom prst="rect">
            <a:avLst/>
          </a:prstGeom>
        </p:spPr>
        <p:txBody>
          <a:bodyPr wrap="square">
            <a:spAutoFit/>
          </a:bodyPr>
          <a:lstStyle/>
          <a:p>
            <a:pPr algn="ctr"/>
            <a:r>
              <a:rPr lang="en-US" sz="3200" dirty="0">
                <a:solidFill>
                  <a:srgbClr val="FFFF00"/>
                </a:solidFill>
                <a:effectLst>
                  <a:outerShdw blurRad="38100" dist="38100" dir="2700000" algn="tl">
                    <a:srgbClr val="000000"/>
                  </a:outerShdw>
                </a:effectLst>
                <a:cs typeface="Times New Roman" panose="02020603050405020304" pitchFamily="18" charset="0"/>
              </a:rPr>
              <a:t>Clarifier Tank Walls and Control Building Foundation Progressing – August 19, 2020</a:t>
            </a:r>
          </a:p>
        </p:txBody>
      </p:sp>
    </p:spTree>
    <p:extLst>
      <p:ext uri="{BB962C8B-B14F-4D97-AF65-F5344CB8AC3E}">
        <p14:creationId xmlns:p14="http://schemas.microsoft.com/office/powerpoint/2010/main" val="2834535626"/>
      </p:ext>
    </p:extLst>
  </p:cSld>
  <p:clrMapOvr>
    <a:masterClrMapping/>
  </p:clrMapOvr>
  <p:transition spd="med" advClick="0" advTm="6000">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ree, outdoor&#10;&#10;Description automatically generated">
            <a:extLst>
              <a:ext uri="{FF2B5EF4-FFF2-40B4-BE49-F238E27FC236}">
                <a16:creationId xmlns:a16="http://schemas.microsoft.com/office/drawing/2014/main" id="{A1B0EEA6-423F-4957-973F-044D6B56070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1C29B26-9673-44BC-8D95-A7DFAB739D35}"/>
              </a:ext>
            </a:extLst>
          </p:cNvPr>
          <p:cNvSpPr/>
          <p:nvPr/>
        </p:nvSpPr>
        <p:spPr>
          <a:xfrm>
            <a:off x="445827" y="191068"/>
            <a:ext cx="6227928" cy="2062103"/>
          </a:xfrm>
          <a:prstGeom prst="rect">
            <a:avLst/>
          </a:prstGeom>
        </p:spPr>
        <p:txBody>
          <a:bodyPr wrap="square">
            <a:spAutoFit/>
          </a:bodyPr>
          <a:lstStyle/>
          <a:p>
            <a:pPr fontAlgn="base">
              <a:spcBef>
                <a:spcPct val="0"/>
              </a:spcBef>
              <a:spcAft>
                <a:spcPct val="0"/>
              </a:spcAft>
            </a:pPr>
            <a:r>
              <a:rPr lang="en-US" sz="3200" dirty="0">
                <a:solidFill>
                  <a:srgbClr val="FFFF00"/>
                </a:solidFill>
                <a:effectLst>
                  <a:outerShdw blurRad="38100" dist="38100" dir="2700000" algn="tl">
                    <a:srgbClr val="000000"/>
                  </a:outerShdw>
                </a:effectLst>
                <a:cs typeface="Times New Roman" panose="02020603050405020304" pitchFamily="18" charset="0"/>
              </a:rPr>
              <a:t>Clarifier:</a:t>
            </a:r>
          </a:p>
          <a:p>
            <a:pPr marL="342900" indent="-342900" fontAlgn="base">
              <a:spcBef>
                <a:spcPct val="0"/>
              </a:spcBef>
              <a:spcAft>
                <a:spcPct val="0"/>
              </a:spcAft>
              <a:buFont typeface="Arial" panose="020B0604020202020204" pitchFamily="34" charset="0"/>
              <a:buChar char="•"/>
            </a:pPr>
            <a:r>
              <a:rPr lang="en-US" sz="3200" dirty="0" err="1">
                <a:solidFill>
                  <a:srgbClr val="FFFF00"/>
                </a:solidFill>
                <a:effectLst>
                  <a:outerShdw blurRad="38100" dist="38100" dir="2700000" algn="tl">
                    <a:srgbClr val="000000"/>
                  </a:outerShdw>
                </a:effectLst>
                <a:cs typeface="Times New Roman" panose="02020603050405020304" pitchFamily="18" charset="0"/>
              </a:rPr>
              <a:t>WesTech</a:t>
            </a:r>
            <a:r>
              <a:rPr lang="en-US" sz="3200" dirty="0">
                <a:solidFill>
                  <a:srgbClr val="FFFF00"/>
                </a:solidFill>
                <a:effectLst>
                  <a:outerShdw blurRad="38100" dist="38100" dir="2700000" algn="tl">
                    <a:srgbClr val="000000"/>
                  </a:outerShdw>
                </a:effectLst>
                <a:cs typeface="Times New Roman" panose="02020603050405020304" pitchFamily="18" charset="0"/>
              </a:rPr>
              <a:t> Engineering LLC</a:t>
            </a:r>
          </a:p>
          <a:p>
            <a:pPr marL="342900" indent="-342900" fontAlgn="base">
              <a:spcBef>
                <a:spcPct val="0"/>
              </a:spcBef>
              <a:spcAft>
                <a:spcPct val="0"/>
              </a:spcAft>
              <a:buFont typeface="Arial" panose="020B0604020202020204" pitchFamily="34" charset="0"/>
              <a:buChar char="•"/>
            </a:pPr>
            <a:r>
              <a:rPr lang="en-US" sz="3200" dirty="0">
                <a:solidFill>
                  <a:srgbClr val="FFFF00"/>
                </a:solidFill>
                <a:effectLst>
                  <a:outerShdw blurRad="38100" dist="38100" dir="2700000" algn="tl">
                    <a:srgbClr val="000000"/>
                  </a:outerShdw>
                </a:effectLst>
                <a:cs typeface="Times New Roman" panose="02020603050405020304" pitchFamily="18" charset="0"/>
              </a:rPr>
              <a:t>65-ft. Diameter Conventional Clarifier with Sludge Recirculation</a:t>
            </a:r>
          </a:p>
        </p:txBody>
      </p:sp>
      <p:pic>
        <p:nvPicPr>
          <p:cNvPr id="6" name="Picture 5" descr="A picture containing text, clipart&#10;&#10;Description automatically generated">
            <a:extLst>
              <a:ext uri="{FF2B5EF4-FFF2-40B4-BE49-F238E27FC236}">
                <a16:creationId xmlns:a16="http://schemas.microsoft.com/office/drawing/2014/main" id="{A46C8BC8-48F2-4993-8578-3E028446E3A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743525" y="5842000"/>
            <a:ext cx="2288889" cy="848142"/>
          </a:xfrm>
          <a:prstGeom prst="rect">
            <a:avLst/>
          </a:prstGeom>
        </p:spPr>
      </p:pic>
    </p:spTree>
    <p:extLst>
      <p:ext uri="{BB962C8B-B14F-4D97-AF65-F5344CB8AC3E}">
        <p14:creationId xmlns:p14="http://schemas.microsoft.com/office/powerpoint/2010/main" val="1117333575"/>
      </p:ext>
    </p:extLst>
  </p:cSld>
  <p:clrMapOvr>
    <a:masterClrMapping/>
  </p:clrMapOvr>
  <p:transition spd="med" advClick="0" advTm="6000">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ee, road, way&#10;&#10;Description automatically generated">
            <a:extLst>
              <a:ext uri="{FF2B5EF4-FFF2-40B4-BE49-F238E27FC236}">
                <a16:creationId xmlns:a16="http://schemas.microsoft.com/office/drawing/2014/main" id="{7C5331BD-6E35-4EEE-B507-D2C6B8FB20F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1C29B26-9673-44BC-8D95-A7DFAB739D35}"/>
              </a:ext>
            </a:extLst>
          </p:cNvPr>
          <p:cNvSpPr/>
          <p:nvPr/>
        </p:nvSpPr>
        <p:spPr>
          <a:xfrm>
            <a:off x="4700354" y="189998"/>
            <a:ext cx="7642747" cy="1077218"/>
          </a:xfrm>
          <a:prstGeom prst="rect">
            <a:avLst/>
          </a:prstGeom>
        </p:spPr>
        <p:txBody>
          <a:bodyPr wrap="square">
            <a:spAutoFit/>
          </a:bodyPr>
          <a:lstStyle/>
          <a:p>
            <a:pPr algn="ctr"/>
            <a:r>
              <a:rPr lang="en-US" sz="3200" dirty="0">
                <a:solidFill>
                  <a:srgbClr val="FFFF00"/>
                </a:solidFill>
                <a:effectLst>
                  <a:outerShdw blurRad="38100" dist="38100" dir="2700000" algn="tl">
                    <a:srgbClr val="000000"/>
                  </a:outerShdw>
                </a:effectLst>
                <a:cs typeface="Times New Roman" panose="02020603050405020304" pitchFamily="18" charset="0"/>
              </a:rPr>
              <a:t>Aerial View of Site Under Construction – August 25, 2020</a:t>
            </a:r>
          </a:p>
        </p:txBody>
      </p:sp>
    </p:spTree>
    <p:extLst>
      <p:ext uri="{BB962C8B-B14F-4D97-AF65-F5344CB8AC3E}">
        <p14:creationId xmlns:p14="http://schemas.microsoft.com/office/powerpoint/2010/main" val="3298477196"/>
      </p:ext>
    </p:extLst>
  </p:cSld>
  <p:clrMapOvr>
    <a:masterClrMapping/>
  </p:clrMapOvr>
  <p:transition spd="med" advClick="0" advTm="600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2" y="274638"/>
            <a:ext cx="9057097" cy="660783"/>
          </a:xfrm>
        </p:spPr>
        <p:txBody>
          <a:bodyPr/>
          <a:lstStyle/>
          <a:p>
            <a:r>
              <a:rPr lang="en-US" sz="4000" dirty="0"/>
              <a:t>Gladden Project History</a:t>
            </a:r>
          </a:p>
        </p:txBody>
      </p:sp>
      <p:sp>
        <p:nvSpPr>
          <p:cNvPr id="8" name="Content Placeholder 7"/>
          <p:cNvSpPr>
            <a:spLocks noGrp="1"/>
          </p:cNvSpPr>
          <p:nvPr>
            <p:ph sz="quarter" idx="13"/>
          </p:nvPr>
        </p:nvSpPr>
        <p:spPr>
          <a:xfrm>
            <a:off x="314633" y="1039435"/>
            <a:ext cx="11277599" cy="5256262"/>
          </a:xfrm>
        </p:spPr>
        <p:txBody>
          <a:bodyPr>
            <a:noAutofit/>
          </a:bodyPr>
          <a:lstStyle/>
          <a:p>
            <a:r>
              <a:rPr lang="en-US" sz="2600" dirty="0"/>
              <a:t>2003 PaDEP Growing Greener grant develop Lower Chartiers Creek Watershed Restoration Plan</a:t>
            </a:r>
          </a:p>
          <a:p>
            <a:r>
              <a:rPr lang="en-US" sz="2600" dirty="0"/>
              <a:t>2005 - Restoration Plan for Large Mine Discharges to Lower Chartiers Creek determines Gladden discharge to be largest point source in the watershed - Tom Gray, Engr. Mgr.</a:t>
            </a:r>
          </a:p>
          <a:p>
            <a:r>
              <a:rPr lang="en-US" sz="2600" dirty="0"/>
              <a:t>2006 Grant from Growing Greener II for the Fishing Run Restoration/Maude Mine Reclamation Project completed in 2007.  </a:t>
            </a:r>
          </a:p>
          <a:p>
            <a:r>
              <a:rPr lang="en-US" sz="2600" dirty="0"/>
              <a:t>2009 Growing Greener Grant Recipient for the South Fayette Watershed Visual Assessment including Millers Run</a:t>
            </a:r>
          </a:p>
          <a:p>
            <a:r>
              <a:rPr lang="en-US" sz="2600" dirty="0"/>
              <a:t>2009 Clean Water Fund Grant Program Recipient sponsored by the Allegheny County Conservation District for our Fish Habitat Project for Millers Run completed in 2011</a:t>
            </a:r>
          </a:p>
          <a:p>
            <a:endParaRPr lang="en-US" sz="2200" dirty="0"/>
          </a:p>
          <a:p>
            <a:endParaRPr lang="en-US" dirty="0"/>
          </a:p>
          <a:p>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FCF72D5B-3128-41AE-B6C3-7938E7DA399B}"/>
              </a:ext>
            </a:extLst>
          </p:cNvPr>
          <p:cNvSpPr>
            <a:spLocks noGrp="1"/>
          </p:cNvSpPr>
          <p:nvPr>
            <p:ph type="sldNum" sz="quarter" idx="16"/>
          </p:nvPr>
        </p:nvSpPr>
        <p:spPr/>
        <p:txBody>
          <a:bodyPr/>
          <a:lstStyle/>
          <a:p>
            <a:pPr>
              <a:defRPr/>
            </a:pPr>
            <a:fld id="{8EC16C3E-254E-C04A-8A90-F3CAE37A3DAA}" type="slidenum">
              <a:rPr lang="en-US"/>
              <a:pPr>
                <a:defRPr/>
              </a:pPr>
              <a:t>4</a:t>
            </a:fld>
            <a:endParaRPr lang="en-US" dirty="0"/>
          </a:p>
        </p:txBody>
      </p:sp>
    </p:spTree>
    <p:extLst>
      <p:ext uri="{BB962C8B-B14F-4D97-AF65-F5344CB8AC3E}">
        <p14:creationId xmlns:p14="http://schemas.microsoft.com/office/powerpoint/2010/main" val="1832904635"/>
      </p:ext>
    </p:extLst>
  </p:cSld>
  <p:clrMapOvr>
    <a:masterClrMapping/>
  </p:clrMapOvr>
  <p:transition spd="med" advClick="0" advTm="18000">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ree, outdoor&#10;&#10;Description automatically generated">
            <a:extLst>
              <a:ext uri="{FF2B5EF4-FFF2-40B4-BE49-F238E27FC236}">
                <a16:creationId xmlns:a16="http://schemas.microsoft.com/office/drawing/2014/main" id="{5C0BAFB5-1F41-4F83-BEE1-0C32C4147F2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70E80EB-53F8-481A-A2A4-8732983FAD2F}"/>
              </a:ext>
            </a:extLst>
          </p:cNvPr>
          <p:cNvSpPr txBox="1"/>
          <p:nvPr/>
        </p:nvSpPr>
        <p:spPr>
          <a:xfrm>
            <a:off x="0" y="882556"/>
            <a:ext cx="4110445" cy="1708160"/>
          </a:xfrm>
          <a:prstGeom prst="rect">
            <a:avLst/>
          </a:prstGeom>
          <a:noFill/>
        </p:spPr>
        <p:txBody>
          <a:bodyPr wrap="square" rtlCol="0">
            <a:spAutoFit/>
          </a:bodyPr>
          <a:lstStyle/>
          <a:p>
            <a:pPr algn="ctr"/>
            <a:r>
              <a:rPr lang="en-US" sz="3500" b="1" dirty="0">
                <a:solidFill>
                  <a:schemeClr val="bg1">
                    <a:lumMod val="95000"/>
                  </a:schemeClr>
                </a:solidFill>
                <a:effectLst>
                  <a:outerShdw blurRad="38100" dist="38100" dir="2700000" algn="tl">
                    <a:srgbClr val="000000"/>
                  </a:outerShdw>
                </a:effectLst>
                <a:latin typeface="+mj-lt"/>
                <a:cs typeface="Times New Roman" panose="02020603050405020304" pitchFamily="18" charset="0"/>
              </a:rPr>
              <a:t>Installation of the Reaction Tank – August 26, 2020</a:t>
            </a:r>
          </a:p>
        </p:txBody>
      </p:sp>
    </p:spTree>
    <p:extLst>
      <p:ext uri="{BB962C8B-B14F-4D97-AF65-F5344CB8AC3E}">
        <p14:creationId xmlns:p14="http://schemas.microsoft.com/office/powerpoint/2010/main" val="1402223850"/>
      </p:ext>
    </p:extLst>
  </p:cSld>
  <p:clrMapOvr>
    <a:masterClrMapping/>
  </p:clrMapOvr>
  <p:transition spd="med" advClick="0" advTm="6000">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picture containing tree, grass, outdoor&#10;&#10;Description automatically generated">
            <a:extLst>
              <a:ext uri="{FF2B5EF4-FFF2-40B4-BE49-F238E27FC236}">
                <a16:creationId xmlns:a16="http://schemas.microsoft.com/office/drawing/2014/main" id="{02E6C11F-6787-4092-A192-6BB8E0C18BF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12192000" cy="6852942"/>
          </a:xfrm>
          <a:prstGeom prst="rect">
            <a:avLst/>
          </a:prstGeom>
        </p:spPr>
      </p:pic>
      <p:sp>
        <p:nvSpPr>
          <p:cNvPr id="2" name="TextBox 1">
            <a:extLst>
              <a:ext uri="{FF2B5EF4-FFF2-40B4-BE49-F238E27FC236}">
                <a16:creationId xmlns:a16="http://schemas.microsoft.com/office/drawing/2014/main" id="{370E80EB-53F8-481A-A2A4-8732983FAD2F}"/>
              </a:ext>
            </a:extLst>
          </p:cNvPr>
          <p:cNvSpPr txBox="1"/>
          <p:nvPr/>
        </p:nvSpPr>
        <p:spPr>
          <a:xfrm>
            <a:off x="8741197" y="191069"/>
            <a:ext cx="3450803" cy="2785378"/>
          </a:xfrm>
          <a:prstGeom prst="rect">
            <a:avLst/>
          </a:prstGeom>
          <a:noFill/>
        </p:spPr>
        <p:txBody>
          <a:bodyPr wrap="square" rtlCol="0">
            <a:spAutoFit/>
          </a:bodyPr>
          <a:lstStyle/>
          <a:p>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Reaction Tank:</a:t>
            </a:r>
          </a:p>
          <a:p>
            <a:r>
              <a:rPr lang="en-US" sz="3500" b="1" dirty="0" err="1">
                <a:solidFill>
                  <a:srgbClr val="FFFF00"/>
                </a:solidFill>
                <a:effectLst>
                  <a:outerShdw blurRad="38100" dist="38100" dir="2700000" algn="tl">
                    <a:srgbClr val="000000"/>
                  </a:outerShdw>
                </a:effectLst>
                <a:latin typeface="+mj-lt"/>
                <a:cs typeface="Times New Roman" panose="02020603050405020304" pitchFamily="18" charset="0"/>
              </a:rPr>
              <a:t>Purestream</a:t>
            </a:r>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  Inc.</a:t>
            </a:r>
          </a:p>
          <a:p>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Dimensions:      62’ x 12’ with</a:t>
            </a:r>
          </a:p>
          <a:p>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3 Compartments</a:t>
            </a:r>
          </a:p>
        </p:txBody>
      </p:sp>
    </p:spTree>
    <p:extLst>
      <p:ext uri="{BB962C8B-B14F-4D97-AF65-F5344CB8AC3E}">
        <p14:creationId xmlns:p14="http://schemas.microsoft.com/office/powerpoint/2010/main" val="3466728948"/>
      </p:ext>
    </p:extLst>
  </p:cSld>
  <p:clrMapOvr>
    <a:masterClrMapping/>
  </p:clrMapOvr>
  <p:transition spd="med" advClick="0" advTm="6000">
    <p:push dir="u"/>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ree, grass, outdoor, wood&#10;&#10;Description automatically generated">
            <a:extLst>
              <a:ext uri="{FF2B5EF4-FFF2-40B4-BE49-F238E27FC236}">
                <a16:creationId xmlns:a16="http://schemas.microsoft.com/office/drawing/2014/main" id="{4BD7958A-CE35-421A-B6F7-DBB1DB04B290}"/>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434F661-0879-4FA5-BEDF-6A6729CC7D50}"/>
              </a:ext>
            </a:extLst>
          </p:cNvPr>
          <p:cNvSpPr txBox="1"/>
          <p:nvPr/>
        </p:nvSpPr>
        <p:spPr>
          <a:xfrm>
            <a:off x="6274676" y="178246"/>
            <a:ext cx="5749139" cy="1169551"/>
          </a:xfrm>
          <a:prstGeom prst="rect">
            <a:avLst/>
          </a:prstGeom>
          <a:noFill/>
        </p:spPr>
        <p:txBody>
          <a:bodyPr wrap="square" rtlCol="0">
            <a:spAutoFit/>
          </a:bodyPr>
          <a:lstStyle/>
          <a:p>
            <a:pPr algn="ctr"/>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Clarifier Tank Shell Completed – September 6, 2020 </a:t>
            </a:r>
          </a:p>
        </p:txBody>
      </p:sp>
    </p:spTree>
    <p:extLst>
      <p:ext uri="{BB962C8B-B14F-4D97-AF65-F5344CB8AC3E}">
        <p14:creationId xmlns:p14="http://schemas.microsoft.com/office/powerpoint/2010/main" val="1218297911"/>
      </p:ext>
    </p:extLst>
  </p:cSld>
  <p:clrMapOvr>
    <a:masterClrMapping/>
  </p:clrMapOvr>
  <p:transition spd="med" advClick="0" advTm="6000">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utdoor, sky, nature, road&#10;&#10;Description automatically generated">
            <a:extLst>
              <a:ext uri="{FF2B5EF4-FFF2-40B4-BE49-F238E27FC236}">
                <a16:creationId xmlns:a16="http://schemas.microsoft.com/office/drawing/2014/main" id="{B107B030-BA89-4D96-A705-F9207964DC1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1CC0DA63-3AE9-4BC5-99F9-C814E9E08DD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437915" y="5629569"/>
            <a:ext cx="2627158" cy="973487"/>
          </a:xfrm>
          <a:prstGeom prst="rect">
            <a:avLst/>
          </a:prstGeom>
        </p:spPr>
      </p:pic>
      <p:sp>
        <p:nvSpPr>
          <p:cNvPr id="5" name="TextBox 4">
            <a:extLst>
              <a:ext uri="{FF2B5EF4-FFF2-40B4-BE49-F238E27FC236}">
                <a16:creationId xmlns:a16="http://schemas.microsoft.com/office/drawing/2014/main" id="{F39FB16C-C98B-42D9-AB4C-3ECA576C76DE}"/>
              </a:ext>
            </a:extLst>
          </p:cNvPr>
          <p:cNvSpPr txBox="1"/>
          <p:nvPr/>
        </p:nvSpPr>
        <p:spPr>
          <a:xfrm>
            <a:off x="0" y="209777"/>
            <a:ext cx="6663559" cy="1708160"/>
          </a:xfrm>
          <a:prstGeom prst="rect">
            <a:avLst/>
          </a:prstGeom>
          <a:noFill/>
        </p:spPr>
        <p:txBody>
          <a:bodyPr wrap="square" rtlCol="0">
            <a:spAutoFit/>
          </a:bodyPr>
          <a:lstStyle/>
          <a:p>
            <a:pPr algn="ctr"/>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Property Owner and Contractor John </a:t>
            </a:r>
            <a:r>
              <a:rPr lang="en-US" sz="3500" b="1" dirty="0" err="1">
                <a:solidFill>
                  <a:srgbClr val="FFFF00"/>
                </a:solidFill>
                <a:effectLst>
                  <a:outerShdw blurRad="38100" dist="38100" dir="2700000" algn="tl">
                    <a:srgbClr val="000000"/>
                  </a:outerShdw>
                </a:effectLst>
                <a:latin typeface="+mj-lt"/>
                <a:cs typeface="Times New Roman" panose="02020603050405020304" pitchFamily="18" charset="0"/>
              </a:rPr>
              <a:t>Kosky</a:t>
            </a:r>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 Watches an Early Morning Concrete Pour – September 14, 2020 </a:t>
            </a:r>
          </a:p>
        </p:txBody>
      </p:sp>
    </p:spTree>
    <p:extLst>
      <p:ext uri="{BB962C8B-B14F-4D97-AF65-F5344CB8AC3E}">
        <p14:creationId xmlns:p14="http://schemas.microsoft.com/office/powerpoint/2010/main" val="1195437992"/>
      </p:ext>
    </p:extLst>
  </p:cSld>
  <p:clrMapOvr>
    <a:masterClrMapping/>
  </p:clrMapOvr>
  <p:transition spd="med" advClick="0" advTm="6000">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A picture containing tree, grass, outdoor, park&#10;&#10;Description automatically generated">
            <a:extLst>
              <a:ext uri="{FF2B5EF4-FFF2-40B4-BE49-F238E27FC236}">
                <a16:creationId xmlns:a16="http://schemas.microsoft.com/office/drawing/2014/main" id="{E6F7D614-3CCB-44CC-A7C4-58AA794F77D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12192000" cy="6869279"/>
          </a:xfrm>
          <a:prstGeom prst="rect">
            <a:avLst/>
          </a:prstGeom>
        </p:spPr>
      </p:pic>
      <p:sp>
        <p:nvSpPr>
          <p:cNvPr id="5" name="TextBox 4">
            <a:extLst>
              <a:ext uri="{FF2B5EF4-FFF2-40B4-BE49-F238E27FC236}">
                <a16:creationId xmlns:a16="http://schemas.microsoft.com/office/drawing/2014/main" id="{96CCD526-F2CB-4E5B-A88D-96C37B59979D}"/>
              </a:ext>
            </a:extLst>
          </p:cNvPr>
          <p:cNvSpPr txBox="1"/>
          <p:nvPr/>
        </p:nvSpPr>
        <p:spPr>
          <a:xfrm>
            <a:off x="1132114" y="953069"/>
            <a:ext cx="9927771" cy="630942"/>
          </a:xfrm>
          <a:prstGeom prst="rect">
            <a:avLst/>
          </a:prstGeom>
          <a:noFill/>
        </p:spPr>
        <p:txBody>
          <a:bodyPr wrap="square" rtlCol="0">
            <a:spAutoFit/>
          </a:bodyPr>
          <a:lstStyle/>
          <a:p>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Control Building Construction – September 16, 2020</a:t>
            </a:r>
          </a:p>
        </p:txBody>
      </p:sp>
    </p:spTree>
    <p:extLst>
      <p:ext uri="{BB962C8B-B14F-4D97-AF65-F5344CB8AC3E}">
        <p14:creationId xmlns:p14="http://schemas.microsoft.com/office/powerpoint/2010/main" val="2788773084"/>
      </p:ext>
    </p:extLst>
  </p:cSld>
  <p:clrMapOvr>
    <a:masterClrMapping/>
  </p:clrMapOvr>
  <p:transition spd="med" advClick="0" advTm="6000">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tree, plant&#10;&#10;Description automatically generated">
            <a:extLst>
              <a:ext uri="{FF2B5EF4-FFF2-40B4-BE49-F238E27FC236}">
                <a16:creationId xmlns:a16="http://schemas.microsoft.com/office/drawing/2014/main" id="{63B7A831-3313-485B-9768-87BBC61BF98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12223138" cy="6858000"/>
          </a:xfrm>
          <a:prstGeom prst="rect">
            <a:avLst/>
          </a:prstGeom>
        </p:spPr>
      </p:pic>
      <p:sp>
        <p:nvSpPr>
          <p:cNvPr id="4" name="TextBox 3">
            <a:extLst>
              <a:ext uri="{FF2B5EF4-FFF2-40B4-BE49-F238E27FC236}">
                <a16:creationId xmlns:a16="http://schemas.microsoft.com/office/drawing/2014/main" id="{D0D6991A-7635-466C-ADB0-545949345A03}"/>
              </a:ext>
            </a:extLst>
          </p:cNvPr>
          <p:cNvSpPr txBox="1"/>
          <p:nvPr/>
        </p:nvSpPr>
        <p:spPr>
          <a:xfrm>
            <a:off x="1034142" y="212840"/>
            <a:ext cx="9927771" cy="630942"/>
          </a:xfrm>
          <a:prstGeom prst="rect">
            <a:avLst/>
          </a:prstGeom>
          <a:noFill/>
        </p:spPr>
        <p:txBody>
          <a:bodyPr wrap="square" rtlCol="0">
            <a:spAutoFit/>
          </a:bodyPr>
          <a:lstStyle/>
          <a:p>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Peroxide Building Construction – November 4, 2020</a:t>
            </a:r>
          </a:p>
        </p:txBody>
      </p:sp>
      <p:pic>
        <p:nvPicPr>
          <p:cNvPr id="7" name="Picture 6" descr="A picture containing text, clipart&#10;&#10;Description automatically generated">
            <a:extLst>
              <a:ext uri="{FF2B5EF4-FFF2-40B4-BE49-F238E27FC236}">
                <a16:creationId xmlns:a16="http://schemas.microsoft.com/office/drawing/2014/main" id="{522B51CA-C553-4009-AD51-1C50E245725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6042" y="6149033"/>
            <a:ext cx="1636558" cy="606423"/>
          </a:xfrm>
          <a:prstGeom prst="rect">
            <a:avLst/>
          </a:prstGeom>
        </p:spPr>
      </p:pic>
    </p:spTree>
    <p:extLst>
      <p:ext uri="{BB962C8B-B14F-4D97-AF65-F5344CB8AC3E}">
        <p14:creationId xmlns:p14="http://schemas.microsoft.com/office/powerpoint/2010/main" val="2791118030"/>
      </p:ext>
    </p:extLst>
  </p:cSld>
  <p:clrMapOvr>
    <a:masterClrMapping/>
  </p:clrMapOvr>
  <p:transition spd="med" advClick="0" advTm="6000">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ass, outdoor, sky, tree&#10;&#10;Description automatically generated">
            <a:extLst>
              <a:ext uri="{FF2B5EF4-FFF2-40B4-BE49-F238E27FC236}">
                <a16:creationId xmlns:a16="http://schemas.microsoft.com/office/drawing/2014/main" id="{C08E93AC-C8B4-499D-B426-934D8BE96A0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0D6991A-7635-466C-ADB0-545949345A03}"/>
              </a:ext>
            </a:extLst>
          </p:cNvPr>
          <p:cNvSpPr txBox="1"/>
          <p:nvPr/>
        </p:nvSpPr>
        <p:spPr>
          <a:xfrm>
            <a:off x="1034142" y="212840"/>
            <a:ext cx="9927771" cy="630942"/>
          </a:xfrm>
          <a:prstGeom prst="rect">
            <a:avLst/>
          </a:prstGeom>
          <a:noFill/>
        </p:spPr>
        <p:txBody>
          <a:bodyPr wrap="square" rtlCol="0">
            <a:spAutoFit/>
          </a:bodyPr>
          <a:lstStyle/>
          <a:p>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Plant Construction – November 4, 2020</a:t>
            </a:r>
          </a:p>
        </p:txBody>
      </p:sp>
    </p:spTree>
    <p:extLst>
      <p:ext uri="{BB962C8B-B14F-4D97-AF65-F5344CB8AC3E}">
        <p14:creationId xmlns:p14="http://schemas.microsoft.com/office/powerpoint/2010/main" val="360678666"/>
      </p:ext>
    </p:extLst>
  </p:cSld>
  <p:clrMapOvr>
    <a:masterClrMapping/>
  </p:clrMapOvr>
  <p:transition spd="med" advClick="0" advTm="6000">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tree, parked&#10;&#10;Description automatically generated">
            <a:extLst>
              <a:ext uri="{FF2B5EF4-FFF2-40B4-BE49-F238E27FC236}">
                <a16:creationId xmlns:a16="http://schemas.microsoft.com/office/drawing/2014/main" id="{2A07CEDD-AFAF-43FD-A857-1C12F72B623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 y="0"/>
            <a:ext cx="12192001" cy="6864351"/>
          </a:xfrm>
          <a:prstGeom prst="rect">
            <a:avLst/>
          </a:prstGeom>
        </p:spPr>
      </p:pic>
      <p:sp>
        <p:nvSpPr>
          <p:cNvPr id="4" name="TextBox 3">
            <a:extLst>
              <a:ext uri="{FF2B5EF4-FFF2-40B4-BE49-F238E27FC236}">
                <a16:creationId xmlns:a16="http://schemas.microsoft.com/office/drawing/2014/main" id="{D0D6991A-7635-466C-ADB0-545949345A03}"/>
              </a:ext>
            </a:extLst>
          </p:cNvPr>
          <p:cNvSpPr txBox="1"/>
          <p:nvPr/>
        </p:nvSpPr>
        <p:spPr>
          <a:xfrm>
            <a:off x="2158749" y="549171"/>
            <a:ext cx="8025775" cy="630942"/>
          </a:xfrm>
          <a:prstGeom prst="rect">
            <a:avLst/>
          </a:prstGeom>
          <a:noFill/>
        </p:spPr>
        <p:txBody>
          <a:bodyPr wrap="square" rtlCol="0">
            <a:spAutoFit/>
          </a:bodyPr>
          <a:lstStyle/>
          <a:p>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Plant Construction – November 4, 2020</a:t>
            </a:r>
          </a:p>
        </p:txBody>
      </p:sp>
    </p:spTree>
    <p:extLst>
      <p:ext uri="{BB962C8B-B14F-4D97-AF65-F5344CB8AC3E}">
        <p14:creationId xmlns:p14="http://schemas.microsoft.com/office/powerpoint/2010/main" val="2650729408"/>
      </p:ext>
    </p:extLst>
  </p:cSld>
  <p:clrMapOvr>
    <a:masterClrMapping/>
  </p:clrMapOvr>
  <p:transition spd="med" advClick="0" advTm="6000">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picture containing grass, tree, outdoor&#10;&#10;Description automatically generated">
            <a:extLst>
              <a:ext uri="{FF2B5EF4-FFF2-40B4-BE49-F238E27FC236}">
                <a16:creationId xmlns:a16="http://schemas.microsoft.com/office/drawing/2014/main" id="{DD4A11DC-CF97-4E81-A166-E36092108A5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12196684" cy="6858000"/>
          </a:xfrm>
          <a:prstGeom prst="rect">
            <a:avLst/>
          </a:prstGeom>
        </p:spPr>
      </p:pic>
      <p:sp>
        <p:nvSpPr>
          <p:cNvPr id="5" name="TextBox 4">
            <a:extLst>
              <a:ext uri="{FF2B5EF4-FFF2-40B4-BE49-F238E27FC236}">
                <a16:creationId xmlns:a16="http://schemas.microsoft.com/office/drawing/2014/main" id="{265F642B-E91E-422D-97C5-810555212352}"/>
              </a:ext>
            </a:extLst>
          </p:cNvPr>
          <p:cNvSpPr txBox="1"/>
          <p:nvPr/>
        </p:nvSpPr>
        <p:spPr>
          <a:xfrm>
            <a:off x="1034142" y="212840"/>
            <a:ext cx="9927771" cy="630942"/>
          </a:xfrm>
          <a:prstGeom prst="rect">
            <a:avLst/>
          </a:prstGeom>
          <a:noFill/>
        </p:spPr>
        <p:txBody>
          <a:bodyPr wrap="square" rtlCol="0">
            <a:spAutoFit/>
          </a:bodyPr>
          <a:lstStyle/>
          <a:p>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Control Building Construction – October 6, 2020</a:t>
            </a:r>
          </a:p>
        </p:txBody>
      </p:sp>
      <p:sp>
        <p:nvSpPr>
          <p:cNvPr id="6" name="TextBox 5">
            <a:extLst>
              <a:ext uri="{FF2B5EF4-FFF2-40B4-BE49-F238E27FC236}">
                <a16:creationId xmlns:a16="http://schemas.microsoft.com/office/drawing/2014/main" id="{6689C61E-9969-413F-AC39-B19CBB76956D}"/>
              </a:ext>
            </a:extLst>
          </p:cNvPr>
          <p:cNvSpPr txBox="1"/>
          <p:nvPr/>
        </p:nvSpPr>
        <p:spPr>
          <a:xfrm>
            <a:off x="870857" y="4083974"/>
            <a:ext cx="5693229" cy="2677656"/>
          </a:xfrm>
          <a:prstGeom prst="rect">
            <a:avLst/>
          </a:prstGeom>
          <a:noFill/>
        </p:spPr>
        <p:txBody>
          <a:bodyPr wrap="square" rtlCol="0">
            <a:spAutoFit/>
          </a:bodyPr>
          <a:lstStyle/>
          <a:p>
            <a:r>
              <a:rPr lang="en-US" sz="2400" b="1" dirty="0">
                <a:solidFill>
                  <a:srgbClr val="FFFF00"/>
                </a:solidFill>
                <a:effectLst>
                  <a:outerShdw blurRad="38100" dist="38100" dir="2700000" algn="tl">
                    <a:srgbClr val="000000"/>
                  </a:outerShdw>
                </a:effectLst>
                <a:latin typeface="+mj-lt"/>
                <a:cs typeface="Times New Roman" panose="02020603050405020304" pitchFamily="18" charset="0"/>
              </a:rPr>
              <a:t>Rhino Steel Building (74’ 6” x 48’ 4” x 20’)</a:t>
            </a:r>
          </a:p>
          <a:p>
            <a:pPr marL="457200" indent="-457200">
              <a:buFont typeface="Arial" panose="020B0604020202020204" pitchFamily="34" charset="0"/>
              <a:buChar char="•"/>
            </a:pPr>
            <a:r>
              <a:rPr lang="en-US" sz="2400" b="1" dirty="0">
                <a:solidFill>
                  <a:srgbClr val="FFFF00"/>
                </a:solidFill>
                <a:effectLst>
                  <a:outerShdw blurRad="38100" dist="38100" dir="2700000" algn="tl">
                    <a:srgbClr val="000000"/>
                  </a:outerShdw>
                </a:effectLst>
                <a:latin typeface="+mj-lt"/>
                <a:cs typeface="Times New Roman" panose="02020603050405020304" pitchFamily="18" charset="0"/>
              </a:rPr>
              <a:t>Electrical Controls and MCC</a:t>
            </a:r>
          </a:p>
          <a:p>
            <a:pPr marL="457200" indent="-457200">
              <a:buFont typeface="Arial" panose="020B0604020202020204" pitchFamily="34" charset="0"/>
              <a:buChar char="•"/>
            </a:pPr>
            <a:r>
              <a:rPr lang="en-US" sz="2400" b="1" dirty="0">
                <a:solidFill>
                  <a:srgbClr val="FFFF00"/>
                </a:solidFill>
                <a:effectLst>
                  <a:outerShdw blurRad="38100" dist="38100" dir="2700000" algn="tl">
                    <a:srgbClr val="000000"/>
                  </a:outerShdw>
                </a:effectLst>
                <a:latin typeface="+mj-lt"/>
                <a:cs typeface="Times New Roman" panose="02020603050405020304" pitchFamily="18" charset="0"/>
              </a:rPr>
              <a:t>Lab/Office and Restroom</a:t>
            </a:r>
          </a:p>
          <a:p>
            <a:pPr marL="457200" indent="-457200">
              <a:buFont typeface="Arial" panose="020B0604020202020204" pitchFamily="34" charset="0"/>
              <a:buChar char="•"/>
            </a:pPr>
            <a:r>
              <a:rPr lang="en-US" sz="2400" b="1" dirty="0">
                <a:solidFill>
                  <a:srgbClr val="FFFF00"/>
                </a:solidFill>
                <a:effectLst>
                  <a:outerShdw blurRad="38100" dist="38100" dir="2700000" algn="tl">
                    <a:srgbClr val="000000"/>
                  </a:outerShdw>
                </a:effectLst>
                <a:latin typeface="+mj-lt"/>
                <a:cs typeface="Times New Roman" panose="02020603050405020304" pitchFamily="18" charset="0"/>
              </a:rPr>
              <a:t>Caustic Tank and Mixing</a:t>
            </a:r>
          </a:p>
          <a:p>
            <a:pPr marL="457200" indent="-457200">
              <a:buFont typeface="Arial" panose="020B0604020202020204" pitchFamily="34" charset="0"/>
              <a:buChar char="•"/>
            </a:pPr>
            <a:r>
              <a:rPr lang="en-US" sz="2400" b="1" dirty="0">
                <a:solidFill>
                  <a:srgbClr val="FFFF00"/>
                </a:solidFill>
                <a:effectLst>
                  <a:outerShdw blurRad="38100" dist="38100" dir="2700000" algn="tl">
                    <a:srgbClr val="000000"/>
                  </a:outerShdw>
                </a:effectLst>
                <a:latin typeface="+mj-lt"/>
                <a:cs typeface="Times New Roman" panose="02020603050405020304" pitchFamily="18" charset="0"/>
              </a:rPr>
              <a:t>Polymer System</a:t>
            </a:r>
          </a:p>
          <a:p>
            <a:pPr marL="457200" indent="-457200">
              <a:buFont typeface="Arial" panose="020B0604020202020204" pitchFamily="34" charset="0"/>
              <a:buChar char="•"/>
            </a:pPr>
            <a:r>
              <a:rPr lang="en-US" sz="2400" b="1" dirty="0">
                <a:solidFill>
                  <a:srgbClr val="FFFF00"/>
                </a:solidFill>
                <a:effectLst>
                  <a:outerShdw blurRad="38100" dist="38100" dir="2700000" algn="tl">
                    <a:srgbClr val="000000"/>
                  </a:outerShdw>
                </a:effectLst>
                <a:latin typeface="+mj-lt"/>
                <a:cs typeface="Times New Roman" panose="02020603050405020304" pitchFamily="18" charset="0"/>
              </a:rPr>
              <a:t>Sludge Disposal and Re-Circulation Pumps</a:t>
            </a:r>
          </a:p>
          <a:p>
            <a:pPr marL="457200" indent="-457200">
              <a:buFont typeface="Arial" panose="020B0604020202020204" pitchFamily="34" charset="0"/>
              <a:buChar char="•"/>
            </a:pPr>
            <a:r>
              <a:rPr lang="en-US" sz="2400" b="1" dirty="0">
                <a:solidFill>
                  <a:srgbClr val="FFFF00"/>
                </a:solidFill>
                <a:effectLst>
                  <a:outerShdw blurRad="38100" dist="38100" dir="2700000" algn="tl">
                    <a:srgbClr val="000000"/>
                  </a:outerShdw>
                </a:effectLst>
                <a:latin typeface="+mj-lt"/>
                <a:cs typeface="Times New Roman" panose="02020603050405020304" pitchFamily="18" charset="0"/>
              </a:rPr>
              <a:t>Service Water and Sump Pumps</a:t>
            </a:r>
          </a:p>
        </p:txBody>
      </p:sp>
    </p:spTree>
    <p:extLst>
      <p:ext uri="{BB962C8B-B14F-4D97-AF65-F5344CB8AC3E}">
        <p14:creationId xmlns:p14="http://schemas.microsoft.com/office/powerpoint/2010/main" val="3381942918"/>
      </p:ext>
    </p:extLst>
  </p:cSld>
  <p:clrMapOvr>
    <a:masterClrMapping/>
  </p:clrMapOvr>
  <p:transition spd="med" advClick="0" advTm="12000">
    <p:push dir="u"/>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ass, outdoor, sky, tree&#10;&#10;Description automatically generated">
            <a:extLst>
              <a:ext uri="{FF2B5EF4-FFF2-40B4-BE49-F238E27FC236}">
                <a16:creationId xmlns:a16="http://schemas.microsoft.com/office/drawing/2014/main" id="{F7AF8FDF-AD2C-4D5F-95CC-4A2B58CA114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5E95726-E0FB-4A06-8C53-EBB3DDB88FAA}"/>
              </a:ext>
            </a:extLst>
          </p:cNvPr>
          <p:cNvSpPr txBox="1"/>
          <p:nvPr/>
        </p:nvSpPr>
        <p:spPr>
          <a:xfrm>
            <a:off x="1034142" y="212840"/>
            <a:ext cx="9927771" cy="630942"/>
          </a:xfrm>
          <a:prstGeom prst="rect">
            <a:avLst/>
          </a:prstGeom>
          <a:noFill/>
        </p:spPr>
        <p:txBody>
          <a:bodyPr wrap="square" rtlCol="0">
            <a:spAutoFit/>
          </a:bodyPr>
          <a:lstStyle/>
          <a:p>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Treatment Facility – January 8, 2021</a:t>
            </a:r>
          </a:p>
        </p:txBody>
      </p:sp>
    </p:spTree>
    <p:extLst>
      <p:ext uri="{BB962C8B-B14F-4D97-AF65-F5344CB8AC3E}">
        <p14:creationId xmlns:p14="http://schemas.microsoft.com/office/powerpoint/2010/main" val="869610125"/>
      </p:ext>
    </p:extLst>
  </p:cSld>
  <p:clrMapOvr>
    <a:masterClrMapping/>
  </p:clrMapOvr>
  <p:transition spd="med" advClick="0" advTm="6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000" dirty="0"/>
              <a:t>Gladden Project History (continued)</a:t>
            </a:r>
          </a:p>
        </p:txBody>
      </p:sp>
      <p:sp>
        <p:nvSpPr>
          <p:cNvPr id="8" name="Content Placeholder 7"/>
          <p:cNvSpPr>
            <a:spLocks noGrp="1"/>
          </p:cNvSpPr>
          <p:nvPr>
            <p:ph sz="quarter" idx="13"/>
          </p:nvPr>
        </p:nvSpPr>
        <p:spPr>
          <a:xfrm>
            <a:off x="388884" y="1502979"/>
            <a:ext cx="10983310" cy="4539360"/>
          </a:xfrm>
        </p:spPr>
        <p:txBody>
          <a:bodyPr>
            <a:normAutofit/>
          </a:bodyPr>
          <a:lstStyle/>
          <a:p>
            <a:r>
              <a:rPr lang="en-US" sz="2800" dirty="0"/>
              <a:t>May 9, 2019 – South Fayette Conservation Group (SFCG) AML PILOT Grant Application Submitted</a:t>
            </a:r>
          </a:p>
          <a:p>
            <a:r>
              <a:rPr lang="en-US" sz="2800" dirty="0"/>
              <a:t>Sept 26, 2019 – PADEP BAMR Grant Awarded to SFCG</a:t>
            </a:r>
          </a:p>
          <a:p>
            <a:r>
              <a:rPr lang="en-US" sz="2800" dirty="0"/>
              <a:t>Oct 1, 2019 – Kick-off Meeting at BAMR Ebensburg Office</a:t>
            </a:r>
          </a:p>
          <a:p>
            <a:r>
              <a:rPr lang="en-US" sz="2800" dirty="0"/>
              <a:t>May 11, 2020 – Agencies/Stakeholders/Contractors On-site Pre-Construction Meeting</a:t>
            </a:r>
          </a:p>
          <a:p>
            <a:r>
              <a:rPr lang="en-US" sz="2800" dirty="0"/>
              <a:t>January 18, 2021 – Start-up and Commissioning Begins</a:t>
            </a:r>
          </a:p>
          <a:p>
            <a:r>
              <a:rPr lang="en-US" sz="2800" dirty="0"/>
              <a:t>February 1, 2021 – Continuous Treatment Commences</a:t>
            </a:r>
          </a:p>
          <a:p>
            <a:pPr marL="0" indent="0">
              <a:buNone/>
            </a:pPr>
            <a:endParaRPr lang="en-US" sz="2200" dirty="0"/>
          </a:p>
          <a:p>
            <a:endParaRPr lang="en-US" sz="2200" dirty="0"/>
          </a:p>
          <a:p>
            <a:endParaRPr lang="en-US" dirty="0"/>
          </a:p>
          <a:p>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FCF72D5B-3128-41AE-B6C3-7938E7DA399B}"/>
              </a:ext>
            </a:extLst>
          </p:cNvPr>
          <p:cNvSpPr>
            <a:spLocks noGrp="1"/>
          </p:cNvSpPr>
          <p:nvPr>
            <p:ph type="sldNum" sz="quarter" idx="16"/>
          </p:nvPr>
        </p:nvSpPr>
        <p:spPr/>
        <p:txBody>
          <a:bodyPr/>
          <a:lstStyle/>
          <a:p>
            <a:pPr>
              <a:defRPr/>
            </a:pPr>
            <a:fld id="{8EC16C3E-254E-C04A-8A90-F3CAE37A3DAA}" type="slidenum">
              <a:rPr lang="en-US"/>
              <a:pPr>
                <a:defRPr/>
              </a:pPr>
              <a:t>5</a:t>
            </a:fld>
            <a:endParaRPr lang="en-US" dirty="0"/>
          </a:p>
        </p:txBody>
      </p:sp>
    </p:spTree>
    <p:extLst>
      <p:ext uri="{BB962C8B-B14F-4D97-AF65-F5344CB8AC3E}">
        <p14:creationId xmlns:p14="http://schemas.microsoft.com/office/powerpoint/2010/main" val="1835711379"/>
      </p:ext>
    </p:extLst>
  </p:cSld>
  <p:clrMapOvr>
    <a:masterClrMapping/>
  </p:clrMapOvr>
  <p:transition spd="med" advClick="0" advTm="18000">
    <p:push dir="u"/>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ree, outdoor&#10;&#10;Description automatically generated">
            <a:extLst>
              <a:ext uri="{FF2B5EF4-FFF2-40B4-BE49-F238E27FC236}">
                <a16:creationId xmlns:a16="http://schemas.microsoft.com/office/drawing/2014/main" id="{AC920098-B123-4200-8D83-8A843F9EF7B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p:blipFill>
        <p:spPr>
          <a:xfrm rot="5400000">
            <a:off x="2586038" y="-2586037"/>
            <a:ext cx="7019923" cy="12192001"/>
          </a:xfrm>
          <a:prstGeom prst="rect">
            <a:avLst/>
          </a:prstGeom>
        </p:spPr>
      </p:pic>
      <p:sp>
        <p:nvSpPr>
          <p:cNvPr id="2" name="TextBox 1">
            <a:extLst>
              <a:ext uri="{FF2B5EF4-FFF2-40B4-BE49-F238E27FC236}">
                <a16:creationId xmlns:a16="http://schemas.microsoft.com/office/drawing/2014/main" id="{2E5FFD40-194B-46AA-AC66-3D57D37080D9}"/>
              </a:ext>
            </a:extLst>
          </p:cNvPr>
          <p:cNvSpPr txBox="1"/>
          <p:nvPr/>
        </p:nvSpPr>
        <p:spPr>
          <a:xfrm>
            <a:off x="289557" y="566551"/>
            <a:ext cx="5048574" cy="630942"/>
          </a:xfrm>
          <a:prstGeom prst="rect">
            <a:avLst/>
          </a:prstGeom>
          <a:noFill/>
        </p:spPr>
        <p:txBody>
          <a:bodyPr wrap="square" rtlCol="0">
            <a:spAutoFit/>
          </a:bodyPr>
          <a:lstStyle/>
          <a:p>
            <a:r>
              <a:rPr lang="en-US" sz="3500" b="1" dirty="0">
                <a:solidFill>
                  <a:schemeClr val="bg1">
                    <a:lumMod val="95000"/>
                  </a:schemeClr>
                </a:solidFill>
                <a:effectLst>
                  <a:outerShdw blurRad="38100" dist="38100" dir="2700000" algn="tl">
                    <a:srgbClr val="000000"/>
                  </a:outerShdw>
                </a:effectLst>
                <a:latin typeface="+mj-lt"/>
                <a:cs typeface="Times New Roman" panose="02020603050405020304" pitchFamily="18" charset="0"/>
              </a:rPr>
              <a:t>Installation of Sludge Line</a:t>
            </a:r>
          </a:p>
        </p:txBody>
      </p:sp>
    </p:spTree>
    <p:extLst>
      <p:ext uri="{BB962C8B-B14F-4D97-AF65-F5344CB8AC3E}">
        <p14:creationId xmlns:p14="http://schemas.microsoft.com/office/powerpoint/2010/main" val="3199584153"/>
      </p:ext>
    </p:extLst>
  </p:cSld>
  <p:clrMapOvr>
    <a:masterClrMapping/>
  </p:clrMapOvr>
  <p:transition spd="med" advClick="0" advTm="6000">
    <p:push dir="u"/>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utdoor, sky, tree, ground&#10;&#10;Description automatically generated">
            <a:extLst>
              <a:ext uri="{FF2B5EF4-FFF2-40B4-BE49-F238E27FC236}">
                <a16:creationId xmlns:a16="http://schemas.microsoft.com/office/drawing/2014/main" id="{15A5131B-80A9-4049-8AD6-F5A306354138}"/>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4B48DB8-1C3C-4DF8-916D-4A13819C45D1}"/>
              </a:ext>
            </a:extLst>
          </p:cNvPr>
          <p:cNvSpPr txBox="1"/>
          <p:nvPr/>
        </p:nvSpPr>
        <p:spPr>
          <a:xfrm>
            <a:off x="125784" y="293596"/>
            <a:ext cx="7557906" cy="630942"/>
          </a:xfrm>
          <a:prstGeom prst="rect">
            <a:avLst/>
          </a:prstGeom>
          <a:noFill/>
        </p:spPr>
        <p:txBody>
          <a:bodyPr wrap="square" rtlCol="0">
            <a:spAutoFit/>
          </a:bodyPr>
          <a:lstStyle/>
          <a:p>
            <a:r>
              <a:rPr lang="en-US" sz="3500" b="1" dirty="0">
                <a:solidFill>
                  <a:srgbClr val="FF0000"/>
                </a:solidFill>
                <a:effectLst>
                  <a:outerShdw blurRad="38100" dist="38100" dir="2700000" algn="tl">
                    <a:srgbClr val="000000"/>
                  </a:outerShdw>
                </a:effectLst>
                <a:latin typeface="+mj-lt"/>
                <a:cs typeface="Times New Roman" panose="02020603050405020304" pitchFamily="18" charset="0"/>
              </a:rPr>
              <a:t>Sludge Line Corridor Seeded and Mulched</a:t>
            </a:r>
          </a:p>
        </p:txBody>
      </p:sp>
    </p:spTree>
    <p:extLst>
      <p:ext uri="{BB962C8B-B14F-4D97-AF65-F5344CB8AC3E}">
        <p14:creationId xmlns:p14="http://schemas.microsoft.com/office/powerpoint/2010/main" val="738745737"/>
      </p:ext>
    </p:extLst>
  </p:cSld>
  <p:clrMapOvr>
    <a:masterClrMapping/>
  </p:clrMapOvr>
  <p:transition spd="med" advClick="0" advTm="6000">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grass, outdoor&#10;&#10;Description automatically generated">
            <a:extLst>
              <a:ext uri="{FF2B5EF4-FFF2-40B4-BE49-F238E27FC236}">
                <a16:creationId xmlns:a16="http://schemas.microsoft.com/office/drawing/2014/main" id="{C0B3AE59-5120-4B96-9211-74F9FB7F5DE3}"/>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46743E5D-0068-41F4-B7F1-B7E106323C3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485640" y="5715000"/>
            <a:ext cx="2514117" cy="931600"/>
          </a:xfrm>
          <a:prstGeom prst="rect">
            <a:avLst/>
          </a:prstGeom>
        </p:spPr>
      </p:pic>
      <p:sp>
        <p:nvSpPr>
          <p:cNvPr id="5" name="TextBox 4">
            <a:extLst>
              <a:ext uri="{FF2B5EF4-FFF2-40B4-BE49-F238E27FC236}">
                <a16:creationId xmlns:a16="http://schemas.microsoft.com/office/drawing/2014/main" id="{A501ED7D-7012-4586-98D9-8D4ABB67AC4C}"/>
              </a:ext>
            </a:extLst>
          </p:cNvPr>
          <p:cNvSpPr txBox="1"/>
          <p:nvPr/>
        </p:nvSpPr>
        <p:spPr>
          <a:xfrm>
            <a:off x="0" y="274320"/>
            <a:ext cx="8058912" cy="1169551"/>
          </a:xfrm>
          <a:prstGeom prst="rect">
            <a:avLst/>
          </a:prstGeom>
          <a:noFill/>
        </p:spPr>
        <p:txBody>
          <a:bodyPr wrap="square" rtlCol="0">
            <a:spAutoFit/>
          </a:bodyPr>
          <a:lstStyle/>
          <a:p>
            <a:pPr algn="ctr"/>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Gladden AMD Treatment Facility Completed and Operating  – March 22, 2021</a:t>
            </a:r>
          </a:p>
        </p:txBody>
      </p:sp>
    </p:spTree>
    <p:extLst>
      <p:ext uri="{BB962C8B-B14F-4D97-AF65-F5344CB8AC3E}">
        <p14:creationId xmlns:p14="http://schemas.microsoft.com/office/powerpoint/2010/main" val="3772926667"/>
      </p:ext>
    </p:extLst>
  </p:cSld>
  <p:clrMapOvr>
    <a:masterClrMapping/>
  </p:clrMapOvr>
  <p:transition spd="med" advClick="0" advTm="6000">
    <p:push dir="u"/>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58A6B-F53B-42F3-ADAF-F52E9244ACA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D9A8C59-553C-4D01-8B88-7C1E9E328B6D}"/>
              </a:ext>
            </a:extLst>
          </p:cNvPr>
          <p:cNvSpPr txBox="1"/>
          <p:nvPr/>
        </p:nvSpPr>
        <p:spPr>
          <a:xfrm>
            <a:off x="663997" y="206828"/>
            <a:ext cx="4985689" cy="1708160"/>
          </a:xfrm>
          <a:prstGeom prst="rect">
            <a:avLst/>
          </a:prstGeom>
          <a:noFill/>
        </p:spPr>
        <p:txBody>
          <a:bodyPr wrap="square" rtlCol="0">
            <a:spAutoFit/>
          </a:bodyPr>
          <a:lstStyle/>
          <a:p>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Treatment Plant Operations Center/ Office in the Control Building</a:t>
            </a:r>
          </a:p>
        </p:txBody>
      </p:sp>
    </p:spTree>
    <p:extLst>
      <p:ext uri="{BB962C8B-B14F-4D97-AF65-F5344CB8AC3E}">
        <p14:creationId xmlns:p14="http://schemas.microsoft.com/office/powerpoint/2010/main" val="1682907244"/>
      </p:ext>
    </p:extLst>
  </p:cSld>
  <p:clrMapOvr>
    <a:masterClrMapping/>
  </p:clrMapOvr>
  <p:transition spd="med" advClick="0" advTm="6000">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ceiling&#10;&#10;Description automatically generated">
            <a:extLst>
              <a:ext uri="{FF2B5EF4-FFF2-40B4-BE49-F238E27FC236}">
                <a16:creationId xmlns:a16="http://schemas.microsoft.com/office/drawing/2014/main" id="{A5FB73D9-65EE-4337-8865-ECD4D56CBC2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 y="0"/>
            <a:ext cx="12192001" cy="6888268"/>
          </a:xfrm>
          <a:prstGeom prst="rect">
            <a:avLst/>
          </a:prstGeom>
        </p:spPr>
      </p:pic>
      <p:sp>
        <p:nvSpPr>
          <p:cNvPr id="4" name="TextBox 3">
            <a:extLst>
              <a:ext uri="{FF2B5EF4-FFF2-40B4-BE49-F238E27FC236}">
                <a16:creationId xmlns:a16="http://schemas.microsoft.com/office/drawing/2014/main" id="{1715C641-3BC5-4747-AB6D-2C98BA76DDF6}"/>
              </a:ext>
            </a:extLst>
          </p:cNvPr>
          <p:cNvSpPr txBox="1"/>
          <p:nvPr/>
        </p:nvSpPr>
        <p:spPr>
          <a:xfrm>
            <a:off x="1567543" y="198062"/>
            <a:ext cx="9078686" cy="1169551"/>
          </a:xfrm>
          <a:prstGeom prst="rect">
            <a:avLst/>
          </a:prstGeom>
          <a:noFill/>
        </p:spPr>
        <p:txBody>
          <a:bodyPr wrap="square" rtlCol="0">
            <a:spAutoFit/>
          </a:bodyPr>
          <a:lstStyle/>
          <a:p>
            <a:pPr algn="ctr"/>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Caustic Soda Tank with Spill Containment in </a:t>
            </a:r>
          </a:p>
          <a:p>
            <a:pPr algn="ctr"/>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Control Building – January 8, 2021</a:t>
            </a:r>
          </a:p>
        </p:txBody>
      </p:sp>
    </p:spTree>
    <p:extLst>
      <p:ext uri="{BB962C8B-B14F-4D97-AF65-F5344CB8AC3E}">
        <p14:creationId xmlns:p14="http://schemas.microsoft.com/office/powerpoint/2010/main" val="1142078201"/>
      </p:ext>
    </p:extLst>
  </p:cSld>
  <p:clrMapOvr>
    <a:masterClrMapping/>
  </p:clrMapOvr>
  <p:transition spd="med" advClick="0" advTm="6000">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lane, person, aircraft&#10;&#10;Description automatically generated">
            <a:extLst>
              <a:ext uri="{FF2B5EF4-FFF2-40B4-BE49-F238E27FC236}">
                <a16:creationId xmlns:a16="http://schemas.microsoft.com/office/drawing/2014/main" id="{65E6AC55-AC7A-4F7D-A751-8518668DA4B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 y="0"/>
            <a:ext cx="12166145" cy="6858000"/>
          </a:xfrm>
          <a:prstGeom prst="rect">
            <a:avLst/>
          </a:prstGeom>
        </p:spPr>
      </p:pic>
      <p:sp>
        <p:nvSpPr>
          <p:cNvPr id="4" name="TextBox 3">
            <a:extLst>
              <a:ext uri="{FF2B5EF4-FFF2-40B4-BE49-F238E27FC236}">
                <a16:creationId xmlns:a16="http://schemas.microsoft.com/office/drawing/2014/main" id="{1715C641-3BC5-4747-AB6D-2C98BA76DDF6}"/>
              </a:ext>
            </a:extLst>
          </p:cNvPr>
          <p:cNvSpPr txBox="1"/>
          <p:nvPr/>
        </p:nvSpPr>
        <p:spPr>
          <a:xfrm>
            <a:off x="1567543" y="198062"/>
            <a:ext cx="9078686" cy="1169551"/>
          </a:xfrm>
          <a:prstGeom prst="rect">
            <a:avLst/>
          </a:prstGeom>
          <a:noFill/>
        </p:spPr>
        <p:txBody>
          <a:bodyPr wrap="square" rtlCol="0">
            <a:spAutoFit/>
          </a:bodyPr>
          <a:lstStyle/>
          <a:p>
            <a:pPr algn="ctr"/>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Sodium Hydroxide Tank with Spill Containment in </a:t>
            </a:r>
          </a:p>
          <a:p>
            <a:pPr algn="ctr"/>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Control Building – August 13, 2021</a:t>
            </a:r>
          </a:p>
        </p:txBody>
      </p:sp>
    </p:spTree>
    <p:extLst>
      <p:ext uri="{BB962C8B-B14F-4D97-AF65-F5344CB8AC3E}">
        <p14:creationId xmlns:p14="http://schemas.microsoft.com/office/powerpoint/2010/main" val="801034892"/>
      </p:ext>
    </p:extLst>
  </p:cSld>
  <p:clrMapOvr>
    <a:masterClrMapping/>
  </p:clrMapOvr>
  <p:transition spd="med" advClick="0" advTm="6000">
    <p:push dir="u"/>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22B1E-D567-48DC-80AF-6A48CDD7074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7E9CF21-6C3A-410C-97EA-C5A80A1AEC4B}"/>
              </a:ext>
            </a:extLst>
          </p:cNvPr>
          <p:cNvSpPr txBox="1"/>
          <p:nvPr/>
        </p:nvSpPr>
        <p:spPr>
          <a:xfrm>
            <a:off x="6096000" y="230101"/>
            <a:ext cx="4010300" cy="655093"/>
          </a:xfrm>
          <a:prstGeom prst="rect">
            <a:avLst/>
          </a:prstGeom>
          <a:noFill/>
        </p:spPr>
        <p:txBody>
          <a:bodyPr wrap="square" rtlCol="0">
            <a:spAutoFit/>
          </a:bodyPr>
          <a:lstStyle/>
          <a:p>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Polymer Feed Pumps</a:t>
            </a:r>
          </a:p>
        </p:txBody>
      </p:sp>
    </p:spTree>
    <p:extLst>
      <p:ext uri="{BB962C8B-B14F-4D97-AF65-F5344CB8AC3E}">
        <p14:creationId xmlns:p14="http://schemas.microsoft.com/office/powerpoint/2010/main" val="3005177383"/>
      </p:ext>
    </p:extLst>
  </p:cSld>
  <p:clrMapOvr>
    <a:masterClrMapping/>
  </p:clrMapOvr>
  <p:transition spd="med" advClick="0" advTm="6000">
    <p:push dir="u"/>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plane, ceiling, airplane&#10;&#10;Description automatically generated">
            <a:extLst>
              <a:ext uri="{FF2B5EF4-FFF2-40B4-BE49-F238E27FC236}">
                <a16:creationId xmlns:a16="http://schemas.microsoft.com/office/drawing/2014/main" id="{9F271D16-38B0-4EF7-AE34-5C4C8273E11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715C641-3BC5-4747-AB6D-2C98BA76DDF6}"/>
              </a:ext>
            </a:extLst>
          </p:cNvPr>
          <p:cNvSpPr txBox="1"/>
          <p:nvPr/>
        </p:nvSpPr>
        <p:spPr>
          <a:xfrm>
            <a:off x="658844" y="198062"/>
            <a:ext cx="11173765" cy="1169551"/>
          </a:xfrm>
          <a:prstGeom prst="rect">
            <a:avLst/>
          </a:prstGeom>
          <a:noFill/>
        </p:spPr>
        <p:txBody>
          <a:bodyPr wrap="square" rtlCol="0">
            <a:spAutoFit/>
          </a:bodyPr>
          <a:lstStyle/>
          <a:p>
            <a:pPr algn="ctr"/>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Hydrogen Peroxide Tank with Spill Containment in the Hydrogen Peroxide Building</a:t>
            </a:r>
          </a:p>
        </p:txBody>
      </p:sp>
    </p:spTree>
    <p:extLst>
      <p:ext uri="{BB962C8B-B14F-4D97-AF65-F5344CB8AC3E}">
        <p14:creationId xmlns:p14="http://schemas.microsoft.com/office/powerpoint/2010/main" val="1723321652"/>
      </p:ext>
    </p:extLst>
  </p:cSld>
  <p:clrMapOvr>
    <a:masterClrMapping/>
  </p:clrMapOvr>
  <p:transition spd="med" advClick="0" advTm="6000">
    <p:push dir="u"/>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B672E843-5544-48B7-ADA5-E4755C5E256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C0368D0-7CCC-4BF8-89C5-D758ADE53AB3}"/>
              </a:ext>
            </a:extLst>
          </p:cNvPr>
          <p:cNvSpPr txBox="1"/>
          <p:nvPr/>
        </p:nvSpPr>
        <p:spPr>
          <a:xfrm>
            <a:off x="8628339" y="184414"/>
            <a:ext cx="3095088" cy="1169551"/>
          </a:xfrm>
          <a:prstGeom prst="rect">
            <a:avLst/>
          </a:prstGeom>
          <a:noFill/>
        </p:spPr>
        <p:txBody>
          <a:bodyPr wrap="square" rtlCol="0">
            <a:spAutoFit/>
          </a:bodyPr>
          <a:lstStyle/>
          <a:p>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Sludge Pumps in Control Building</a:t>
            </a:r>
          </a:p>
        </p:txBody>
      </p:sp>
      <p:pic>
        <p:nvPicPr>
          <p:cNvPr id="5" name="Picture 4" descr="A picture containing text, clipart&#10;&#10;Description automatically generated">
            <a:extLst>
              <a:ext uri="{FF2B5EF4-FFF2-40B4-BE49-F238E27FC236}">
                <a16:creationId xmlns:a16="http://schemas.microsoft.com/office/drawing/2014/main" id="{EAA62376-9FA6-4694-91CC-4CE71D15E2D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8699" y="184414"/>
            <a:ext cx="2161587" cy="800971"/>
          </a:xfrm>
          <a:prstGeom prst="rect">
            <a:avLst/>
          </a:prstGeom>
        </p:spPr>
      </p:pic>
    </p:spTree>
    <p:extLst>
      <p:ext uri="{BB962C8B-B14F-4D97-AF65-F5344CB8AC3E}">
        <p14:creationId xmlns:p14="http://schemas.microsoft.com/office/powerpoint/2010/main" val="2594994008"/>
      </p:ext>
    </p:extLst>
  </p:cSld>
  <p:clrMapOvr>
    <a:masterClrMapping/>
  </p:clrMapOvr>
  <p:transition spd="med" advClick="0" advTm="6000">
    <p:push dir="u"/>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ound, outdoor, sky, building&#10;&#10;Description automatically generated">
            <a:extLst>
              <a:ext uri="{FF2B5EF4-FFF2-40B4-BE49-F238E27FC236}">
                <a16:creationId xmlns:a16="http://schemas.microsoft.com/office/drawing/2014/main" id="{5CF87A92-32FF-4168-9AA7-ED0BCFB2149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007A05D-C38F-45A0-9966-61295F9B0E0A}"/>
              </a:ext>
            </a:extLst>
          </p:cNvPr>
          <p:cNvSpPr txBox="1"/>
          <p:nvPr/>
        </p:nvSpPr>
        <p:spPr>
          <a:xfrm>
            <a:off x="5775957" y="-1"/>
            <a:ext cx="5265082" cy="655093"/>
          </a:xfrm>
          <a:prstGeom prst="rect">
            <a:avLst/>
          </a:prstGeom>
          <a:noFill/>
        </p:spPr>
        <p:txBody>
          <a:bodyPr wrap="square" rtlCol="0">
            <a:spAutoFit/>
          </a:bodyPr>
          <a:lstStyle/>
          <a:p>
            <a:r>
              <a:rPr lang="en-US" sz="3500" b="1" dirty="0">
                <a:solidFill>
                  <a:srgbClr val="FF0000"/>
                </a:solidFill>
                <a:effectLst>
                  <a:outerShdw blurRad="38100" dist="38100" dir="2700000" algn="tl">
                    <a:srgbClr val="000000"/>
                  </a:outerShdw>
                </a:effectLst>
                <a:latin typeface="+mj-lt"/>
                <a:cs typeface="Times New Roman" panose="02020603050405020304" pitchFamily="18" charset="0"/>
              </a:rPr>
              <a:t>65-ft. Conventional Clarifier</a:t>
            </a:r>
          </a:p>
        </p:txBody>
      </p:sp>
    </p:spTree>
    <p:extLst>
      <p:ext uri="{BB962C8B-B14F-4D97-AF65-F5344CB8AC3E}">
        <p14:creationId xmlns:p14="http://schemas.microsoft.com/office/powerpoint/2010/main" val="4155963503"/>
      </p:ext>
    </p:extLst>
  </p:cSld>
  <p:clrMapOvr>
    <a:masterClrMapping/>
  </p:clrMapOvr>
  <p:transition spd="med" advClick="0" advTm="6000">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ree, grass, outdoor, plant&#10;&#10;Description automatically generated">
            <a:extLst>
              <a:ext uri="{FF2B5EF4-FFF2-40B4-BE49-F238E27FC236}">
                <a16:creationId xmlns:a16="http://schemas.microsoft.com/office/drawing/2014/main" id="{3F99301D-DC97-4F05-A647-CDDA1AF29BC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 y="1282"/>
            <a:ext cx="12191980" cy="6856718"/>
          </a:xfrm>
          <a:prstGeom prst="rect">
            <a:avLst/>
          </a:prstGeom>
        </p:spPr>
      </p:pic>
      <p:sp>
        <p:nvSpPr>
          <p:cNvPr id="9" name="Text Box 3">
            <a:extLst>
              <a:ext uri="{FF2B5EF4-FFF2-40B4-BE49-F238E27FC236}">
                <a16:creationId xmlns:a16="http://schemas.microsoft.com/office/drawing/2014/main" id="{3DB69BAE-55D9-47B1-B872-FED09D9F454C}"/>
              </a:ext>
            </a:extLst>
          </p:cNvPr>
          <p:cNvSpPr txBox="1">
            <a:spLocks noChangeArrowheads="1"/>
          </p:cNvSpPr>
          <p:nvPr/>
        </p:nvSpPr>
        <p:spPr bwMode="auto">
          <a:xfrm>
            <a:off x="842206" y="98831"/>
            <a:ext cx="10024111" cy="630942"/>
          </a:xfrm>
          <a:prstGeom prst="rect">
            <a:avLst/>
          </a:prstGeom>
          <a:noFill/>
          <a:ln w="25400">
            <a:noFill/>
            <a:miter lim="800000"/>
            <a:headEnd/>
            <a:tailEnd/>
          </a:ln>
          <a:effec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20000"/>
              </a:spcBef>
              <a:buSzPct val="75000"/>
            </a:pPr>
            <a:r>
              <a:rPr lang="en-US" altLang="en-US" sz="3500" b="1" dirty="0">
                <a:solidFill>
                  <a:srgbClr val="FFFF00"/>
                </a:solidFill>
                <a:effectLst>
                  <a:outerShdw blurRad="38100" dist="38100" dir="2700000" algn="tl">
                    <a:srgbClr val="000000"/>
                  </a:outerShdw>
                </a:effectLst>
                <a:latin typeface="+mj-lt"/>
                <a:cs typeface="Times New Roman" panose="02020603050405020304" pitchFamily="18" charset="0"/>
              </a:rPr>
              <a:t>Gladden Discharge flowing from an open Mine Shaft</a:t>
            </a:r>
          </a:p>
        </p:txBody>
      </p:sp>
    </p:spTree>
    <p:extLst>
      <p:ext uri="{BB962C8B-B14F-4D97-AF65-F5344CB8AC3E}">
        <p14:creationId xmlns:p14="http://schemas.microsoft.com/office/powerpoint/2010/main" val="4169684959"/>
      </p:ext>
    </p:extLst>
  </p:cSld>
  <p:clrMapOvr>
    <a:masterClrMapping/>
  </p:clrMapOvr>
  <p:transition spd="med" advClick="0" advTm="6000">
    <p:push dir="u"/>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bridge, outdoor, blue, railroad&#10;&#10;Description automatically generated">
            <a:extLst>
              <a:ext uri="{FF2B5EF4-FFF2-40B4-BE49-F238E27FC236}">
                <a16:creationId xmlns:a16="http://schemas.microsoft.com/office/drawing/2014/main" id="{740CC377-A317-4A90-AF44-3EF6172A593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12191980" cy="6858000"/>
          </a:xfrm>
          <a:prstGeom prst="rect">
            <a:avLst/>
          </a:prstGeom>
        </p:spPr>
      </p:pic>
      <p:sp>
        <p:nvSpPr>
          <p:cNvPr id="4" name="TextBox 3">
            <a:extLst>
              <a:ext uri="{FF2B5EF4-FFF2-40B4-BE49-F238E27FC236}">
                <a16:creationId xmlns:a16="http://schemas.microsoft.com/office/drawing/2014/main" id="{FDAC11E6-1565-4FF2-8D48-CD4FA652BDA7}"/>
              </a:ext>
            </a:extLst>
          </p:cNvPr>
          <p:cNvSpPr txBox="1"/>
          <p:nvPr/>
        </p:nvSpPr>
        <p:spPr>
          <a:xfrm>
            <a:off x="7153656" y="5914939"/>
            <a:ext cx="5038344" cy="707886"/>
          </a:xfrm>
          <a:prstGeom prst="rect">
            <a:avLst/>
          </a:prstGeom>
          <a:noFill/>
        </p:spPr>
        <p:txBody>
          <a:bodyPr wrap="square" rtlCol="0">
            <a:spAutoFit/>
          </a:bodyPr>
          <a:lstStyle/>
          <a:p>
            <a:r>
              <a:rPr lang="en-US" sz="4000" b="1" dirty="0">
                <a:solidFill>
                  <a:srgbClr val="FFFF00"/>
                </a:solidFill>
                <a:effectLst>
                  <a:outerShdw blurRad="38100" dist="38100" dir="2700000" algn="tl">
                    <a:srgbClr val="000000"/>
                  </a:outerShdw>
                </a:effectLst>
                <a:latin typeface="+mj-lt"/>
                <a:cs typeface="Times New Roman" panose="02020603050405020304" pitchFamily="18" charset="0"/>
              </a:rPr>
              <a:t>Clarifier Rake </a:t>
            </a:r>
            <a:r>
              <a:rPr lang="en-US" sz="4000" b="1" dirty="0" err="1">
                <a:solidFill>
                  <a:srgbClr val="FFFF00"/>
                </a:solidFill>
                <a:effectLst>
                  <a:outerShdw blurRad="38100" dist="38100" dir="2700000" algn="tl">
                    <a:srgbClr val="000000"/>
                  </a:outerShdw>
                </a:effectLst>
                <a:latin typeface="+mj-lt"/>
                <a:cs typeface="Times New Roman" panose="02020603050405020304" pitchFamily="18" charset="0"/>
              </a:rPr>
              <a:t>Assemby</a:t>
            </a:r>
            <a:endParaRPr lang="en-US" sz="4000" b="1" dirty="0">
              <a:solidFill>
                <a:srgbClr val="FFFF00"/>
              </a:solidFill>
              <a:effectLst>
                <a:outerShdw blurRad="38100" dist="38100" dir="2700000" algn="tl">
                  <a:srgbClr val="000000"/>
                </a:outerShdw>
              </a:effectLst>
              <a:latin typeface="+mj-lt"/>
              <a:cs typeface="Times New Roman" panose="02020603050405020304" pitchFamily="18" charset="0"/>
            </a:endParaRPr>
          </a:p>
        </p:txBody>
      </p:sp>
    </p:spTree>
    <p:extLst>
      <p:ext uri="{BB962C8B-B14F-4D97-AF65-F5344CB8AC3E}">
        <p14:creationId xmlns:p14="http://schemas.microsoft.com/office/powerpoint/2010/main" val="3398192681"/>
      </p:ext>
    </p:extLst>
  </p:cSld>
  <p:clrMapOvr>
    <a:masterClrMapping/>
  </p:clrMapOvr>
  <p:transition spd="med" advClick="0" advTm="6000">
    <p:push dir="u"/>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ree, yellow, outdoor, handcart&#10;&#10;Description automatically generated">
            <a:extLst>
              <a:ext uri="{FF2B5EF4-FFF2-40B4-BE49-F238E27FC236}">
                <a16:creationId xmlns:a16="http://schemas.microsoft.com/office/drawing/2014/main" id="{412B55E5-688F-4528-BA99-5E52684F69BE}"/>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FDB253C-BABB-4E9C-946C-F63726ECFEE0}"/>
              </a:ext>
            </a:extLst>
          </p:cNvPr>
          <p:cNvSpPr txBox="1"/>
          <p:nvPr/>
        </p:nvSpPr>
        <p:spPr>
          <a:xfrm>
            <a:off x="179445" y="195436"/>
            <a:ext cx="5160651" cy="1323439"/>
          </a:xfrm>
          <a:prstGeom prst="rect">
            <a:avLst/>
          </a:prstGeom>
          <a:noFill/>
        </p:spPr>
        <p:txBody>
          <a:bodyPr wrap="square" rtlCol="0">
            <a:spAutoFit/>
          </a:bodyPr>
          <a:lstStyle/>
          <a:p>
            <a:r>
              <a:rPr lang="en-US" sz="4000" b="1" dirty="0">
                <a:solidFill>
                  <a:srgbClr val="FFFF00"/>
                </a:solidFill>
                <a:effectLst>
                  <a:outerShdw blurRad="38100" dist="38100" dir="2700000" algn="tl">
                    <a:srgbClr val="000000"/>
                  </a:outerShdw>
                </a:effectLst>
                <a:latin typeface="+mj-lt"/>
                <a:cs typeface="Times New Roman" panose="02020603050405020304" pitchFamily="18" charset="0"/>
              </a:rPr>
              <a:t>Clarifier Superstructure and Catwalk</a:t>
            </a:r>
          </a:p>
        </p:txBody>
      </p:sp>
    </p:spTree>
    <p:extLst>
      <p:ext uri="{BB962C8B-B14F-4D97-AF65-F5344CB8AC3E}">
        <p14:creationId xmlns:p14="http://schemas.microsoft.com/office/powerpoint/2010/main" val="2033651100"/>
      </p:ext>
    </p:extLst>
  </p:cSld>
  <p:clrMapOvr>
    <a:masterClrMapping/>
  </p:clrMapOvr>
  <p:transition spd="med" advClick="0" advTm="6000">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92C689-D20C-4BEE-BC4A-C0D39F164E6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
            <a:ext cx="12192001" cy="6903527"/>
          </a:xfrm>
          <a:prstGeom prst="rect">
            <a:avLst/>
          </a:prstGeom>
        </p:spPr>
      </p:pic>
      <p:sp>
        <p:nvSpPr>
          <p:cNvPr id="3" name="TextBox 2">
            <a:extLst>
              <a:ext uri="{FF2B5EF4-FFF2-40B4-BE49-F238E27FC236}">
                <a16:creationId xmlns:a16="http://schemas.microsoft.com/office/drawing/2014/main" id="{F26103D2-EB32-4418-B1D5-EC8C18361BA6}"/>
              </a:ext>
            </a:extLst>
          </p:cNvPr>
          <p:cNvSpPr txBox="1"/>
          <p:nvPr/>
        </p:nvSpPr>
        <p:spPr>
          <a:xfrm>
            <a:off x="1114866" y="1950663"/>
            <a:ext cx="10215286" cy="707886"/>
          </a:xfrm>
          <a:prstGeom prst="rect">
            <a:avLst/>
          </a:prstGeom>
          <a:noFill/>
        </p:spPr>
        <p:txBody>
          <a:bodyPr wrap="square" rtlCol="0">
            <a:spAutoFit/>
          </a:bodyPr>
          <a:lstStyle/>
          <a:p>
            <a:r>
              <a:rPr lang="en-US" sz="4000" b="1" dirty="0">
                <a:solidFill>
                  <a:srgbClr val="FFFF00"/>
                </a:solidFill>
                <a:effectLst>
                  <a:outerShdw blurRad="38100" dist="38100" dir="2700000" algn="tl">
                    <a:srgbClr val="000000"/>
                  </a:outerShdw>
                </a:effectLst>
                <a:latin typeface="+mj-lt"/>
                <a:cs typeface="Times New Roman" panose="02020603050405020304" pitchFamily="18" charset="0"/>
              </a:rPr>
              <a:t>Polymer Slow Mix Portion of the Reaction Tank</a:t>
            </a:r>
          </a:p>
        </p:txBody>
      </p:sp>
    </p:spTree>
    <p:extLst>
      <p:ext uri="{BB962C8B-B14F-4D97-AF65-F5344CB8AC3E}">
        <p14:creationId xmlns:p14="http://schemas.microsoft.com/office/powerpoint/2010/main" val="266305525"/>
      </p:ext>
    </p:extLst>
  </p:cSld>
  <p:clrMapOvr>
    <a:masterClrMapping/>
  </p:clrMapOvr>
  <p:transition spd="med" advClick="0" advTm="6000">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ansport, green, railroad&#10;&#10;Description automatically generated">
            <a:extLst>
              <a:ext uri="{FF2B5EF4-FFF2-40B4-BE49-F238E27FC236}">
                <a16:creationId xmlns:a16="http://schemas.microsoft.com/office/drawing/2014/main" id="{6E2DB648-3730-48D1-9032-6D9FB361A57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1600" y="-928914"/>
            <a:ext cx="12293600" cy="7786914"/>
          </a:xfrm>
          <a:prstGeom prst="rect">
            <a:avLst/>
          </a:prstGeom>
        </p:spPr>
      </p:pic>
      <p:sp>
        <p:nvSpPr>
          <p:cNvPr id="4" name="TextBox 3">
            <a:extLst>
              <a:ext uri="{FF2B5EF4-FFF2-40B4-BE49-F238E27FC236}">
                <a16:creationId xmlns:a16="http://schemas.microsoft.com/office/drawing/2014/main" id="{CC0376DA-F35D-4681-805B-B18CF94557CA}"/>
              </a:ext>
            </a:extLst>
          </p:cNvPr>
          <p:cNvSpPr txBox="1"/>
          <p:nvPr/>
        </p:nvSpPr>
        <p:spPr>
          <a:xfrm>
            <a:off x="2764220" y="5875354"/>
            <a:ext cx="6663560" cy="707886"/>
          </a:xfrm>
          <a:prstGeom prst="rect">
            <a:avLst/>
          </a:prstGeom>
          <a:noFill/>
        </p:spPr>
        <p:txBody>
          <a:bodyPr wrap="square" rtlCol="0">
            <a:spAutoFit/>
          </a:bodyPr>
          <a:lstStyle/>
          <a:p>
            <a:r>
              <a:rPr lang="en-US" sz="4000" b="1" dirty="0">
                <a:solidFill>
                  <a:srgbClr val="FFFF00"/>
                </a:solidFill>
                <a:effectLst>
                  <a:outerShdw blurRad="38100" dist="38100" dir="2700000" algn="tl">
                    <a:srgbClr val="000000"/>
                  </a:outerShdw>
                </a:effectLst>
                <a:latin typeface="+mj-lt"/>
                <a:cs typeface="Times New Roman" panose="02020603050405020304" pitchFamily="18" charset="0"/>
              </a:rPr>
              <a:t>Mixers on Top of Reaction Tank</a:t>
            </a:r>
          </a:p>
        </p:txBody>
      </p:sp>
    </p:spTree>
    <p:extLst>
      <p:ext uri="{BB962C8B-B14F-4D97-AF65-F5344CB8AC3E}">
        <p14:creationId xmlns:p14="http://schemas.microsoft.com/office/powerpoint/2010/main" val="4217668580"/>
      </p:ext>
    </p:extLst>
  </p:cSld>
  <p:clrMapOvr>
    <a:masterClrMapping/>
  </p:clrMapOvr>
  <p:transition spd="med" advClick="0" advTm="6000">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0EAA81-1476-4B9A-83F3-A54EB87CBA5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0"/>
            <a:ext cx="12192001" cy="6830806"/>
          </a:xfrm>
          <a:prstGeom prst="rect">
            <a:avLst/>
          </a:prstGeom>
        </p:spPr>
      </p:pic>
      <p:sp>
        <p:nvSpPr>
          <p:cNvPr id="4" name="TextBox 3">
            <a:extLst>
              <a:ext uri="{FF2B5EF4-FFF2-40B4-BE49-F238E27FC236}">
                <a16:creationId xmlns:a16="http://schemas.microsoft.com/office/drawing/2014/main" id="{CC0376DA-F35D-4681-805B-B18CF94557CA}"/>
              </a:ext>
            </a:extLst>
          </p:cNvPr>
          <p:cNvSpPr txBox="1"/>
          <p:nvPr/>
        </p:nvSpPr>
        <p:spPr>
          <a:xfrm>
            <a:off x="2764219" y="27194"/>
            <a:ext cx="6663560" cy="707886"/>
          </a:xfrm>
          <a:prstGeom prst="rect">
            <a:avLst/>
          </a:prstGeom>
          <a:noFill/>
        </p:spPr>
        <p:txBody>
          <a:bodyPr wrap="square" rtlCol="0">
            <a:spAutoFit/>
          </a:bodyPr>
          <a:lstStyle/>
          <a:p>
            <a:r>
              <a:rPr lang="en-US" sz="4000" b="1" dirty="0">
                <a:solidFill>
                  <a:srgbClr val="FFFF00"/>
                </a:solidFill>
                <a:effectLst>
                  <a:outerShdw blurRad="38100" dist="38100" dir="2700000" algn="tl">
                    <a:srgbClr val="000000"/>
                  </a:outerShdw>
                </a:effectLst>
                <a:latin typeface="+mj-lt"/>
                <a:cs typeface="Times New Roman" panose="02020603050405020304" pitchFamily="18" charset="0"/>
              </a:rPr>
              <a:t>Mixer on Top of Reaction Tank</a:t>
            </a:r>
          </a:p>
        </p:txBody>
      </p:sp>
    </p:spTree>
    <p:extLst>
      <p:ext uri="{BB962C8B-B14F-4D97-AF65-F5344CB8AC3E}">
        <p14:creationId xmlns:p14="http://schemas.microsoft.com/office/powerpoint/2010/main" val="3067246434"/>
      </p:ext>
    </p:extLst>
  </p:cSld>
  <p:clrMapOvr>
    <a:masterClrMapping/>
  </p:clrMapOvr>
  <p:transition spd="med" advClick="0" advTm="6000">
    <p:push dir="u"/>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water, outdoor, building, bridge&#10;&#10;Description automatically generated">
            <a:extLst>
              <a:ext uri="{FF2B5EF4-FFF2-40B4-BE49-F238E27FC236}">
                <a16:creationId xmlns:a16="http://schemas.microsoft.com/office/drawing/2014/main" id="{CE2F28D5-EED2-4DC7-8B4D-C7B6B714888F}"/>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A143D888-C369-47CB-B7A0-E91C7DDEFF1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971315" y="5881647"/>
            <a:ext cx="2093758" cy="775837"/>
          </a:xfrm>
          <a:prstGeom prst="rect">
            <a:avLst/>
          </a:prstGeom>
        </p:spPr>
      </p:pic>
      <p:sp>
        <p:nvSpPr>
          <p:cNvPr id="5" name="TextBox 4">
            <a:extLst>
              <a:ext uri="{FF2B5EF4-FFF2-40B4-BE49-F238E27FC236}">
                <a16:creationId xmlns:a16="http://schemas.microsoft.com/office/drawing/2014/main" id="{04A13AB4-4FB7-4810-9291-216828B4C7EF}"/>
              </a:ext>
            </a:extLst>
          </p:cNvPr>
          <p:cNvSpPr txBox="1"/>
          <p:nvPr/>
        </p:nvSpPr>
        <p:spPr>
          <a:xfrm>
            <a:off x="294290" y="5915622"/>
            <a:ext cx="7073461" cy="707886"/>
          </a:xfrm>
          <a:prstGeom prst="rect">
            <a:avLst/>
          </a:prstGeom>
          <a:noFill/>
        </p:spPr>
        <p:txBody>
          <a:bodyPr wrap="square" rtlCol="0">
            <a:spAutoFit/>
          </a:bodyPr>
          <a:lstStyle/>
          <a:p>
            <a:r>
              <a:rPr lang="en-US" sz="4000" b="1" dirty="0">
                <a:solidFill>
                  <a:srgbClr val="FFFF00"/>
                </a:solidFill>
                <a:effectLst>
                  <a:outerShdw blurRad="38100" dist="38100" dir="2700000" algn="tl">
                    <a:srgbClr val="000000"/>
                  </a:outerShdw>
                </a:effectLst>
                <a:latin typeface="+mj-lt"/>
                <a:cs typeface="Times New Roman" panose="02020603050405020304" pitchFamily="18" charset="0"/>
              </a:rPr>
              <a:t>350,000 Gallon Clarification Tank</a:t>
            </a:r>
          </a:p>
        </p:txBody>
      </p:sp>
    </p:spTree>
    <p:extLst>
      <p:ext uri="{BB962C8B-B14F-4D97-AF65-F5344CB8AC3E}">
        <p14:creationId xmlns:p14="http://schemas.microsoft.com/office/powerpoint/2010/main" val="4169336963"/>
      </p:ext>
    </p:extLst>
  </p:cSld>
  <p:clrMapOvr>
    <a:masterClrMapping/>
  </p:clrMapOvr>
  <p:transition spd="med" advClick="0" advTm="6000">
    <p:push dir="u"/>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on a bridge&#10;&#10;Description automatically generated with low confidence">
            <a:extLst>
              <a:ext uri="{FF2B5EF4-FFF2-40B4-BE49-F238E27FC236}">
                <a16:creationId xmlns:a16="http://schemas.microsoft.com/office/drawing/2014/main" id="{32DF98A3-23FF-45EF-B187-097785CF0C5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2985985338"/>
      </p:ext>
    </p:extLst>
  </p:cSld>
  <p:clrMapOvr>
    <a:masterClrMapping/>
  </p:clrMapOvr>
  <p:transition spd="med" advClick="0" advTm="6000">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olar panel on a roof&#10;&#10;Description automatically generated with low confidence">
            <a:extLst>
              <a:ext uri="{FF2B5EF4-FFF2-40B4-BE49-F238E27FC236}">
                <a16:creationId xmlns:a16="http://schemas.microsoft.com/office/drawing/2014/main" id="{951762ED-A6AE-4534-B450-1AA4455CA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FC9CBC8-C509-40D2-8F0C-083BA0545901}"/>
              </a:ext>
            </a:extLst>
          </p:cNvPr>
          <p:cNvSpPr txBox="1"/>
          <p:nvPr/>
        </p:nvSpPr>
        <p:spPr>
          <a:xfrm>
            <a:off x="336333" y="268932"/>
            <a:ext cx="4099034" cy="5016758"/>
          </a:xfrm>
          <a:prstGeom prst="rect">
            <a:avLst/>
          </a:prstGeom>
          <a:noFill/>
        </p:spPr>
        <p:txBody>
          <a:bodyPr wrap="square" rtlCol="0">
            <a:spAutoFit/>
          </a:bodyPr>
          <a:lstStyle/>
          <a:p>
            <a:r>
              <a:rPr lang="en-US" sz="4000" b="1" dirty="0">
                <a:solidFill>
                  <a:srgbClr val="FFFF00"/>
                </a:solidFill>
                <a:effectLst>
                  <a:outerShdw blurRad="38100" dist="38100" dir="2700000" algn="tl">
                    <a:srgbClr val="000000"/>
                  </a:outerShdw>
                </a:effectLst>
                <a:latin typeface="+mj-lt"/>
                <a:cs typeface="Times New Roman" panose="02020603050405020304" pitchFamily="18" charset="0"/>
              </a:rPr>
              <a:t>The Gladden AMD Treatment Facility has been removing ~1,050 lbs. of Iron every day which would have been discharging into Millers Run </a:t>
            </a:r>
          </a:p>
        </p:txBody>
      </p:sp>
    </p:spTree>
    <p:extLst>
      <p:ext uri="{BB962C8B-B14F-4D97-AF65-F5344CB8AC3E}">
        <p14:creationId xmlns:p14="http://schemas.microsoft.com/office/powerpoint/2010/main" val="3560857737"/>
      </p:ext>
    </p:extLst>
  </p:cSld>
  <p:clrMapOvr>
    <a:masterClrMapping/>
  </p:clrMapOvr>
  <p:transition spd="med" advClick="0" advTm="6000">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loc Settling">
            <a:hlinkClick r:id="" action="ppaction://media"/>
            <a:extLst>
              <a:ext uri="{FF2B5EF4-FFF2-40B4-BE49-F238E27FC236}">
                <a16:creationId xmlns:a16="http://schemas.microsoft.com/office/drawing/2014/main" id="{E9743DEE-9421-4FF7-B365-95A7ED7CF1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9122229" cy="6841673"/>
          </a:xfrm>
          <a:prstGeom prst="rect">
            <a:avLst/>
          </a:prstGeom>
        </p:spPr>
      </p:pic>
      <p:sp>
        <p:nvSpPr>
          <p:cNvPr id="2" name="Title 1">
            <a:extLst>
              <a:ext uri="{FF2B5EF4-FFF2-40B4-BE49-F238E27FC236}">
                <a16:creationId xmlns:a16="http://schemas.microsoft.com/office/drawing/2014/main" id="{F63C649E-7FA4-49E3-BD7A-CA7DFF9B8CA4}"/>
              </a:ext>
            </a:extLst>
          </p:cNvPr>
          <p:cNvSpPr>
            <a:spLocks noGrp="1"/>
          </p:cNvSpPr>
          <p:nvPr>
            <p:ph type="title"/>
          </p:nvPr>
        </p:nvSpPr>
        <p:spPr>
          <a:xfrm>
            <a:off x="206830" y="365125"/>
            <a:ext cx="2340428" cy="5034189"/>
          </a:xfrm>
        </p:spPr>
        <p:txBody>
          <a:bodyPr/>
          <a:lstStyle/>
          <a:p>
            <a:r>
              <a:rPr lang="en-US" sz="3500" b="1" dirty="0">
                <a:solidFill>
                  <a:srgbClr val="FFFF00"/>
                </a:solidFill>
                <a:effectLst>
                  <a:outerShdw blurRad="38100" dist="38100" dir="2700000" algn="tl">
                    <a:srgbClr val="000000"/>
                  </a:outerShdw>
                </a:effectLst>
                <a:ea typeface="+mn-ea"/>
                <a:cs typeface="Times New Roman" panose="02020603050405020304" pitchFamily="18" charset="0"/>
              </a:rPr>
              <a:t>Iron Settleability Test to Determine Sludge Settling Rate and Polymer Dosing Rate</a:t>
            </a:r>
          </a:p>
        </p:txBody>
      </p:sp>
      <p:sp>
        <p:nvSpPr>
          <p:cNvPr id="3" name="Slide Number Placeholder 2">
            <a:extLst>
              <a:ext uri="{FF2B5EF4-FFF2-40B4-BE49-F238E27FC236}">
                <a16:creationId xmlns:a16="http://schemas.microsoft.com/office/drawing/2014/main" id="{7C6FE884-20FD-41C0-9165-8DFA29D033E3}"/>
              </a:ext>
            </a:extLst>
          </p:cNvPr>
          <p:cNvSpPr>
            <a:spLocks noGrp="1"/>
          </p:cNvSpPr>
          <p:nvPr>
            <p:ph type="sldNum" sz="quarter" idx="12"/>
          </p:nvPr>
        </p:nvSpPr>
        <p:spPr/>
        <p:txBody>
          <a:bodyPr/>
          <a:lstStyle/>
          <a:p>
            <a:pPr>
              <a:defRPr/>
            </a:pPr>
            <a:fld id="{8EC16C3E-254E-C04A-8A90-F3CAE37A3DAA}" type="slidenum">
              <a:rPr lang="en-US"/>
              <a:pPr>
                <a:defRPr/>
              </a:pPr>
              <a:t>68</a:t>
            </a:fld>
            <a:endParaRPr lang="en-US" dirty="0"/>
          </a:p>
        </p:txBody>
      </p:sp>
      <p:sp>
        <p:nvSpPr>
          <p:cNvPr id="5" name="TextBox 4">
            <a:extLst>
              <a:ext uri="{FF2B5EF4-FFF2-40B4-BE49-F238E27FC236}">
                <a16:creationId xmlns:a16="http://schemas.microsoft.com/office/drawing/2014/main" id="{16383158-9860-4191-9958-C14C028F3DD5}"/>
              </a:ext>
            </a:extLst>
          </p:cNvPr>
          <p:cNvSpPr txBox="1"/>
          <p:nvPr/>
        </p:nvSpPr>
        <p:spPr>
          <a:xfrm>
            <a:off x="9252857" y="5090259"/>
            <a:ext cx="2862942" cy="1631216"/>
          </a:xfrm>
          <a:prstGeom prst="rect">
            <a:avLst/>
          </a:prstGeom>
          <a:noFill/>
        </p:spPr>
        <p:txBody>
          <a:bodyPr wrap="square" rtlCol="0">
            <a:spAutoFit/>
          </a:bodyPr>
          <a:lstStyle/>
          <a:p>
            <a:pPr fontAlgn="base">
              <a:spcBef>
                <a:spcPct val="0"/>
              </a:spcBef>
              <a:spcAft>
                <a:spcPct val="0"/>
              </a:spcAft>
            </a:pPr>
            <a:r>
              <a:rPr lang="en-US" sz="2000" dirty="0">
                <a:solidFill>
                  <a:srgbClr val="0000FF"/>
                </a:solidFill>
                <a:effectLst>
                  <a:outerShdw blurRad="38100" dist="38100" dir="2700000" algn="tl">
                    <a:srgbClr val="000000"/>
                  </a:outerShdw>
                </a:effectLst>
                <a:latin typeface="+mj-lt"/>
                <a:cs typeface="Times New Roman" panose="02020603050405020304" pitchFamily="18" charset="0"/>
              </a:rPr>
              <a:t>Special Thanks to:</a:t>
            </a:r>
          </a:p>
          <a:p>
            <a:pPr fontAlgn="base">
              <a:spcBef>
                <a:spcPct val="0"/>
              </a:spcBef>
              <a:spcAft>
                <a:spcPct val="0"/>
              </a:spcAft>
            </a:pPr>
            <a:r>
              <a:rPr lang="en-US" sz="2000" dirty="0">
                <a:solidFill>
                  <a:srgbClr val="0000FF"/>
                </a:solidFill>
                <a:effectLst>
                  <a:outerShdw blurRad="38100" dist="38100" dir="2700000" algn="tl">
                    <a:srgbClr val="000000"/>
                  </a:outerShdw>
                </a:effectLst>
                <a:latin typeface="+mj-lt"/>
                <a:cs typeface="Times New Roman" panose="02020603050405020304" pitchFamily="18" charset="0"/>
              </a:rPr>
              <a:t>Rich Beam, OSMRE / Former PaDEP</a:t>
            </a:r>
          </a:p>
          <a:p>
            <a:pPr fontAlgn="base">
              <a:spcBef>
                <a:spcPct val="0"/>
              </a:spcBef>
              <a:spcAft>
                <a:spcPct val="0"/>
              </a:spcAft>
            </a:pPr>
            <a:r>
              <a:rPr lang="en-US" sz="2000" dirty="0">
                <a:solidFill>
                  <a:srgbClr val="0000FF"/>
                </a:solidFill>
                <a:effectLst>
                  <a:outerShdw blurRad="38100" dist="38100" dir="2700000" algn="tl">
                    <a:srgbClr val="000000"/>
                  </a:outerShdw>
                </a:effectLst>
                <a:latin typeface="+mj-lt"/>
                <a:cs typeface="Times New Roman" panose="02020603050405020304" pitchFamily="18" charset="0"/>
              </a:rPr>
              <a:t>Brent Means, OSMRE</a:t>
            </a:r>
          </a:p>
          <a:p>
            <a:pPr fontAlgn="base">
              <a:spcBef>
                <a:spcPct val="0"/>
              </a:spcBef>
              <a:spcAft>
                <a:spcPct val="0"/>
              </a:spcAft>
            </a:pPr>
            <a:r>
              <a:rPr lang="en-US" sz="2000" dirty="0">
                <a:solidFill>
                  <a:srgbClr val="0000FF"/>
                </a:solidFill>
                <a:effectLst>
                  <a:outerShdw blurRad="38100" dist="38100" dir="2700000" algn="tl">
                    <a:srgbClr val="000000"/>
                  </a:outerShdw>
                </a:effectLst>
                <a:latin typeface="+mj-lt"/>
                <a:cs typeface="Times New Roman" panose="02020603050405020304" pitchFamily="18" charset="0"/>
              </a:rPr>
              <a:t>Joe </a:t>
            </a:r>
            <a:r>
              <a:rPr lang="en-US" sz="2000" dirty="0" err="1">
                <a:solidFill>
                  <a:srgbClr val="0000FF"/>
                </a:solidFill>
                <a:effectLst>
                  <a:outerShdw blurRad="38100" dist="38100" dir="2700000" algn="tl">
                    <a:srgbClr val="000000"/>
                  </a:outerShdw>
                </a:effectLst>
                <a:latin typeface="+mj-lt"/>
                <a:cs typeface="Times New Roman" panose="02020603050405020304" pitchFamily="18" charset="0"/>
              </a:rPr>
              <a:t>Pehur</a:t>
            </a:r>
            <a:r>
              <a:rPr lang="en-US" sz="2000" dirty="0">
                <a:solidFill>
                  <a:srgbClr val="0000FF"/>
                </a:solidFill>
                <a:effectLst>
                  <a:outerShdw blurRad="38100" dist="38100" dir="2700000" algn="tl">
                    <a:srgbClr val="000000"/>
                  </a:outerShdw>
                </a:effectLst>
                <a:latin typeface="+mj-lt"/>
                <a:cs typeface="Times New Roman" panose="02020603050405020304" pitchFamily="18" charset="0"/>
              </a:rPr>
              <a:t>, AMD Industries</a:t>
            </a:r>
          </a:p>
        </p:txBody>
      </p:sp>
      <p:pic>
        <p:nvPicPr>
          <p:cNvPr id="7" name="Picture 6" descr="A picture containing text, clipart&#10;&#10;Description automatically generated">
            <a:extLst>
              <a:ext uri="{FF2B5EF4-FFF2-40B4-BE49-F238E27FC236}">
                <a16:creationId xmlns:a16="http://schemas.microsoft.com/office/drawing/2014/main" id="{5B3EB03E-56A0-4CA7-ACA8-ED4DEC3928A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329059" y="234177"/>
            <a:ext cx="2467335" cy="914265"/>
          </a:xfrm>
          <a:prstGeom prst="rect">
            <a:avLst/>
          </a:prstGeom>
        </p:spPr>
      </p:pic>
    </p:spTree>
    <p:extLst>
      <p:ext uri="{BB962C8B-B14F-4D97-AF65-F5344CB8AC3E}">
        <p14:creationId xmlns:p14="http://schemas.microsoft.com/office/powerpoint/2010/main" val="4283834607"/>
      </p:ext>
    </p:extLst>
  </p:cSld>
  <p:clrMapOvr>
    <a:masterClrMapping/>
  </p:clrMapOvr>
  <p:transition spd="med" advClick="0" advTm="6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14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ass, sky, outdoor, nature&#10;&#10;Description automatically generated">
            <a:extLst>
              <a:ext uri="{FF2B5EF4-FFF2-40B4-BE49-F238E27FC236}">
                <a16:creationId xmlns:a16="http://schemas.microsoft.com/office/drawing/2014/main" id="{84DBF39D-6E0C-475D-AE46-6FBDAD67C63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282"/>
            <a:ext cx="12191980" cy="6856718"/>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BF2D1556-5D71-456D-8143-62C1248C7C0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5057" y="235012"/>
            <a:ext cx="3084358" cy="1142901"/>
          </a:xfrm>
          <a:prstGeom prst="rect">
            <a:avLst/>
          </a:prstGeom>
        </p:spPr>
      </p:pic>
    </p:spTree>
    <p:extLst>
      <p:ext uri="{BB962C8B-B14F-4D97-AF65-F5344CB8AC3E}">
        <p14:creationId xmlns:p14="http://schemas.microsoft.com/office/powerpoint/2010/main" val="2491982161"/>
      </p:ext>
    </p:extLst>
  </p:cSld>
  <p:clrMapOvr>
    <a:masterClrMapping/>
  </p:clrMapOvr>
  <p:transition spd="med" advClick="0" advTm="600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777765" y="1295400"/>
            <a:ext cx="10689021" cy="4443248"/>
          </a:xfrm>
        </p:spPr>
        <p:txBody>
          <a:bodyPr>
            <a:normAutofit lnSpcReduction="10000"/>
          </a:bodyPr>
          <a:lstStyle/>
          <a:p>
            <a:r>
              <a:rPr lang="en-US" sz="3400" dirty="0"/>
              <a:t>The Gladden Discharge flows from the abandoned Montour No. 2 underground coal mine operated by the former Pittsburgh Coal Company and abandoned circa 1920</a:t>
            </a:r>
          </a:p>
          <a:p>
            <a:endParaRPr lang="en-US" sz="1500" dirty="0"/>
          </a:p>
          <a:p>
            <a:r>
              <a:rPr lang="en-US" sz="3400" dirty="0"/>
              <a:t>The discharge dumps on average more than 900 gallons (750 – 1,500 </a:t>
            </a:r>
            <a:r>
              <a:rPr lang="en-US" sz="3400" dirty="0" err="1"/>
              <a:t>gpm</a:t>
            </a:r>
            <a:r>
              <a:rPr lang="en-US" sz="3400" dirty="0"/>
              <a:t>) of iron-laden (90 – 130 mg/liter) water into Millers Run every minute (1.3 million gallons per day)</a:t>
            </a:r>
          </a:p>
        </p:txBody>
      </p:sp>
      <p:sp>
        <p:nvSpPr>
          <p:cNvPr id="2" name="Rectangle 1">
            <a:extLst>
              <a:ext uri="{FF2B5EF4-FFF2-40B4-BE49-F238E27FC236}">
                <a16:creationId xmlns:a16="http://schemas.microsoft.com/office/drawing/2014/main" id="{0CCE9656-9CF1-428D-A577-0385456019FF}"/>
              </a:ext>
            </a:extLst>
          </p:cNvPr>
          <p:cNvSpPr/>
          <p:nvPr/>
        </p:nvSpPr>
        <p:spPr>
          <a:xfrm>
            <a:off x="404220" y="649069"/>
            <a:ext cx="11641520" cy="646331"/>
          </a:xfrm>
          <a:prstGeom prst="rect">
            <a:avLst/>
          </a:prstGeom>
        </p:spPr>
        <p:txBody>
          <a:bodyPr wrap="none">
            <a:spAutoFit/>
          </a:bodyPr>
          <a:lstStyle/>
          <a:p>
            <a:r>
              <a:rPr lang="en-US" sz="3600" dirty="0">
                <a:solidFill>
                  <a:srgbClr val="003478"/>
                </a:solidFill>
                <a:latin typeface="+mj-lt"/>
                <a:ea typeface="+mj-ea"/>
                <a:cs typeface="+mj-cs"/>
              </a:rPr>
              <a:t>The Gladden AMD Discharge – </a:t>
            </a:r>
            <a:r>
              <a:rPr lang="en-US" sz="3600" dirty="0" err="1">
                <a:solidFill>
                  <a:srgbClr val="003478"/>
                </a:solidFill>
                <a:latin typeface="+mj-lt"/>
                <a:ea typeface="+mj-ea"/>
                <a:cs typeface="+mj-cs"/>
              </a:rPr>
              <a:t>Chartiers</a:t>
            </a:r>
            <a:r>
              <a:rPr lang="en-US" sz="3600" dirty="0">
                <a:solidFill>
                  <a:srgbClr val="003478"/>
                </a:solidFill>
                <a:latin typeface="+mj-lt"/>
                <a:ea typeface="+mj-ea"/>
                <a:cs typeface="+mj-cs"/>
              </a:rPr>
              <a:t> Creek Watershed</a:t>
            </a:r>
          </a:p>
        </p:txBody>
      </p:sp>
    </p:spTree>
    <p:extLst>
      <p:ext uri="{BB962C8B-B14F-4D97-AF65-F5344CB8AC3E}">
        <p14:creationId xmlns:p14="http://schemas.microsoft.com/office/powerpoint/2010/main" val="3426567560"/>
      </p:ext>
    </p:extLst>
  </p:cSld>
  <p:clrMapOvr>
    <a:masterClrMapping/>
  </p:clrMapOvr>
  <p:transition spd="med" advClick="0" advTm="15000">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A10BC2-A366-479A-9029-9991AFC5B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BF2D1556-5D71-456D-8143-62C1248C7C0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002486" y="5590783"/>
            <a:ext cx="3084358" cy="1142901"/>
          </a:xfrm>
          <a:prstGeom prst="rect">
            <a:avLst/>
          </a:prstGeom>
        </p:spPr>
      </p:pic>
      <p:sp>
        <p:nvSpPr>
          <p:cNvPr id="5" name="TextBox 4">
            <a:extLst>
              <a:ext uri="{FF2B5EF4-FFF2-40B4-BE49-F238E27FC236}">
                <a16:creationId xmlns:a16="http://schemas.microsoft.com/office/drawing/2014/main" id="{A3650398-D018-4417-B053-629744EDD9E9}"/>
              </a:ext>
            </a:extLst>
          </p:cNvPr>
          <p:cNvSpPr txBox="1"/>
          <p:nvPr/>
        </p:nvSpPr>
        <p:spPr>
          <a:xfrm>
            <a:off x="7451834" y="283779"/>
            <a:ext cx="4515864" cy="2246769"/>
          </a:xfrm>
          <a:prstGeom prst="rect">
            <a:avLst/>
          </a:prstGeom>
          <a:noFill/>
        </p:spPr>
        <p:txBody>
          <a:bodyPr wrap="square" rtlCol="0">
            <a:spAutoFit/>
          </a:bodyPr>
          <a:lstStyle/>
          <a:p>
            <a:pPr algn="ctr"/>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Completed and Operating Gladden AMD Treatment Facility – March 19, 2021</a:t>
            </a:r>
          </a:p>
        </p:txBody>
      </p:sp>
    </p:spTree>
    <p:extLst>
      <p:ext uri="{BB962C8B-B14F-4D97-AF65-F5344CB8AC3E}">
        <p14:creationId xmlns:p14="http://schemas.microsoft.com/office/powerpoint/2010/main" val="3559705797"/>
      </p:ext>
    </p:extLst>
  </p:cSld>
  <p:clrMapOvr>
    <a:masterClrMapping/>
  </p:clrMapOvr>
  <p:transition spd="med" advClick="0" advTm="6000">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ground, dirt&#10;&#10;Description automatically generated">
            <a:extLst>
              <a:ext uri="{FF2B5EF4-FFF2-40B4-BE49-F238E27FC236}">
                <a16:creationId xmlns:a16="http://schemas.microsoft.com/office/drawing/2014/main" id="{E9681677-8E06-4D8A-A7C8-A3E4AB439CE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1016" y="0"/>
            <a:ext cx="12170984" cy="6858000"/>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BF2D1556-5D71-456D-8143-62C1248C7C0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5911" y="5738890"/>
            <a:ext cx="2684660" cy="994794"/>
          </a:xfrm>
          <a:prstGeom prst="rect">
            <a:avLst/>
          </a:prstGeom>
        </p:spPr>
      </p:pic>
      <p:sp>
        <p:nvSpPr>
          <p:cNvPr id="5" name="TextBox 4">
            <a:extLst>
              <a:ext uri="{FF2B5EF4-FFF2-40B4-BE49-F238E27FC236}">
                <a16:creationId xmlns:a16="http://schemas.microsoft.com/office/drawing/2014/main" id="{A3650398-D018-4417-B053-629744EDD9E9}"/>
              </a:ext>
            </a:extLst>
          </p:cNvPr>
          <p:cNvSpPr txBox="1"/>
          <p:nvPr/>
        </p:nvSpPr>
        <p:spPr>
          <a:xfrm>
            <a:off x="476550" y="0"/>
            <a:ext cx="11238900" cy="630942"/>
          </a:xfrm>
          <a:prstGeom prst="rect">
            <a:avLst/>
          </a:prstGeom>
          <a:noFill/>
        </p:spPr>
        <p:txBody>
          <a:bodyPr wrap="square" rtlCol="0">
            <a:spAutoFit/>
          </a:bodyPr>
          <a:lstStyle/>
          <a:p>
            <a:pPr algn="ctr"/>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Gladden Discharge After Plant Start Up – March 23, 2021</a:t>
            </a:r>
          </a:p>
        </p:txBody>
      </p:sp>
    </p:spTree>
    <p:extLst>
      <p:ext uri="{BB962C8B-B14F-4D97-AF65-F5344CB8AC3E}">
        <p14:creationId xmlns:p14="http://schemas.microsoft.com/office/powerpoint/2010/main" val="2692954946"/>
      </p:ext>
    </p:extLst>
  </p:cSld>
  <p:clrMapOvr>
    <a:masterClrMapping/>
  </p:clrMapOvr>
  <p:transition spd="med" advClick="0" advTm="6000">
    <p:push dir="u"/>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476E04-3454-4F57-811F-93F6D1ED8BA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028" y="0"/>
            <a:ext cx="12191980" cy="6858000"/>
          </a:xfrm>
          <a:prstGeom prst="rect">
            <a:avLst/>
          </a:prstGeom>
        </p:spPr>
      </p:pic>
      <p:sp>
        <p:nvSpPr>
          <p:cNvPr id="2" name="TextBox 1">
            <a:extLst>
              <a:ext uri="{FF2B5EF4-FFF2-40B4-BE49-F238E27FC236}">
                <a16:creationId xmlns:a16="http://schemas.microsoft.com/office/drawing/2014/main" id="{DC8C216F-0630-45F3-ABD5-32A176AC0BF6}"/>
              </a:ext>
            </a:extLst>
          </p:cNvPr>
          <p:cNvSpPr txBox="1"/>
          <p:nvPr/>
        </p:nvSpPr>
        <p:spPr>
          <a:xfrm>
            <a:off x="3048" y="0"/>
            <a:ext cx="12188952" cy="630942"/>
          </a:xfrm>
          <a:prstGeom prst="rect">
            <a:avLst/>
          </a:prstGeom>
          <a:solidFill>
            <a:schemeClr val="bg1">
              <a:lumMod val="95000"/>
            </a:schemeClr>
          </a:solidFill>
        </p:spPr>
        <p:txBody>
          <a:bodyPr wrap="square" rtlCol="0">
            <a:spAutoFit/>
          </a:bodyPr>
          <a:lstStyle/>
          <a:p>
            <a:pPr algn="ctr"/>
            <a:r>
              <a:rPr lang="en-US" sz="3500" b="1" dirty="0">
                <a:solidFill>
                  <a:schemeClr val="accent1">
                    <a:lumMod val="50000"/>
                  </a:schemeClr>
                </a:solidFill>
                <a:effectLst>
                  <a:outerShdw blurRad="38100" dist="38100" dir="2700000" algn="tl">
                    <a:srgbClr val="000000"/>
                  </a:outerShdw>
                </a:effectLst>
                <a:latin typeface="+mj-lt"/>
                <a:cs typeface="Times New Roman" panose="02020603050405020304" pitchFamily="18" charset="0"/>
              </a:rPr>
              <a:t>Millers Run Near Cuddy PA 2/24/21 (4 Weeks after Startup)</a:t>
            </a:r>
          </a:p>
        </p:txBody>
      </p:sp>
    </p:spTree>
    <p:extLst>
      <p:ext uri="{BB962C8B-B14F-4D97-AF65-F5344CB8AC3E}">
        <p14:creationId xmlns:p14="http://schemas.microsoft.com/office/powerpoint/2010/main" val="2063255849"/>
      </p:ext>
    </p:extLst>
  </p:cSld>
  <p:clrMapOvr>
    <a:masterClrMapping/>
  </p:clrMapOvr>
  <p:transition spd="med" advClick="0" advTm="6000">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ground, outdoor, plant&#10;&#10;Description automatically generated">
            <a:extLst>
              <a:ext uri="{FF2B5EF4-FFF2-40B4-BE49-F238E27FC236}">
                <a16:creationId xmlns:a16="http://schemas.microsoft.com/office/drawing/2014/main" id="{346216FB-1A7C-45A5-9E5E-8E9C72A00A6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449173" cy="7048499"/>
          </a:xfrm>
          <a:prstGeom prst="rect">
            <a:avLst/>
          </a:prstGeom>
        </p:spPr>
      </p:pic>
      <p:grpSp>
        <p:nvGrpSpPr>
          <p:cNvPr id="2" name="Group 1">
            <a:extLst>
              <a:ext uri="{FF2B5EF4-FFF2-40B4-BE49-F238E27FC236}">
                <a16:creationId xmlns:a16="http://schemas.microsoft.com/office/drawing/2014/main" id="{2AA5A40F-712F-493B-9163-81806DDC8E5A}"/>
              </a:ext>
            </a:extLst>
          </p:cNvPr>
          <p:cNvGrpSpPr/>
          <p:nvPr/>
        </p:nvGrpSpPr>
        <p:grpSpPr>
          <a:xfrm>
            <a:off x="0" y="0"/>
            <a:ext cx="12449173" cy="554704"/>
            <a:chOff x="0" y="0"/>
            <a:chExt cx="12449173" cy="554704"/>
          </a:xfrm>
        </p:grpSpPr>
        <p:sp>
          <p:nvSpPr>
            <p:cNvPr id="4" name="TextBox 3">
              <a:extLst>
                <a:ext uri="{FF2B5EF4-FFF2-40B4-BE49-F238E27FC236}">
                  <a16:creationId xmlns:a16="http://schemas.microsoft.com/office/drawing/2014/main" id="{7E46DF88-A79E-4136-8B6C-FA036B59425C}"/>
                </a:ext>
              </a:extLst>
            </p:cNvPr>
            <p:cNvSpPr txBox="1"/>
            <p:nvPr/>
          </p:nvSpPr>
          <p:spPr>
            <a:xfrm>
              <a:off x="0" y="706"/>
              <a:ext cx="6242756" cy="553998"/>
            </a:xfrm>
            <a:prstGeom prst="rect">
              <a:avLst/>
            </a:prstGeom>
            <a:solidFill>
              <a:schemeClr val="bg1">
                <a:lumMod val="95000"/>
              </a:schemeClr>
            </a:solidFill>
          </p:spPr>
          <p:txBody>
            <a:bodyPr wrap="square" rtlCol="0">
              <a:spAutoFit/>
            </a:bodyPr>
            <a:lstStyle/>
            <a:p>
              <a:pPr algn="ctr"/>
              <a:r>
                <a:rPr lang="en-US" sz="3000" b="1" dirty="0">
                  <a:solidFill>
                    <a:schemeClr val="accent1">
                      <a:lumMod val="50000"/>
                    </a:schemeClr>
                  </a:solidFill>
                  <a:effectLst>
                    <a:outerShdw blurRad="38100" dist="38100" dir="2700000" algn="tl">
                      <a:srgbClr val="000000"/>
                    </a:outerShdw>
                  </a:effectLst>
                  <a:latin typeface="+mj-lt"/>
                  <a:cs typeface="Times New Roman" panose="02020603050405020304" pitchFamily="18" charset="0"/>
                </a:rPr>
                <a:t>Before Treatment</a:t>
              </a:r>
            </a:p>
          </p:txBody>
        </p:sp>
        <p:sp>
          <p:nvSpPr>
            <p:cNvPr id="5" name="TextBox 4">
              <a:extLst>
                <a:ext uri="{FF2B5EF4-FFF2-40B4-BE49-F238E27FC236}">
                  <a16:creationId xmlns:a16="http://schemas.microsoft.com/office/drawing/2014/main" id="{CBB216F2-5F99-4617-9F10-5B401E4E15E0}"/>
                </a:ext>
              </a:extLst>
            </p:cNvPr>
            <p:cNvSpPr txBox="1"/>
            <p:nvPr/>
          </p:nvSpPr>
          <p:spPr>
            <a:xfrm>
              <a:off x="6206417" y="0"/>
              <a:ext cx="6242756" cy="553998"/>
            </a:xfrm>
            <a:prstGeom prst="rect">
              <a:avLst/>
            </a:prstGeom>
            <a:solidFill>
              <a:schemeClr val="bg1">
                <a:lumMod val="95000"/>
              </a:schemeClr>
            </a:solidFill>
          </p:spPr>
          <p:txBody>
            <a:bodyPr wrap="square" rtlCol="0">
              <a:spAutoFit/>
            </a:bodyPr>
            <a:lstStyle/>
            <a:p>
              <a:pPr algn="ctr"/>
              <a:r>
                <a:rPr lang="en-US" sz="3000" b="1" dirty="0">
                  <a:solidFill>
                    <a:schemeClr val="accent1">
                      <a:lumMod val="50000"/>
                    </a:schemeClr>
                  </a:solidFill>
                  <a:effectLst>
                    <a:outerShdw blurRad="38100" dist="38100" dir="2700000" algn="tl">
                      <a:srgbClr val="000000"/>
                    </a:outerShdw>
                  </a:effectLst>
                  <a:latin typeface="+mj-lt"/>
                  <a:cs typeface="Times New Roman" panose="02020603050405020304" pitchFamily="18" charset="0"/>
                </a:rPr>
                <a:t>After Treatment</a:t>
              </a:r>
            </a:p>
          </p:txBody>
        </p:sp>
      </p:grpSp>
    </p:spTree>
    <p:extLst>
      <p:ext uri="{BB962C8B-B14F-4D97-AF65-F5344CB8AC3E}">
        <p14:creationId xmlns:p14="http://schemas.microsoft.com/office/powerpoint/2010/main" val="3746133825"/>
      </p:ext>
    </p:extLst>
  </p:cSld>
  <p:clrMapOvr>
    <a:masterClrMapping/>
  </p:clrMapOvr>
  <p:transition spd="med" advClick="0" advTm="6000">
    <p:push dir="u"/>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video game&#10;&#10;Description automatically generated with medium confidence">
            <a:extLst>
              <a:ext uri="{FF2B5EF4-FFF2-40B4-BE49-F238E27FC236}">
                <a16:creationId xmlns:a16="http://schemas.microsoft.com/office/drawing/2014/main" id="{6B57D8B9-A135-45A2-91F5-B19A01C1E463}"/>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6421035" y="2195663"/>
            <a:ext cx="5129785" cy="3578024"/>
          </a:xfrm>
          <a:prstGeom prst="rect">
            <a:avLst/>
          </a:prstGeom>
        </p:spPr>
      </p:pic>
      <p:pic>
        <p:nvPicPr>
          <p:cNvPr id="8" name="Picture 7" descr="A picture containing dirty&#10;&#10;Description automatically generated">
            <a:extLst>
              <a:ext uri="{FF2B5EF4-FFF2-40B4-BE49-F238E27FC236}">
                <a16:creationId xmlns:a16="http://schemas.microsoft.com/office/drawing/2014/main" id="{A78C844F-083E-4C04-BA28-A3BDF312DC38}"/>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41182" y="2195662"/>
            <a:ext cx="5129783" cy="3578022"/>
          </a:xfrm>
          <a:prstGeom prst="rect">
            <a:avLst/>
          </a:prstGeom>
        </p:spPr>
      </p:pic>
      <p:sp>
        <p:nvSpPr>
          <p:cNvPr id="9" name="TextBox 8">
            <a:extLst>
              <a:ext uri="{FF2B5EF4-FFF2-40B4-BE49-F238E27FC236}">
                <a16:creationId xmlns:a16="http://schemas.microsoft.com/office/drawing/2014/main" id="{DEE25A3D-0243-4599-82F3-DC48DE8FA2E0}"/>
              </a:ext>
            </a:extLst>
          </p:cNvPr>
          <p:cNvSpPr txBox="1"/>
          <p:nvPr/>
        </p:nvSpPr>
        <p:spPr>
          <a:xfrm>
            <a:off x="477012" y="1540066"/>
            <a:ext cx="5458121" cy="553998"/>
          </a:xfrm>
          <a:prstGeom prst="rect">
            <a:avLst/>
          </a:prstGeom>
          <a:noFill/>
        </p:spPr>
        <p:txBody>
          <a:bodyPr wrap="square" rtlCol="0">
            <a:spAutoFit/>
          </a:bodyPr>
          <a:lstStyle/>
          <a:p>
            <a:pPr algn="ctr"/>
            <a:r>
              <a:rPr lang="en-US" sz="3000" b="1" dirty="0"/>
              <a:t>Aerial View Before Treatment</a:t>
            </a:r>
          </a:p>
        </p:txBody>
      </p:sp>
      <p:sp>
        <p:nvSpPr>
          <p:cNvPr id="18" name="TextBox 17">
            <a:extLst>
              <a:ext uri="{FF2B5EF4-FFF2-40B4-BE49-F238E27FC236}">
                <a16:creationId xmlns:a16="http://schemas.microsoft.com/office/drawing/2014/main" id="{E2161D3B-95B3-49F6-9AF2-B4F1C4CD2923}"/>
              </a:ext>
            </a:extLst>
          </p:cNvPr>
          <p:cNvSpPr txBox="1"/>
          <p:nvPr/>
        </p:nvSpPr>
        <p:spPr>
          <a:xfrm>
            <a:off x="6338950" y="1540066"/>
            <a:ext cx="5293954" cy="553998"/>
          </a:xfrm>
          <a:prstGeom prst="rect">
            <a:avLst/>
          </a:prstGeom>
          <a:noFill/>
        </p:spPr>
        <p:txBody>
          <a:bodyPr wrap="square" rtlCol="0">
            <a:spAutoFit/>
          </a:bodyPr>
          <a:lstStyle/>
          <a:p>
            <a:pPr algn="ctr"/>
            <a:r>
              <a:rPr lang="en-US" sz="3000" b="1" dirty="0"/>
              <a:t>Aerial View After Treatment</a:t>
            </a:r>
          </a:p>
        </p:txBody>
      </p:sp>
      <p:sp>
        <p:nvSpPr>
          <p:cNvPr id="11" name="TextBox 10">
            <a:extLst>
              <a:ext uri="{FF2B5EF4-FFF2-40B4-BE49-F238E27FC236}">
                <a16:creationId xmlns:a16="http://schemas.microsoft.com/office/drawing/2014/main" id="{30C0EE7C-D427-4625-8ED7-024E8AA759C4}"/>
              </a:ext>
            </a:extLst>
          </p:cNvPr>
          <p:cNvSpPr txBox="1"/>
          <p:nvPr/>
        </p:nvSpPr>
        <p:spPr>
          <a:xfrm>
            <a:off x="0" y="621976"/>
            <a:ext cx="12192000" cy="461665"/>
          </a:xfrm>
          <a:prstGeom prst="rect">
            <a:avLst/>
          </a:prstGeom>
          <a:solidFill>
            <a:schemeClr val="bg1">
              <a:lumMod val="65000"/>
            </a:schemeClr>
          </a:solidFill>
          <a:ln>
            <a:solidFill>
              <a:schemeClr val="accent6">
                <a:lumMod val="40000"/>
                <a:lumOff val="60000"/>
              </a:schemeClr>
            </a:solidFill>
          </a:ln>
        </p:spPr>
        <p:txBody>
          <a:bodyPr wrap="square" rtlCol="0">
            <a:spAutoFit/>
          </a:bodyPr>
          <a:lstStyle/>
          <a:p>
            <a:pPr algn="ctr"/>
            <a:r>
              <a:rPr lang="en-US" sz="2400" dirty="0">
                <a:solidFill>
                  <a:schemeClr val="bg1"/>
                </a:solidFill>
                <a:effectLst/>
                <a:latin typeface="Calibri" panose="020F0502020204030204" pitchFamily="34" charset="0"/>
                <a:ea typeface="Calibri" panose="020F0502020204030204" pitchFamily="34" charset="0"/>
              </a:rPr>
              <a:t>The Gladden Treatment Facility is Restoring 4 Miles of Millers Run and 4 Miles of </a:t>
            </a:r>
            <a:r>
              <a:rPr lang="en-US" sz="2400" dirty="0" err="1">
                <a:solidFill>
                  <a:schemeClr val="bg1"/>
                </a:solidFill>
                <a:effectLst/>
                <a:latin typeface="Calibri" panose="020F0502020204030204" pitchFamily="34" charset="0"/>
                <a:ea typeface="Calibri" panose="020F0502020204030204" pitchFamily="34" charset="0"/>
              </a:rPr>
              <a:t>Chartiers</a:t>
            </a:r>
            <a:r>
              <a:rPr lang="en-US" sz="2400" dirty="0">
                <a:solidFill>
                  <a:schemeClr val="bg1"/>
                </a:solidFill>
                <a:effectLst/>
                <a:latin typeface="Calibri" panose="020F0502020204030204" pitchFamily="34" charset="0"/>
                <a:ea typeface="Calibri" panose="020F0502020204030204" pitchFamily="34" charset="0"/>
              </a:rPr>
              <a:t> Creek</a:t>
            </a:r>
          </a:p>
        </p:txBody>
      </p:sp>
      <p:cxnSp>
        <p:nvCxnSpPr>
          <p:cNvPr id="17" name="Straight Connector 16">
            <a:extLst>
              <a:ext uri="{FF2B5EF4-FFF2-40B4-BE49-F238E27FC236}">
                <a16:creationId xmlns:a16="http://schemas.microsoft.com/office/drawing/2014/main" id="{7CC0D956-5843-45BE-ABB1-B521AB7CF8E5}"/>
              </a:ext>
            </a:extLst>
          </p:cNvPr>
          <p:cNvCxnSpPr/>
          <p:nvPr/>
        </p:nvCxnSpPr>
        <p:spPr>
          <a:xfrm flipV="1">
            <a:off x="0" y="6858000"/>
            <a:ext cx="12192000" cy="0"/>
          </a:xfrm>
          <a:prstGeom prst="line">
            <a:avLst/>
          </a:prstGeom>
          <a:ln w="76200"/>
        </p:spPr>
        <p:style>
          <a:lnRef idx="3">
            <a:schemeClr val="accent6"/>
          </a:lnRef>
          <a:fillRef idx="0">
            <a:schemeClr val="accent6"/>
          </a:fillRef>
          <a:effectRef idx="2">
            <a:schemeClr val="accent6"/>
          </a:effectRef>
          <a:fontRef idx="minor">
            <a:schemeClr val="tx1"/>
          </a:fontRef>
        </p:style>
      </p:cxnSp>
      <p:cxnSp>
        <p:nvCxnSpPr>
          <p:cNvPr id="24" name="Straight Connector 23">
            <a:extLst>
              <a:ext uri="{FF2B5EF4-FFF2-40B4-BE49-F238E27FC236}">
                <a16:creationId xmlns:a16="http://schemas.microsoft.com/office/drawing/2014/main" id="{24074AAD-3390-4711-93CE-66E355080F0F}"/>
              </a:ext>
            </a:extLst>
          </p:cNvPr>
          <p:cNvCxnSpPr/>
          <p:nvPr/>
        </p:nvCxnSpPr>
        <p:spPr>
          <a:xfrm flipV="1">
            <a:off x="0" y="0"/>
            <a:ext cx="12192000" cy="0"/>
          </a:xfrm>
          <a:prstGeom prst="line">
            <a:avLst/>
          </a:prstGeom>
          <a:ln w="57150">
            <a:solidFill>
              <a:schemeClr val="accent6">
                <a:lumMod val="50000"/>
              </a:schemeClr>
            </a:solidFill>
          </a:ln>
        </p:spPr>
        <p:style>
          <a:lnRef idx="3">
            <a:schemeClr val="accent6"/>
          </a:lnRef>
          <a:fillRef idx="0">
            <a:schemeClr val="accent6"/>
          </a:fillRef>
          <a:effectRef idx="2">
            <a:schemeClr val="accent6"/>
          </a:effectRef>
          <a:fontRef idx="minor">
            <a:schemeClr val="tx1"/>
          </a:fontRef>
        </p:style>
      </p:cxnSp>
      <p:cxnSp>
        <p:nvCxnSpPr>
          <p:cNvPr id="26" name="Straight Connector 25">
            <a:extLst>
              <a:ext uri="{FF2B5EF4-FFF2-40B4-BE49-F238E27FC236}">
                <a16:creationId xmlns:a16="http://schemas.microsoft.com/office/drawing/2014/main" id="{252C778D-672F-4867-8823-ACDD023CEE93}"/>
              </a:ext>
            </a:extLst>
          </p:cNvPr>
          <p:cNvCxnSpPr/>
          <p:nvPr/>
        </p:nvCxnSpPr>
        <p:spPr>
          <a:xfrm flipV="1">
            <a:off x="0" y="91551"/>
            <a:ext cx="12192000" cy="0"/>
          </a:xfrm>
          <a:prstGeom prst="line">
            <a:avLst/>
          </a:prstGeom>
          <a:ln w="76200"/>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591860090"/>
      </p:ext>
    </p:extLst>
  </p:cSld>
  <p:clrMapOvr>
    <a:masterClrMapping/>
  </p:clrMapOvr>
  <p:transition spd="med" advClick="0" advTm="6000">
    <p:push dir="u"/>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outdoor, person&#10;&#10;Description automatically generated">
            <a:extLst>
              <a:ext uri="{FF2B5EF4-FFF2-40B4-BE49-F238E27FC236}">
                <a16:creationId xmlns:a16="http://schemas.microsoft.com/office/drawing/2014/main" id="{06499122-AEE5-4871-BD70-15B0087FFDC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 y="10"/>
            <a:ext cx="6095980" cy="3428990"/>
          </a:xfrm>
          <a:prstGeom prst="rect">
            <a:avLst/>
          </a:prstGeom>
        </p:spPr>
      </p:pic>
      <p:pic>
        <p:nvPicPr>
          <p:cNvPr id="10" name="Picture 9" descr="A picture containing person&#10;&#10;Description automatically generated">
            <a:extLst>
              <a:ext uri="{FF2B5EF4-FFF2-40B4-BE49-F238E27FC236}">
                <a16:creationId xmlns:a16="http://schemas.microsoft.com/office/drawing/2014/main" id="{17BA3631-A98F-43E1-8CEB-CA279723870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096000" y="10"/>
            <a:ext cx="6096000" cy="3428990"/>
          </a:xfrm>
          <a:prstGeom prst="rect">
            <a:avLst/>
          </a:prstGeom>
        </p:spPr>
      </p:pic>
      <p:pic>
        <p:nvPicPr>
          <p:cNvPr id="7" name="Picture 6" descr="A picture containing person&#10;&#10;Description automatically generated">
            <a:extLst>
              <a:ext uri="{FF2B5EF4-FFF2-40B4-BE49-F238E27FC236}">
                <a16:creationId xmlns:a16="http://schemas.microsoft.com/office/drawing/2014/main" id="{04C1F40F-A2D2-4C3C-AF7F-A8E7CABB5C19}"/>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0" y="3429000"/>
            <a:ext cx="6095980" cy="3429000"/>
          </a:xfrm>
          <a:prstGeom prst="rect">
            <a:avLst/>
          </a:prstGeom>
        </p:spPr>
      </p:pic>
      <p:pic>
        <p:nvPicPr>
          <p:cNvPr id="16" name="Picture 15" descr="A group of women jumping in the air&#10;&#10;Description automatically generated with medium confidence">
            <a:extLst>
              <a:ext uri="{FF2B5EF4-FFF2-40B4-BE49-F238E27FC236}">
                <a16:creationId xmlns:a16="http://schemas.microsoft.com/office/drawing/2014/main" id="{B21B8522-6F8C-47C3-8838-1E4098EC8F2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1" name="TextBox 10">
            <a:extLst>
              <a:ext uri="{FF2B5EF4-FFF2-40B4-BE49-F238E27FC236}">
                <a16:creationId xmlns:a16="http://schemas.microsoft.com/office/drawing/2014/main" id="{B2076685-D102-4438-B581-DB16F1332992}"/>
              </a:ext>
            </a:extLst>
          </p:cNvPr>
          <p:cNvSpPr txBox="1"/>
          <p:nvPr/>
        </p:nvSpPr>
        <p:spPr>
          <a:xfrm>
            <a:off x="4665545" y="2259107"/>
            <a:ext cx="2860909" cy="2151530"/>
          </a:xfrm>
          <a:prstGeom prst="rect">
            <a:avLst/>
          </a:prstGeom>
          <a:solidFill>
            <a:schemeClr val="bg1"/>
          </a:solidFill>
          <a:ln w="25400">
            <a:solidFill>
              <a:schemeClr val="accent1"/>
            </a:solidFill>
          </a:ln>
        </p:spPr>
        <p:txBody>
          <a:bodyPr vert="horz" lIns="91440" tIns="45720" rIns="91440" bIns="45720" rtlCol="0" anchor="ctr">
            <a:noAutofit/>
          </a:bodyPr>
          <a:lstStyle/>
          <a:p>
            <a:pPr algn="ctr">
              <a:lnSpc>
                <a:spcPct val="90000"/>
              </a:lnSpc>
              <a:spcBef>
                <a:spcPct val="0"/>
              </a:spcBef>
              <a:spcAft>
                <a:spcPts val="600"/>
              </a:spcAft>
            </a:pPr>
            <a:r>
              <a:rPr lang="en-US" sz="3000" b="1" dirty="0">
                <a:solidFill>
                  <a:srgbClr val="FF0000"/>
                </a:solidFill>
                <a:effectLst>
                  <a:outerShdw blurRad="38100" dist="38100" dir="2700000" algn="tl">
                    <a:srgbClr val="000000"/>
                  </a:outerShdw>
                </a:effectLst>
                <a:latin typeface="+mj-lt"/>
                <a:cs typeface="Times New Roman" panose="02020603050405020304" pitchFamily="18" charset="0"/>
              </a:rPr>
              <a:t>April 27, 2021 – Gladden Project Dedication and  Ribbon Cutting Ceremony</a:t>
            </a:r>
          </a:p>
        </p:txBody>
      </p:sp>
    </p:spTree>
    <p:extLst>
      <p:ext uri="{BB962C8B-B14F-4D97-AF65-F5344CB8AC3E}">
        <p14:creationId xmlns:p14="http://schemas.microsoft.com/office/powerpoint/2010/main" val="3693916540"/>
      </p:ext>
    </p:extLst>
  </p:cSld>
  <p:clrMapOvr>
    <a:masterClrMapping/>
  </p:clrMapOvr>
  <p:transition spd="med" advClick="0" advTm="6000">
    <p:push dir="u"/>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tanding behind a podium&#10;&#10;Description automatically generated with medium confidence">
            <a:extLst>
              <a:ext uri="{FF2B5EF4-FFF2-40B4-BE49-F238E27FC236}">
                <a16:creationId xmlns:a16="http://schemas.microsoft.com/office/drawing/2014/main" id="{CB4876A5-F0BB-4EE8-B39F-3A63585D4F6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7" name="Picture 6" descr="A person speaking into a microphone&#10;&#10;Description automatically generated with medium confidence">
            <a:extLst>
              <a:ext uri="{FF2B5EF4-FFF2-40B4-BE49-F238E27FC236}">
                <a16:creationId xmlns:a16="http://schemas.microsoft.com/office/drawing/2014/main" id="{5E457A4D-01F3-474D-8D40-E813A9A214A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1"/>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4" name="TextBox 3">
            <a:extLst>
              <a:ext uri="{FF2B5EF4-FFF2-40B4-BE49-F238E27FC236}">
                <a16:creationId xmlns:a16="http://schemas.microsoft.com/office/drawing/2014/main" id="{C7DDC2AE-4465-476A-9A61-15AC6A59D46A}"/>
              </a:ext>
            </a:extLst>
          </p:cNvPr>
          <p:cNvSpPr txBox="1"/>
          <p:nvPr/>
        </p:nvSpPr>
        <p:spPr>
          <a:xfrm>
            <a:off x="0" y="220593"/>
            <a:ext cx="3833327" cy="1701031"/>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3000" b="1" dirty="0">
                <a:solidFill>
                  <a:srgbClr val="FF0000"/>
                </a:solidFill>
                <a:effectLst>
                  <a:outerShdw blurRad="38100" dist="38100" dir="2700000" algn="tl">
                    <a:srgbClr val="000000"/>
                  </a:outerShdw>
                </a:effectLst>
                <a:latin typeface="+mj-lt"/>
                <a:cs typeface="Times New Roman" panose="02020603050405020304" pitchFamily="18" charset="0"/>
              </a:rPr>
              <a:t>April 27, 2021 – Gladden Project Dedication and  Ribbon Cutting Ceremony</a:t>
            </a:r>
          </a:p>
        </p:txBody>
      </p:sp>
      <p:sp>
        <p:nvSpPr>
          <p:cNvPr id="6" name="TextBox 5">
            <a:extLst>
              <a:ext uri="{FF2B5EF4-FFF2-40B4-BE49-F238E27FC236}">
                <a16:creationId xmlns:a16="http://schemas.microsoft.com/office/drawing/2014/main" id="{CAB1A6AB-4B1C-41D3-80C0-783F47DF9AF4}"/>
              </a:ext>
            </a:extLst>
          </p:cNvPr>
          <p:cNvSpPr txBox="1"/>
          <p:nvPr/>
        </p:nvSpPr>
        <p:spPr>
          <a:xfrm>
            <a:off x="3329325" y="5218622"/>
            <a:ext cx="2965030" cy="568269"/>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3000" b="1" dirty="0">
                <a:solidFill>
                  <a:srgbClr val="FFFF00"/>
                </a:solidFill>
                <a:effectLst>
                  <a:outerShdw blurRad="38100" dist="38100" dir="2700000" algn="tl">
                    <a:srgbClr val="000000"/>
                  </a:outerShdw>
                </a:effectLst>
                <a:latin typeface="+mj-lt"/>
                <a:cs typeface="Times New Roman" panose="02020603050405020304" pitchFamily="18" charset="0"/>
              </a:rPr>
              <a:t>Congressman Conor Lamb</a:t>
            </a:r>
          </a:p>
        </p:txBody>
      </p:sp>
    </p:spTree>
    <p:extLst>
      <p:ext uri="{BB962C8B-B14F-4D97-AF65-F5344CB8AC3E}">
        <p14:creationId xmlns:p14="http://schemas.microsoft.com/office/powerpoint/2010/main" val="264927944"/>
      </p:ext>
    </p:extLst>
  </p:cSld>
  <p:clrMapOvr>
    <a:masterClrMapping/>
  </p:clrMapOvr>
  <p:transition spd="med" advClick="0" advTm="6000">
    <p:push dir="u"/>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erson standing at a podium&#10;&#10;Description automatically generated with medium confidence">
            <a:extLst>
              <a:ext uri="{FF2B5EF4-FFF2-40B4-BE49-F238E27FC236}">
                <a16:creationId xmlns:a16="http://schemas.microsoft.com/office/drawing/2014/main" id="{DEA72DC8-6067-4287-A3E7-FE229455D1F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F380207C-52A2-4614-B227-B31B55282589}"/>
              </a:ext>
            </a:extLst>
          </p:cNvPr>
          <p:cNvSpPr txBox="1"/>
          <p:nvPr/>
        </p:nvSpPr>
        <p:spPr>
          <a:xfrm>
            <a:off x="8238744" y="136835"/>
            <a:ext cx="3833327" cy="1701031"/>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3000" b="1" dirty="0">
                <a:solidFill>
                  <a:srgbClr val="FF0000"/>
                </a:solidFill>
                <a:effectLst>
                  <a:outerShdw blurRad="38100" dist="38100" dir="2700000" algn="tl">
                    <a:srgbClr val="000000"/>
                  </a:outerShdw>
                </a:effectLst>
                <a:latin typeface="+mj-lt"/>
                <a:cs typeface="Times New Roman" panose="02020603050405020304" pitchFamily="18" charset="0"/>
              </a:rPr>
              <a:t>April 27, 2021 – Gladden Project Dedication and  Ribbon Cutting Ceremony</a:t>
            </a:r>
          </a:p>
        </p:txBody>
      </p:sp>
      <p:sp>
        <p:nvSpPr>
          <p:cNvPr id="4" name="TextBox 3">
            <a:extLst>
              <a:ext uri="{FF2B5EF4-FFF2-40B4-BE49-F238E27FC236}">
                <a16:creationId xmlns:a16="http://schemas.microsoft.com/office/drawing/2014/main" id="{E2F33AA1-C793-4BA5-9C6D-D77BB269CA51}"/>
              </a:ext>
            </a:extLst>
          </p:cNvPr>
          <p:cNvSpPr txBox="1"/>
          <p:nvPr/>
        </p:nvSpPr>
        <p:spPr>
          <a:xfrm>
            <a:off x="4272206" y="5234623"/>
            <a:ext cx="2101299" cy="906870"/>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3000" b="1" dirty="0">
                <a:solidFill>
                  <a:srgbClr val="FFFF00"/>
                </a:solidFill>
                <a:effectLst>
                  <a:outerShdw blurRad="38100" dist="38100" dir="2700000" algn="tl">
                    <a:srgbClr val="000000"/>
                  </a:outerShdw>
                </a:effectLst>
                <a:latin typeface="+mj-lt"/>
                <a:cs typeface="Times New Roman" panose="02020603050405020304" pitchFamily="18" charset="0"/>
              </a:rPr>
              <a:t>Tetra Tech’s Tom Gray</a:t>
            </a:r>
          </a:p>
        </p:txBody>
      </p:sp>
    </p:spTree>
    <p:extLst>
      <p:ext uri="{BB962C8B-B14F-4D97-AF65-F5344CB8AC3E}">
        <p14:creationId xmlns:p14="http://schemas.microsoft.com/office/powerpoint/2010/main" val="3088996886"/>
      </p:ext>
    </p:extLst>
  </p:cSld>
  <p:clrMapOvr>
    <a:masterClrMapping/>
  </p:clrMapOvr>
  <p:transition spd="med" advClick="0" advTm="6000">
    <p:push dir="u"/>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outdoor, person&#10;&#10;Description automatically generated">
            <a:extLst>
              <a:ext uri="{FF2B5EF4-FFF2-40B4-BE49-F238E27FC236}">
                <a16:creationId xmlns:a16="http://schemas.microsoft.com/office/drawing/2014/main" id="{4F545C90-C16E-475F-BDB4-CE3D48064B6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0CAE3B1-475E-4D5A-9D81-FFFADE3E47F6}"/>
              </a:ext>
            </a:extLst>
          </p:cNvPr>
          <p:cNvSpPr txBox="1"/>
          <p:nvPr/>
        </p:nvSpPr>
        <p:spPr>
          <a:xfrm>
            <a:off x="8275320" y="136835"/>
            <a:ext cx="3833327" cy="1701031"/>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3000" b="1" dirty="0">
                <a:solidFill>
                  <a:srgbClr val="FF0000"/>
                </a:solidFill>
                <a:effectLst>
                  <a:outerShdw blurRad="38100" dist="38100" dir="2700000" algn="tl">
                    <a:srgbClr val="000000"/>
                  </a:outerShdw>
                </a:effectLst>
                <a:latin typeface="+mj-lt"/>
                <a:cs typeface="Times New Roman" panose="02020603050405020304" pitchFamily="18" charset="0"/>
              </a:rPr>
              <a:t>April 27, 2021 – Gladden Project Dedication and  Ribbon Cutting Ceremony</a:t>
            </a:r>
          </a:p>
        </p:txBody>
      </p:sp>
      <p:sp>
        <p:nvSpPr>
          <p:cNvPr id="5" name="TextBox 4">
            <a:extLst>
              <a:ext uri="{FF2B5EF4-FFF2-40B4-BE49-F238E27FC236}">
                <a16:creationId xmlns:a16="http://schemas.microsoft.com/office/drawing/2014/main" id="{3BD44BFA-564F-44FA-A61F-CF9B66DC0D60}"/>
              </a:ext>
            </a:extLst>
          </p:cNvPr>
          <p:cNvSpPr txBox="1"/>
          <p:nvPr/>
        </p:nvSpPr>
        <p:spPr>
          <a:xfrm>
            <a:off x="819322" y="5349922"/>
            <a:ext cx="3425132" cy="1678675"/>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3000" b="1" dirty="0">
                <a:solidFill>
                  <a:srgbClr val="FFFF00"/>
                </a:solidFill>
                <a:effectLst>
                  <a:outerShdw blurRad="38100" dist="38100" dir="2700000" algn="tl">
                    <a:srgbClr val="000000"/>
                  </a:outerShdw>
                </a:effectLst>
                <a:latin typeface="+mj-lt"/>
                <a:cs typeface="Times New Roman" panose="02020603050405020304" pitchFamily="18" charset="0"/>
              </a:rPr>
              <a:t>SFCG’s Steve Frank and Tetra Tech’s Farley Wood</a:t>
            </a:r>
          </a:p>
        </p:txBody>
      </p:sp>
    </p:spTree>
    <p:extLst>
      <p:ext uri="{BB962C8B-B14F-4D97-AF65-F5344CB8AC3E}">
        <p14:creationId xmlns:p14="http://schemas.microsoft.com/office/powerpoint/2010/main" val="804852744"/>
      </p:ext>
    </p:extLst>
  </p:cSld>
  <p:clrMapOvr>
    <a:masterClrMapping/>
  </p:clrMapOvr>
  <p:transition spd="med" advClick="0" advTm="6000">
    <p:push dir="u"/>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09166937-1BDA-423D-86F4-1D8EDFC95D85}"/>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1947"/>
            <a:ext cx="12192000" cy="6881893"/>
          </a:xfrm>
          <a:prstGeom prst="rect">
            <a:avLst/>
          </a:prstGeom>
        </p:spPr>
      </p:pic>
      <p:sp>
        <p:nvSpPr>
          <p:cNvPr id="4" name="TextBox 3">
            <a:extLst>
              <a:ext uri="{FF2B5EF4-FFF2-40B4-BE49-F238E27FC236}">
                <a16:creationId xmlns:a16="http://schemas.microsoft.com/office/drawing/2014/main" id="{46A1CEF9-FE72-46CE-9F14-A824396A52CD}"/>
              </a:ext>
            </a:extLst>
          </p:cNvPr>
          <p:cNvSpPr txBox="1"/>
          <p:nvPr/>
        </p:nvSpPr>
        <p:spPr>
          <a:xfrm>
            <a:off x="341586" y="-48733"/>
            <a:ext cx="7985233" cy="630942"/>
          </a:xfrm>
          <a:prstGeom prst="rect">
            <a:avLst/>
          </a:prstGeom>
          <a:noFill/>
        </p:spPr>
        <p:txBody>
          <a:bodyPr wrap="square" rtlCol="0">
            <a:spAutoFit/>
          </a:bodyPr>
          <a:lstStyle/>
          <a:p>
            <a:pPr algn="ctr"/>
            <a:r>
              <a:rPr lang="en-US" sz="3500" b="1" dirty="0">
                <a:solidFill>
                  <a:srgbClr val="FFFF00"/>
                </a:solidFill>
                <a:effectLst>
                  <a:outerShdw blurRad="38100" dist="38100" dir="2700000" algn="tl">
                    <a:srgbClr val="000000"/>
                  </a:outerShdw>
                </a:effectLst>
                <a:latin typeface="+mj-lt"/>
                <a:cs typeface="Times New Roman" panose="02020603050405020304" pitchFamily="18" charset="0"/>
              </a:rPr>
              <a:t>South Fayette Conservation Board Members</a:t>
            </a:r>
          </a:p>
        </p:txBody>
      </p:sp>
      <p:sp>
        <p:nvSpPr>
          <p:cNvPr id="6" name="TextBox 5">
            <a:extLst>
              <a:ext uri="{FF2B5EF4-FFF2-40B4-BE49-F238E27FC236}">
                <a16:creationId xmlns:a16="http://schemas.microsoft.com/office/drawing/2014/main" id="{AECE1B50-2BE0-46C0-8781-1690FD56DB7F}"/>
              </a:ext>
            </a:extLst>
          </p:cNvPr>
          <p:cNvSpPr txBox="1"/>
          <p:nvPr/>
        </p:nvSpPr>
        <p:spPr>
          <a:xfrm>
            <a:off x="341586" y="6041073"/>
            <a:ext cx="11508828" cy="706568"/>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3000" b="1" dirty="0">
                <a:solidFill>
                  <a:srgbClr val="FF0000"/>
                </a:solidFill>
                <a:effectLst>
                  <a:outerShdw blurRad="38100" dist="38100" dir="2700000" algn="tl">
                    <a:srgbClr val="000000"/>
                  </a:outerShdw>
                </a:effectLst>
                <a:latin typeface="+mj-lt"/>
                <a:cs typeface="Times New Roman" panose="02020603050405020304" pitchFamily="18" charset="0"/>
              </a:rPr>
              <a:t>April 27, 2021 – Gladden Project Dedication and  Ribbon Cutting Ceremony</a:t>
            </a:r>
          </a:p>
        </p:txBody>
      </p:sp>
      <p:pic>
        <p:nvPicPr>
          <p:cNvPr id="7" name="Picture 6">
            <a:extLst>
              <a:ext uri="{FF2B5EF4-FFF2-40B4-BE49-F238E27FC236}">
                <a16:creationId xmlns:a16="http://schemas.microsoft.com/office/drawing/2014/main" id="{E1F881E9-6E3A-49C5-98CB-1BF6E8A30AA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25385" y="-36920"/>
            <a:ext cx="3566616" cy="1014382"/>
          </a:xfrm>
          <a:prstGeom prst="rect">
            <a:avLst/>
          </a:prstGeom>
        </p:spPr>
      </p:pic>
    </p:spTree>
    <p:extLst>
      <p:ext uri="{BB962C8B-B14F-4D97-AF65-F5344CB8AC3E}">
        <p14:creationId xmlns:p14="http://schemas.microsoft.com/office/powerpoint/2010/main" val="1719186356"/>
      </p:ext>
    </p:extLst>
  </p:cSld>
  <p:clrMapOvr>
    <a:masterClrMapping/>
  </p:clrMapOvr>
  <p:transition spd="med" advClick="0" advTm="800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CN1562">
            <a:extLst>
              <a:ext uri="{FF2B5EF4-FFF2-40B4-BE49-F238E27FC236}">
                <a16:creationId xmlns:a16="http://schemas.microsoft.com/office/drawing/2014/main" id="{9F8ABC23-28CC-4D87-A726-D222AE25D4B4}"/>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 y="-1"/>
            <a:ext cx="12192000" cy="68563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3">
            <a:extLst>
              <a:ext uri="{FF2B5EF4-FFF2-40B4-BE49-F238E27FC236}">
                <a16:creationId xmlns:a16="http://schemas.microsoft.com/office/drawing/2014/main" id="{778B142C-CC45-411A-8EF1-A281F5F8557C}"/>
              </a:ext>
            </a:extLst>
          </p:cNvPr>
          <p:cNvSpPr txBox="1">
            <a:spLocks noChangeArrowheads="1"/>
          </p:cNvSpPr>
          <p:nvPr/>
        </p:nvSpPr>
        <p:spPr bwMode="auto">
          <a:xfrm>
            <a:off x="1035090" y="90949"/>
            <a:ext cx="10121819" cy="630942"/>
          </a:xfrm>
          <a:prstGeom prst="rect">
            <a:avLst/>
          </a:prstGeom>
          <a:noFill/>
          <a:ln w="25400">
            <a:noFill/>
            <a:miter lim="800000"/>
            <a:headEnd/>
            <a:tailEnd/>
          </a:ln>
          <a:effec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20000"/>
              </a:spcBef>
              <a:buSzPct val="75000"/>
            </a:pPr>
            <a:r>
              <a:rPr lang="en-US" altLang="en-US" sz="3500" b="1" dirty="0">
                <a:solidFill>
                  <a:schemeClr val="bg1">
                    <a:lumMod val="95000"/>
                  </a:schemeClr>
                </a:solidFill>
                <a:effectLst>
                  <a:outerShdw blurRad="38100" dist="38100" dir="2700000" algn="tl">
                    <a:srgbClr val="000000"/>
                  </a:outerShdw>
                </a:effectLst>
                <a:latin typeface="+mj-lt"/>
                <a:cs typeface="Times New Roman" panose="02020603050405020304" pitchFamily="18" charset="0"/>
              </a:rPr>
              <a:t>Gladden Discharge Channel and Flow Measuring Weir</a:t>
            </a:r>
          </a:p>
        </p:txBody>
      </p:sp>
    </p:spTree>
    <p:extLst>
      <p:ext uri="{BB962C8B-B14F-4D97-AF65-F5344CB8AC3E}">
        <p14:creationId xmlns:p14="http://schemas.microsoft.com/office/powerpoint/2010/main" val="3425920123"/>
      </p:ext>
    </p:extLst>
  </p:cSld>
  <p:clrMapOvr>
    <a:masterClrMapping/>
  </p:clrMapOvr>
  <p:transition spd="med" advClick="0" advTm="6000">
    <p:push dir="u"/>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men standing in a field&#10;&#10;Description automatically generated with low confidence">
            <a:extLst>
              <a:ext uri="{FF2B5EF4-FFF2-40B4-BE49-F238E27FC236}">
                <a16:creationId xmlns:a16="http://schemas.microsoft.com/office/drawing/2014/main" id="{CA3671BF-1797-4AC6-ACF8-5200EE5D9B4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F7E1001-EFF1-47B7-AD62-00F32EA365F2}"/>
              </a:ext>
            </a:extLst>
          </p:cNvPr>
          <p:cNvSpPr txBox="1"/>
          <p:nvPr/>
        </p:nvSpPr>
        <p:spPr>
          <a:xfrm>
            <a:off x="88707" y="462036"/>
            <a:ext cx="6531864" cy="1280160"/>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3000" b="1" dirty="0">
                <a:solidFill>
                  <a:schemeClr val="bg1"/>
                </a:solidFill>
                <a:effectLst>
                  <a:outerShdw blurRad="38100" dist="38100" dir="2700000" algn="tl">
                    <a:srgbClr val="000000"/>
                  </a:outerShdw>
                </a:effectLst>
                <a:latin typeface="+mj-lt"/>
                <a:cs typeface="Times New Roman" panose="02020603050405020304" pitchFamily="18" charset="0"/>
              </a:rPr>
              <a:t>April 27, 2021 – Gladden Project Dedication and Ribbon Cutting Ceremony</a:t>
            </a:r>
          </a:p>
        </p:txBody>
      </p:sp>
      <p:sp>
        <p:nvSpPr>
          <p:cNvPr id="5" name="TextBox 4">
            <a:extLst>
              <a:ext uri="{FF2B5EF4-FFF2-40B4-BE49-F238E27FC236}">
                <a16:creationId xmlns:a16="http://schemas.microsoft.com/office/drawing/2014/main" id="{FD792BFC-0BFE-4558-865C-8B5D0B3BDD49}"/>
              </a:ext>
            </a:extLst>
          </p:cNvPr>
          <p:cNvSpPr txBox="1"/>
          <p:nvPr/>
        </p:nvSpPr>
        <p:spPr>
          <a:xfrm>
            <a:off x="245660" y="5930658"/>
            <a:ext cx="11655188" cy="715801"/>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2800" b="1" dirty="0">
                <a:solidFill>
                  <a:srgbClr val="FFFF00"/>
                </a:solidFill>
                <a:effectLst>
                  <a:outerShdw blurRad="38100" dist="38100" dir="2700000" algn="tl">
                    <a:srgbClr val="000000"/>
                  </a:outerShdw>
                </a:effectLst>
                <a:latin typeface="+mj-lt"/>
                <a:cs typeface="Times New Roman" panose="02020603050405020304" pitchFamily="18" charset="0"/>
              </a:rPr>
              <a:t>Project Partner Representatives from SFCG, Tetra Tech, PA DEP, OSMRE, and PFBC</a:t>
            </a:r>
          </a:p>
        </p:txBody>
      </p:sp>
    </p:spTree>
    <p:extLst>
      <p:ext uri="{BB962C8B-B14F-4D97-AF65-F5344CB8AC3E}">
        <p14:creationId xmlns:p14="http://schemas.microsoft.com/office/powerpoint/2010/main" val="828098131"/>
      </p:ext>
    </p:extLst>
  </p:cSld>
  <p:clrMapOvr>
    <a:masterClrMapping/>
  </p:clrMapOvr>
  <p:transition spd="med" advClick="0" advTm="5000">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ound, outdoor, grass&#10;&#10;Description automatically generated">
            <a:extLst>
              <a:ext uri="{FF2B5EF4-FFF2-40B4-BE49-F238E27FC236}">
                <a16:creationId xmlns:a16="http://schemas.microsoft.com/office/drawing/2014/main" id="{748E4CA0-F451-4151-BCD9-F58F4025C522}"/>
              </a:ext>
            </a:extLst>
          </p:cNvPr>
          <p:cNvPicPr>
            <a:picLocks noGrp="1" noChangeAspect="1"/>
          </p:cNvPicPr>
          <p:nvPr>
            <p:ph sz="quarter" idx="13"/>
          </p:nvPr>
        </p:nvPicPr>
        <p:blipFill>
          <a:blip r:embed="rId2" cstate="email">
            <a:extLst>
              <a:ext uri="{28A0092B-C50C-407E-A947-70E740481C1C}">
                <a14:useLocalDpi xmlns:a14="http://schemas.microsoft.com/office/drawing/2010/main" val="0"/>
              </a:ext>
            </a:extLst>
          </a:blip>
          <a:stretch>
            <a:fillRect/>
          </a:stretch>
        </p:blipFill>
        <p:spPr>
          <a:xfrm>
            <a:off x="0" y="-1"/>
            <a:ext cx="12192000" cy="6859931"/>
          </a:xfrm>
          <a:prstGeom prst="rect">
            <a:avLst/>
          </a:prstGeom>
        </p:spPr>
      </p:pic>
      <p:sp>
        <p:nvSpPr>
          <p:cNvPr id="2" name="Title 1">
            <a:extLst>
              <a:ext uri="{FF2B5EF4-FFF2-40B4-BE49-F238E27FC236}">
                <a16:creationId xmlns:a16="http://schemas.microsoft.com/office/drawing/2014/main" id="{DB72E489-1956-44A2-A217-1B2BD663A784}"/>
              </a:ext>
            </a:extLst>
          </p:cNvPr>
          <p:cNvSpPr>
            <a:spLocks noGrp="1"/>
          </p:cNvSpPr>
          <p:nvPr>
            <p:ph type="title"/>
          </p:nvPr>
        </p:nvSpPr>
        <p:spPr>
          <a:xfrm>
            <a:off x="0" y="136525"/>
            <a:ext cx="10515600" cy="1325563"/>
          </a:xfrm>
        </p:spPr>
        <p:txBody>
          <a:bodyPr>
            <a:normAutofit/>
          </a:bodyPr>
          <a:lstStyle/>
          <a:p>
            <a:r>
              <a:rPr lang="en-US" sz="3600" b="1" dirty="0">
                <a:solidFill>
                  <a:srgbClr val="FFFF00"/>
                </a:solidFill>
                <a:effectLst>
                  <a:outerShdw blurRad="38100" dist="38100" dir="2700000" algn="tl">
                    <a:srgbClr val="000000"/>
                  </a:outerShdw>
                </a:effectLst>
                <a:ea typeface="+mn-ea"/>
                <a:cs typeface="Times New Roman" panose="02020603050405020304" pitchFamily="18" charset="0"/>
              </a:rPr>
              <a:t>The Final Product – The Gladden AMD Treatment Plant</a:t>
            </a:r>
          </a:p>
        </p:txBody>
      </p:sp>
      <p:sp>
        <p:nvSpPr>
          <p:cNvPr id="4" name="Slide Number Placeholder 3">
            <a:extLst>
              <a:ext uri="{FF2B5EF4-FFF2-40B4-BE49-F238E27FC236}">
                <a16:creationId xmlns:a16="http://schemas.microsoft.com/office/drawing/2014/main" id="{9CA1A925-25D4-41AA-8564-8FD0D0F9AB06}"/>
              </a:ext>
            </a:extLst>
          </p:cNvPr>
          <p:cNvSpPr>
            <a:spLocks noGrp="1"/>
          </p:cNvSpPr>
          <p:nvPr>
            <p:ph type="sldNum" sz="quarter" idx="16"/>
          </p:nvPr>
        </p:nvSpPr>
        <p:spPr/>
        <p:txBody>
          <a:bodyPr/>
          <a:lstStyle/>
          <a:p>
            <a:pPr>
              <a:defRPr/>
            </a:pPr>
            <a:fld id="{8EC16C3E-254E-C04A-8A90-F3CAE37A3DAA}" type="slidenum">
              <a:rPr lang="en-US"/>
              <a:pPr>
                <a:defRPr/>
              </a:pPr>
              <a:t>81</a:t>
            </a:fld>
            <a:endParaRPr lang="en-US" dirty="0"/>
          </a:p>
        </p:txBody>
      </p:sp>
      <p:pic>
        <p:nvPicPr>
          <p:cNvPr id="6" name="Picture 5" descr="A picture containing text, clipart&#10;&#10;Description automatically generated">
            <a:extLst>
              <a:ext uri="{FF2B5EF4-FFF2-40B4-BE49-F238E27FC236}">
                <a16:creationId xmlns:a16="http://schemas.microsoft.com/office/drawing/2014/main" id="{26842194-BA71-4766-812E-10B40D79D62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416955" y="5746905"/>
            <a:ext cx="2630082" cy="974570"/>
          </a:xfrm>
          <a:prstGeom prst="rect">
            <a:avLst/>
          </a:prstGeom>
        </p:spPr>
      </p:pic>
    </p:spTree>
    <p:extLst>
      <p:ext uri="{BB962C8B-B14F-4D97-AF65-F5344CB8AC3E}">
        <p14:creationId xmlns:p14="http://schemas.microsoft.com/office/powerpoint/2010/main" val="868343372"/>
      </p:ext>
    </p:extLst>
  </p:cSld>
  <p:clrMapOvr>
    <a:masterClrMapping/>
  </p:clrMapOvr>
  <p:transition spd="med" advClick="0" advTm="6000">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tree&#10;&#10;Description automatically generated">
            <a:extLst>
              <a:ext uri="{FF2B5EF4-FFF2-40B4-BE49-F238E27FC236}">
                <a16:creationId xmlns:a16="http://schemas.microsoft.com/office/drawing/2014/main" id="{0A5FD5BA-50FC-4F8A-9796-E5EF335764B8}"/>
              </a:ext>
            </a:extLst>
          </p:cNvPr>
          <p:cNvPicPr>
            <a:picLocks noGrp="1" noChangeAspect="1"/>
          </p:cNvPicPr>
          <p:nvPr>
            <p:ph sz="quarter" idx="13"/>
          </p:nvPr>
        </p:nvPicPr>
        <p:blipFill rotWithShape="1">
          <a:blip r:embed="rId2" cstate="email">
            <a:extLst>
              <a:ext uri="{28A0092B-C50C-407E-A947-70E740481C1C}">
                <a14:useLocalDpi xmlns:a14="http://schemas.microsoft.com/office/drawing/2010/main" val="0"/>
              </a:ext>
            </a:extLst>
          </a:blip>
          <a:srcRect/>
          <a:stretch/>
        </p:blipFill>
        <p:spPr>
          <a:xfrm>
            <a:off x="189931" y="1215518"/>
            <a:ext cx="11812137" cy="5394227"/>
          </a:xfrm>
        </p:spPr>
      </p:pic>
      <p:sp>
        <p:nvSpPr>
          <p:cNvPr id="4" name="Slide Number Placeholder 3">
            <a:extLst>
              <a:ext uri="{FF2B5EF4-FFF2-40B4-BE49-F238E27FC236}">
                <a16:creationId xmlns:a16="http://schemas.microsoft.com/office/drawing/2014/main" id="{00C0029D-EDC7-473B-86C1-35C661AD5C25}"/>
              </a:ext>
            </a:extLst>
          </p:cNvPr>
          <p:cNvSpPr>
            <a:spLocks noGrp="1"/>
          </p:cNvSpPr>
          <p:nvPr>
            <p:ph type="sldNum" sz="quarter" idx="16"/>
          </p:nvPr>
        </p:nvSpPr>
        <p:spPr/>
        <p:txBody>
          <a:bodyPr/>
          <a:lstStyle/>
          <a:p>
            <a:pPr>
              <a:defRPr/>
            </a:pPr>
            <a:fld id="{8EC16C3E-254E-C04A-8A90-F3CAE37A3DAA}" type="slidenum">
              <a:rPr lang="en-US"/>
              <a:pPr>
                <a:defRPr/>
              </a:pPr>
              <a:t>82</a:t>
            </a:fld>
            <a:endParaRPr lang="en-US" dirty="0"/>
          </a:p>
        </p:txBody>
      </p:sp>
      <p:sp>
        <p:nvSpPr>
          <p:cNvPr id="5" name="Title 1">
            <a:extLst>
              <a:ext uri="{FF2B5EF4-FFF2-40B4-BE49-F238E27FC236}">
                <a16:creationId xmlns:a16="http://schemas.microsoft.com/office/drawing/2014/main" id="{F7C339CD-418B-47EA-B71B-96775937A688}"/>
              </a:ext>
            </a:extLst>
          </p:cNvPr>
          <p:cNvSpPr txBox="1">
            <a:spLocks/>
          </p:cNvSpPr>
          <p:nvPr/>
        </p:nvSpPr>
        <p:spPr>
          <a:xfrm>
            <a:off x="838200" y="139120"/>
            <a:ext cx="10515600" cy="8665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effectLst>
                  <a:outerShdw blurRad="38100" dist="38100" dir="2700000" algn="tl">
                    <a:srgbClr val="000000"/>
                  </a:outerShdw>
                </a:effectLst>
                <a:ea typeface="+mn-ea"/>
                <a:cs typeface="Times New Roman" panose="02020603050405020304" pitchFamily="18" charset="0"/>
              </a:rPr>
              <a:t>The Final Product – Millers Run Near Cuddy Post Office</a:t>
            </a:r>
          </a:p>
        </p:txBody>
      </p:sp>
      <p:pic>
        <p:nvPicPr>
          <p:cNvPr id="9" name="Picture 8" descr="A picture containing text, clipart&#10;&#10;Description automatically generated">
            <a:extLst>
              <a:ext uri="{FF2B5EF4-FFF2-40B4-BE49-F238E27FC236}">
                <a16:creationId xmlns:a16="http://schemas.microsoft.com/office/drawing/2014/main" id="{AA4DB579-FC6A-4FF7-AD8E-6AD9DA29E94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304818" y="6089968"/>
            <a:ext cx="1697250" cy="628912"/>
          </a:xfrm>
          <a:prstGeom prst="rect">
            <a:avLst/>
          </a:prstGeom>
        </p:spPr>
      </p:pic>
    </p:spTree>
    <p:extLst>
      <p:ext uri="{BB962C8B-B14F-4D97-AF65-F5344CB8AC3E}">
        <p14:creationId xmlns:p14="http://schemas.microsoft.com/office/powerpoint/2010/main" val="2696408340"/>
      </p:ext>
    </p:extLst>
  </p:cSld>
  <p:clrMapOvr>
    <a:masterClrMapping/>
  </p:clrMapOvr>
  <p:transition spd="med" advClick="0" advTm="8000">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outdoor, tree, water, river&#10;&#10;Description automatically generated">
            <a:extLst>
              <a:ext uri="{FF2B5EF4-FFF2-40B4-BE49-F238E27FC236}">
                <a16:creationId xmlns:a16="http://schemas.microsoft.com/office/drawing/2014/main" id="{3B06512B-9E1F-4F4D-87A8-7F96E94B84BA}"/>
              </a:ext>
            </a:extLst>
          </p:cNvPr>
          <p:cNvPicPr>
            <a:picLocks noGrp="1" noChangeAspect="1"/>
          </p:cNvPicPr>
          <p:nvPr>
            <p:ph sz="quarter" idx="14"/>
          </p:nvPr>
        </p:nvPicPr>
        <p:blipFill>
          <a:blip r:embed="rId2" cstate="email">
            <a:extLst>
              <a:ext uri="{28A0092B-C50C-407E-A947-70E740481C1C}">
                <a14:useLocalDpi xmlns:a14="http://schemas.microsoft.com/office/drawing/2010/main" val="0"/>
              </a:ext>
            </a:extLst>
          </a:blip>
          <a:stretch>
            <a:fillRect/>
          </a:stretch>
        </p:blipFill>
        <p:spPr>
          <a:xfrm>
            <a:off x="6138173" y="2060812"/>
            <a:ext cx="5970803" cy="4478102"/>
          </a:xfrm>
        </p:spPr>
      </p:pic>
      <p:sp>
        <p:nvSpPr>
          <p:cNvPr id="5" name="Slide Number Placeholder 4">
            <a:extLst>
              <a:ext uri="{FF2B5EF4-FFF2-40B4-BE49-F238E27FC236}">
                <a16:creationId xmlns:a16="http://schemas.microsoft.com/office/drawing/2014/main" id="{B39D8DDE-B330-4859-8EAA-D18B8649774B}"/>
              </a:ext>
            </a:extLst>
          </p:cNvPr>
          <p:cNvSpPr>
            <a:spLocks noGrp="1"/>
          </p:cNvSpPr>
          <p:nvPr>
            <p:ph type="sldNum" sz="quarter" idx="17"/>
          </p:nvPr>
        </p:nvSpPr>
        <p:spPr/>
        <p:txBody>
          <a:bodyPr/>
          <a:lstStyle/>
          <a:p>
            <a:pPr>
              <a:defRPr/>
            </a:pPr>
            <a:fld id="{8EC16C3E-254E-C04A-8A90-F3CAE37A3DAA}" type="slidenum">
              <a:rPr lang="en-US"/>
              <a:pPr>
                <a:defRPr/>
              </a:pPr>
              <a:t>83</a:t>
            </a:fld>
            <a:endParaRPr lang="en-US" dirty="0"/>
          </a:p>
        </p:txBody>
      </p:sp>
      <p:pic>
        <p:nvPicPr>
          <p:cNvPr id="6" name="Content Placeholder 7" descr="A close up of a pond&#10;&#10;Description generated with very high confidence">
            <a:extLst>
              <a:ext uri="{FF2B5EF4-FFF2-40B4-BE49-F238E27FC236}">
                <a16:creationId xmlns:a16="http://schemas.microsoft.com/office/drawing/2014/main" id="{AA5BC370-7237-45A9-A911-6C9DBBE09108}"/>
              </a:ext>
            </a:extLst>
          </p:cNvPr>
          <p:cNvPicPr>
            <a:picLocks noGrp="1" noChangeAspect="1"/>
          </p:cNvPicPr>
          <p:nvPr>
            <p:ph sz="quarter" idx="13"/>
          </p:nvPr>
        </p:nvPicPr>
        <p:blipFill>
          <a:blip r:embed="rId3" cstate="email">
            <a:extLst>
              <a:ext uri="{28A0092B-C50C-407E-A947-70E740481C1C}">
                <a14:useLocalDpi xmlns:a14="http://schemas.microsoft.com/office/drawing/2010/main" val="0"/>
              </a:ext>
            </a:extLst>
          </a:blip>
          <a:stretch>
            <a:fillRect/>
          </a:stretch>
        </p:blipFill>
        <p:spPr>
          <a:xfrm rot="10800000" flipH="1" flipV="1">
            <a:off x="125198" y="2060812"/>
            <a:ext cx="5970802" cy="4478100"/>
          </a:xfrm>
          <a:prstGeom prst="rect">
            <a:avLst/>
          </a:prstGeom>
        </p:spPr>
      </p:pic>
      <p:sp>
        <p:nvSpPr>
          <p:cNvPr id="9" name="Title 1">
            <a:extLst>
              <a:ext uri="{FF2B5EF4-FFF2-40B4-BE49-F238E27FC236}">
                <a16:creationId xmlns:a16="http://schemas.microsoft.com/office/drawing/2014/main" id="{6A38041B-A020-429A-881D-46AB4D7FC169}"/>
              </a:ext>
            </a:extLst>
          </p:cNvPr>
          <p:cNvSpPr txBox="1">
            <a:spLocks/>
          </p:cNvSpPr>
          <p:nvPr/>
        </p:nvSpPr>
        <p:spPr>
          <a:xfrm>
            <a:off x="1296538" y="182656"/>
            <a:ext cx="10057262" cy="18099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FF0000"/>
                </a:solidFill>
                <a:effectLst>
                  <a:outerShdw blurRad="38100" dist="38100" dir="2700000" algn="tl">
                    <a:srgbClr val="000000"/>
                  </a:outerShdw>
                </a:effectLst>
                <a:ea typeface="+mn-ea"/>
                <a:cs typeface="Times New Roman" panose="02020603050405020304" pitchFamily="18" charset="0"/>
              </a:rPr>
              <a:t>The Final Product – Millers Run at its Confluence with </a:t>
            </a:r>
            <a:r>
              <a:rPr lang="en-US" b="1" dirty="0" err="1">
                <a:solidFill>
                  <a:srgbClr val="FF0000"/>
                </a:solidFill>
                <a:effectLst>
                  <a:outerShdw blurRad="38100" dist="38100" dir="2700000" algn="tl">
                    <a:srgbClr val="000000"/>
                  </a:outerShdw>
                </a:effectLst>
                <a:ea typeface="+mn-ea"/>
                <a:cs typeface="Times New Roman" panose="02020603050405020304" pitchFamily="18" charset="0"/>
              </a:rPr>
              <a:t>Chartiers</a:t>
            </a:r>
            <a:r>
              <a:rPr lang="en-US" b="1" dirty="0">
                <a:solidFill>
                  <a:srgbClr val="FF0000"/>
                </a:solidFill>
                <a:effectLst>
                  <a:outerShdw blurRad="38100" dist="38100" dir="2700000" algn="tl">
                    <a:srgbClr val="000000"/>
                  </a:outerShdw>
                </a:effectLst>
                <a:ea typeface="+mn-ea"/>
                <a:cs typeface="Times New Roman" panose="02020603050405020304" pitchFamily="18" charset="0"/>
              </a:rPr>
              <a:t> Creek</a:t>
            </a:r>
          </a:p>
        </p:txBody>
      </p:sp>
      <p:pic>
        <p:nvPicPr>
          <p:cNvPr id="10" name="Picture 9" descr="A picture containing text, clipart&#10;&#10;Description automatically generated">
            <a:extLst>
              <a:ext uri="{FF2B5EF4-FFF2-40B4-BE49-F238E27FC236}">
                <a16:creationId xmlns:a16="http://schemas.microsoft.com/office/drawing/2014/main" id="{F86DD6C8-6C1B-436F-B303-BB308D9480F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5197" y="182656"/>
            <a:ext cx="1697250" cy="628912"/>
          </a:xfrm>
          <a:prstGeom prst="rect">
            <a:avLst/>
          </a:prstGeom>
        </p:spPr>
      </p:pic>
    </p:spTree>
    <p:extLst>
      <p:ext uri="{BB962C8B-B14F-4D97-AF65-F5344CB8AC3E}">
        <p14:creationId xmlns:p14="http://schemas.microsoft.com/office/powerpoint/2010/main" val="2787973839"/>
      </p:ext>
    </p:extLst>
  </p:cSld>
  <p:clrMapOvr>
    <a:masterClrMapping/>
  </p:clrMapOvr>
  <p:transition spd="med" advClick="0" advTm="8000">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5"/>
            <a:ext cx="7587343" cy="766989"/>
          </a:xfrm>
        </p:spPr>
        <p:txBody>
          <a:bodyPr>
            <a:normAutofit/>
          </a:bodyPr>
          <a:lstStyle/>
          <a:p>
            <a:r>
              <a:rPr lang="en-US" sz="4000" b="1" dirty="0">
                <a:solidFill>
                  <a:srgbClr val="000066"/>
                </a:solidFill>
                <a:latin typeface="Abadi" panose="020B0604020202020204" pitchFamily="34" charset="0"/>
              </a:rPr>
              <a:t>Project Funding</a:t>
            </a:r>
          </a:p>
        </p:txBody>
      </p:sp>
      <p:sp>
        <p:nvSpPr>
          <p:cNvPr id="8" name="Content Placeholder 7"/>
          <p:cNvSpPr>
            <a:spLocks noGrp="1"/>
          </p:cNvSpPr>
          <p:nvPr>
            <p:ph sz="quarter" idx="13"/>
          </p:nvPr>
        </p:nvSpPr>
        <p:spPr>
          <a:xfrm>
            <a:off x="462455" y="1132114"/>
            <a:ext cx="11533602" cy="5360761"/>
          </a:xfrm>
        </p:spPr>
        <p:txBody>
          <a:bodyPr>
            <a:noAutofit/>
          </a:bodyPr>
          <a:lstStyle/>
          <a:p>
            <a:r>
              <a:rPr lang="en-US" dirty="0"/>
              <a:t>The Gladden AMD Treatment Project cost just over $13 million.</a:t>
            </a:r>
          </a:p>
          <a:p>
            <a:r>
              <a:rPr lang="en-US" dirty="0"/>
              <a:t>The funding for the project came from two primary sources:</a:t>
            </a:r>
          </a:p>
          <a:p>
            <a:pPr lvl="1"/>
            <a:r>
              <a:rPr lang="en-US" sz="2800" dirty="0"/>
              <a:t>The AMD abatement and treatment program (AMD Set-Aside Program) authorized in the Surface Mining Control and Reclamation Act (SMCRA).</a:t>
            </a:r>
          </a:p>
          <a:p>
            <a:pPr lvl="1"/>
            <a:r>
              <a:rPr lang="en-US" sz="2800" dirty="0"/>
              <a:t>The federal Office of Surface Mining Reclamation and Enforcement’s (OSMRE’s) AML Pilot Program, now referred to as the federal Abandoned Mine Land Economic Revitalization (AMLER) Program.</a:t>
            </a:r>
          </a:p>
          <a:p>
            <a:r>
              <a:rPr lang="en-US" dirty="0"/>
              <a:t>The AMLER Program specifically targets abandoned mine cleanup projects that are linked to local community and economic development goals.</a:t>
            </a:r>
          </a:p>
          <a:p>
            <a:r>
              <a:rPr lang="en-US" dirty="0"/>
              <a:t>Additional funding through Growing Greener has been awarded to support long-term operation and maintenance of this treatment system by providing 2 years of additional O&amp;M funding. Current annual cost is $300,000.</a:t>
            </a:r>
          </a:p>
          <a:p>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FCF72D5B-3128-41AE-B6C3-7938E7DA399B}"/>
              </a:ext>
            </a:extLst>
          </p:cNvPr>
          <p:cNvSpPr>
            <a:spLocks noGrp="1"/>
          </p:cNvSpPr>
          <p:nvPr>
            <p:ph type="sldNum" sz="quarter" idx="16"/>
          </p:nvPr>
        </p:nvSpPr>
        <p:spPr/>
        <p:txBody>
          <a:bodyPr/>
          <a:lstStyle/>
          <a:p>
            <a:pPr>
              <a:defRPr/>
            </a:pPr>
            <a:fld id="{8EC16C3E-254E-C04A-8A90-F3CAE37A3DAA}" type="slidenum">
              <a:rPr lang="en-US"/>
              <a:pPr>
                <a:defRPr/>
              </a:pPr>
              <a:t>84</a:t>
            </a:fld>
            <a:endParaRPr lang="en-US" dirty="0"/>
          </a:p>
        </p:txBody>
      </p:sp>
      <p:pic>
        <p:nvPicPr>
          <p:cNvPr id="4" name="Picture 3">
            <a:extLst>
              <a:ext uri="{FF2B5EF4-FFF2-40B4-BE49-F238E27FC236}">
                <a16:creationId xmlns:a16="http://schemas.microsoft.com/office/drawing/2014/main" id="{73FA53B5-B0F7-4FDF-8611-9BBC91897D3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925636" y="0"/>
            <a:ext cx="3266364" cy="1210343"/>
          </a:xfrm>
          <a:prstGeom prst="rect">
            <a:avLst/>
          </a:prstGeom>
        </p:spPr>
      </p:pic>
    </p:spTree>
    <p:extLst>
      <p:ext uri="{BB962C8B-B14F-4D97-AF65-F5344CB8AC3E}">
        <p14:creationId xmlns:p14="http://schemas.microsoft.com/office/powerpoint/2010/main" val="2837939892"/>
      </p:ext>
    </p:extLst>
  </p:cSld>
  <p:clrMapOvr>
    <a:masterClrMapping/>
  </p:clrMapOvr>
  <p:transition spd="med" advClick="0" advTm="24000">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43607" y="159922"/>
            <a:ext cx="8852338" cy="766989"/>
          </a:xfrm>
        </p:spPr>
        <p:txBody>
          <a:bodyPr>
            <a:normAutofit fontScale="90000"/>
          </a:bodyPr>
          <a:lstStyle/>
          <a:p>
            <a:r>
              <a:rPr lang="en-US" sz="4000" b="1" dirty="0">
                <a:solidFill>
                  <a:srgbClr val="000066"/>
                </a:solidFill>
                <a:latin typeface="Abadi" panose="020B0604020202020204" pitchFamily="34" charset="0"/>
              </a:rPr>
              <a:t>Project Grant and Contracting Mechanisms</a:t>
            </a:r>
          </a:p>
        </p:txBody>
      </p:sp>
      <p:sp>
        <p:nvSpPr>
          <p:cNvPr id="8" name="Content Placeholder 7"/>
          <p:cNvSpPr>
            <a:spLocks noGrp="1"/>
          </p:cNvSpPr>
          <p:nvPr>
            <p:ph sz="quarter" idx="13"/>
          </p:nvPr>
        </p:nvSpPr>
        <p:spPr>
          <a:xfrm>
            <a:off x="462455" y="1132114"/>
            <a:ext cx="11533602" cy="5360761"/>
          </a:xfrm>
        </p:spPr>
        <p:txBody>
          <a:bodyPr>
            <a:noAutofit/>
          </a:bodyPr>
          <a:lstStyle/>
          <a:p>
            <a:r>
              <a:rPr lang="en-US" sz="3200" dirty="0"/>
              <a:t>The entire Gladden AMD Treatment Facility design and construction methodology was facilitated by a PA DEP BAMR grant and contracting process awarded to the local project sponsor, the South Fayette Conservation Group (SFCG). </a:t>
            </a:r>
          </a:p>
          <a:p>
            <a:r>
              <a:rPr lang="en-US" sz="3200" dirty="0"/>
              <a:t>SFCG, through a competitive bid process, retained design engineering services, construction contractors and plant operators through the PA DEP BAMR reimbursement grant process. </a:t>
            </a:r>
          </a:p>
          <a:p>
            <a:r>
              <a:rPr lang="en-US" sz="3200" dirty="0"/>
              <a:t>This methodology resulted in the treatment plant being designed, constructed, and placed into operation within only a 14-month time frame, despite the fact that construction occurred during the height of the </a:t>
            </a:r>
            <a:r>
              <a:rPr lang="en-US" sz="3200"/>
              <a:t>global Covid-19 </a:t>
            </a:r>
            <a:r>
              <a:rPr lang="en-US" sz="3200" dirty="0"/>
              <a:t>pandemic. </a:t>
            </a:r>
          </a:p>
          <a:p>
            <a:endParaRPr lang="en-US" dirty="0"/>
          </a:p>
          <a:p>
            <a:endParaRPr lang="en-US" dirty="0"/>
          </a:p>
        </p:txBody>
      </p:sp>
      <p:sp>
        <p:nvSpPr>
          <p:cNvPr id="2" name="Slide Number Placeholder 1">
            <a:extLst>
              <a:ext uri="{FF2B5EF4-FFF2-40B4-BE49-F238E27FC236}">
                <a16:creationId xmlns:a16="http://schemas.microsoft.com/office/drawing/2014/main" id="{FCF72D5B-3128-41AE-B6C3-7938E7DA399B}"/>
              </a:ext>
            </a:extLst>
          </p:cNvPr>
          <p:cNvSpPr>
            <a:spLocks noGrp="1"/>
          </p:cNvSpPr>
          <p:nvPr>
            <p:ph type="sldNum" sz="quarter" idx="16"/>
          </p:nvPr>
        </p:nvSpPr>
        <p:spPr/>
        <p:txBody>
          <a:bodyPr/>
          <a:lstStyle/>
          <a:p>
            <a:pPr>
              <a:defRPr/>
            </a:pPr>
            <a:fld id="{8EC16C3E-254E-C04A-8A90-F3CAE37A3DAA}" type="slidenum">
              <a:rPr lang="en-US"/>
              <a:pPr>
                <a:defRPr/>
              </a:pPr>
              <a:t>85</a:t>
            </a:fld>
            <a:endParaRPr lang="en-US" dirty="0"/>
          </a:p>
        </p:txBody>
      </p:sp>
      <p:pic>
        <p:nvPicPr>
          <p:cNvPr id="4" name="Picture 3">
            <a:extLst>
              <a:ext uri="{FF2B5EF4-FFF2-40B4-BE49-F238E27FC236}">
                <a16:creationId xmlns:a16="http://schemas.microsoft.com/office/drawing/2014/main" id="{73FA53B5-B0F7-4FDF-8611-9BBC91897D3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690538" y="1"/>
            <a:ext cx="2501462" cy="926910"/>
          </a:xfrm>
          <a:prstGeom prst="rect">
            <a:avLst/>
          </a:prstGeom>
        </p:spPr>
      </p:pic>
    </p:spTree>
    <p:extLst>
      <p:ext uri="{BB962C8B-B14F-4D97-AF65-F5344CB8AC3E}">
        <p14:creationId xmlns:p14="http://schemas.microsoft.com/office/powerpoint/2010/main" val="1110177173"/>
      </p:ext>
    </p:extLst>
  </p:cSld>
  <p:clrMapOvr>
    <a:masterClrMapping/>
  </p:clrMapOvr>
  <p:transition spd="med" advClick="0" advTm="24000">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5"/>
            <a:ext cx="7587343" cy="766989"/>
          </a:xfrm>
        </p:spPr>
        <p:txBody>
          <a:bodyPr>
            <a:normAutofit/>
          </a:bodyPr>
          <a:lstStyle/>
          <a:p>
            <a:r>
              <a:rPr lang="en-US" sz="4000" b="1" dirty="0">
                <a:solidFill>
                  <a:srgbClr val="000066"/>
                </a:solidFill>
                <a:latin typeface="Abadi" panose="020B0604020202020204" pitchFamily="34" charset="0"/>
              </a:rPr>
              <a:t>Economic and Community Benefits</a:t>
            </a:r>
          </a:p>
        </p:txBody>
      </p:sp>
      <p:sp>
        <p:nvSpPr>
          <p:cNvPr id="8" name="Content Placeholder 7"/>
          <p:cNvSpPr>
            <a:spLocks noGrp="1"/>
          </p:cNvSpPr>
          <p:nvPr>
            <p:ph sz="quarter" idx="13"/>
          </p:nvPr>
        </p:nvSpPr>
        <p:spPr>
          <a:xfrm>
            <a:off x="163286" y="1132114"/>
            <a:ext cx="11832771" cy="5453743"/>
          </a:xfrm>
        </p:spPr>
        <p:txBody>
          <a:bodyPr>
            <a:normAutofit fontScale="92500" lnSpcReduction="10000"/>
          </a:bodyPr>
          <a:lstStyle/>
          <a:p>
            <a:endParaRPr lang="en-US" sz="1200" dirty="0"/>
          </a:p>
          <a:p>
            <a:r>
              <a:rPr lang="en-US" sz="3000" dirty="0"/>
              <a:t>The Gladden AMD Active Treatment Plant is restoring 4 miles of Millers Run and will be instrumental in restoring 14 miles of </a:t>
            </a:r>
            <a:r>
              <a:rPr lang="en-US" sz="3000" dirty="0" err="1"/>
              <a:t>Chartiers</a:t>
            </a:r>
            <a:r>
              <a:rPr lang="en-US" sz="3000" dirty="0"/>
              <a:t> Creek to the confluence with the Ohio River.</a:t>
            </a:r>
          </a:p>
          <a:p>
            <a:r>
              <a:rPr lang="en-US" sz="3000" dirty="0"/>
              <a:t>Millers Run is on the PA Fish Commission stocking list upstream of the Gladden Discharge.  The plant will enable the fish to migrate down into the remaining 4 miles of Millers Run.</a:t>
            </a:r>
          </a:p>
          <a:p>
            <a:r>
              <a:rPr lang="en-US" sz="3000" dirty="0"/>
              <a:t>This section of stream flows past Morgan Park and through the Newberry Market development, both of which provide good access points for fishing.  </a:t>
            </a:r>
          </a:p>
          <a:p>
            <a:r>
              <a:rPr lang="en-US" sz="3000" dirty="0"/>
              <a:t>The Newbury development is 300-acre site of which about 200 acres is being developed into two residential communities and the remaining 100 acres is being developed into a mixed-use commercial retail development to include a pedestrian friendly main street with shops, restaurants, outdoor plazas, a hotel, grocery store and retail tenants.  </a:t>
            </a:r>
          </a:p>
          <a:p>
            <a:endParaRPr lang="en-US" dirty="0"/>
          </a:p>
          <a:p>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FCF72D5B-3128-41AE-B6C3-7938E7DA399B}"/>
              </a:ext>
            </a:extLst>
          </p:cNvPr>
          <p:cNvSpPr>
            <a:spLocks noGrp="1"/>
          </p:cNvSpPr>
          <p:nvPr>
            <p:ph type="sldNum" sz="quarter" idx="16"/>
          </p:nvPr>
        </p:nvSpPr>
        <p:spPr/>
        <p:txBody>
          <a:bodyPr/>
          <a:lstStyle/>
          <a:p>
            <a:pPr>
              <a:defRPr/>
            </a:pPr>
            <a:fld id="{8EC16C3E-254E-C04A-8A90-F3CAE37A3DAA}" type="slidenum">
              <a:rPr lang="en-US"/>
              <a:pPr>
                <a:defRPr/>
              </a:pPr>
              <a:t>86</a:t>
            </a:fld>
            <a:endParaRPr lang="en-US" dirty="0"/>
          </a:p>
        </p:txBody>
      </p:sp>
      <p:pic>
        <p:nvPicPr>
          <p:cNvPr id="4" name="Picture 3">
            <a:extLst>
              <a:ext uri="{FF2B5EF4-FFF2-40B4-BE49-F238E27FC236}">
                <a16:creationId xmlns:a16="http://schemas.microsoft.com/office/drawing/2014/main" id="{73FA53B5-B0F7-4FDF-8611-9BBC91897D3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925636" y="0"/>
            <a:ext cx="3266364" cy="1210343"/>
          </a:xfrm>
          <a:prstGeom prst="rect">
            <a:avLst/>
          </a:prstGeom>
        </p:spPr>
      </p:pic>
    </p:spTree>
    <p:extLst>
      <p:ext uri="{BB962C8B-B14F-4D97-AF65-F5344CB8AC3E}">
        <p14:creationId xmlns:p14="http://schemas.microsoft.com/office/powerpoint/2010/main" val="2109233396"/>
      </p:ext>
    </p:extLst>
  </p:cSld>
  <p:clrMapOvr>
    <a:masterClrMapping/>
  </p:clrMapOvr>
  <p:transition spd="med" advClick="0" advTm="24000">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5"/>
            <a:ext cx="7587343" cy="766989"/>
          </a:xfrm>
        </p:spPr>
        <p:txBody>
          <a:bodyPr>
            <a:normAutofit/>
          </a:bodyPr>
          <a:lstStyle/>
          <a:p>
            <a:r>
              <a:rPr lang="en-US" sz="4000" b="1" dirty="0">
                <a:solidFill>
                  <a:srgbClr val="000066"/>
                </a:solidFill>
                <a:latin typeface="Abadi" panose="020B0604020202020204" pitchFamily="34" charset="0"/>
              </a:rPr>
              <a:t>Economic and Community Benefits</a:t>
            </a:r>
          </a:p>
        </p:txBody>
      </p:sp>
      <p:sp>
        <p:nvSpPr>
          <p:cNvPr id="8" name="Content Placeholder 7"/>
          <p:cNvSpPr>
            <a:spLocks noGrp="1"/>
          </p:cNvSpPr>
          <p:nvPr>
            <p:ph sz="quarter" idx="13"/>
          </p:nvPr>
        </p:nvSpPr>
        <p:spPr>
          <a:xfrm>
            <a:off x="163286" y="1132114"/>
            <a:ext cx="11832771" cy="5453743"/>
          </a:xfrm>
        </p:spPr>
        <p:txBody>
          <a:bodyPr>
            <a:normAutofit/>
          </a:bodyPr>
          <a:lstStyle/>
          <a:p>
            <a:endParaRPr lang="en-US" sz="1200" dirty="0"/>
          </a:p>
          <a:p>
            <a:r>
              <a:rPr lang="en-US" sz="2900" dirty="0"/>
              <a:t>The restoration of this section of Millers Run provides an aesthetically pleasing stream for this development and existing residential areas and also provides a stream with a high potential for recreational visitation. </a:t>
            </a:r>
          </a:p>
          <a:p>
            <a:r>
              <a:rPr lang="en-US" dirty="0" err="1"/>
              <a:t>Chartiers</a:t>
            </a:r>
            <a:r>
              <a:rPr lang="en-US" dirty="0"/>
              <a:t> Creek flows past Meyer &amp; Middleton Park, which also provides fishing/recreational access for the stream.  </a:t>
            </a:r>
          </a:p>
          <a:p>
            <a:r>
              <a:rPr lang="en-US" dirty="0" err="1"/>
              <a:t>Chartiers</a:t>
            </a:r>
            <a:r>
              <a:rPr lang="en-US" dirty="0"/>
              <a:t> Creek is also a common place for canoes and kayaks, with seven boat launches along its banks between Canonsburg Lake and the Ohio River.  Individuals and organized groups travel the waters on a regular basis.  </a:t>
            </a:r>
          </a:p>
          <a:p>
            <a:r>
              <a:rPr lang="en-US" dirty="0"/>
              <a:t>The </a:t>
            </a:r>
            <a:r>
              <a:rPr lang="en-US" dirty="0" err="1"/>
              <a:t>Chartiers</a:t>
            </a:r>
            <a:r>
              <a:rPr lang="en-US" dirty="0"/>
              <a:t> Creek watershed is experiencing an economic boom and having clean streams and a clean environment visible to the public are an essential part of a vibrant community.  </a:t>
            </a:r>
          </a:p>
          <a:p>
            <a:endParaRPr lang="en-US" sz="2900" dirty="0"/>
          </a:p>
          <a:p>
            <a:endParaRPr lang="en-US" dirty="0"/>
          </a:p>
          <a:p>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FCF72D5B-3128-41AE-B6C3-7938E7DA399B}"/>
              </a:ext>
            </a:extLst>
          </p:cNvPr>
          <p:cNvSpPr>
            <a:spLocks noGrp="1"/>
          </p:cNvSpPr>
          <p:nvPr>
            <p:ph type="sldNum" sz="quarter" idx="16"/>
          </p:nvPr>
        </p:nvSpPr>
        <p:spPr/>
        <p:txBody>
          <a:bodyPr/>
          <a:lstStyle/>
          <a:p>
            <a:pPr>
              <a:defRPr/>
            </a:pPr>
            <a:fld id="{8EC16C3E-254E-C04A-8A90-F3CAE37A3DAA}" type="slidenum">
              <a:rPr lang="en-US"/>
              <a:pPr>
                <a:defRPr/>
              </a:pPr>
              <a:t>87</a:t>
            </a:fld>
            <a:endParaRPr lang="en-US" dirty="0"/>
          </a:p>
        </p:txBody>
      </p:sp>
      <p:pic>
        <p:nvPicPr>
          <p:cNvPr id="4" name="Picture 3">
            <a:extLst>
              <a:ext uri="{FF2B5EF4-FFF2-40B4-BE49-F238E27FC236}">
                <a16:creationId xmlns:a16="http://schemas.microsoft.com/office/drawing/2014/main" id="{73FA53B5-B0F7-4FDF-8611-9BBC91897D3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925636" y="0"/>
            <a:ext cx="3266364" cy="1210343"/>
          </a:xfrm>
          <a:prstGeom prst="rect">
            <a:avLst/>
          </a:prstGeom>
        </p:spPr>
      </p:pic>
    </p:spTree>
    <p:extLst>
      <p:ext uri="{BB962C8B-B14F-4D97-AF65-F5344CB8AC3E}">
        <p14:creationId xmlns:p14="http://schemas.microsoft.com/office/powerpoint/2010/main" val="803561016"/>
      </p:ext>
    </p:extLst>
  </p:cSld>
  <p:clrMapOvr>
    <a:masterClrMapping/>
  </p:clrMapOvr>
  <p:transition spd="med" advClick="0" advTm="24000">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AFC56C-2711-49E5-9E47-2E01089EB16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817BF232-642E-4C28-8821-7D4054F6BCBB}" type="slidenum">
              <a:rPr lang="en-US" smtClean="0"/>
              <a:pPr defTabSz="914400">
                <a:spcAft>
                  <a:spcPts val="600"/>
                </a:spcAft>
              </a:pPr>
              <a:t>88</a:t>
            </a:fld>
            <a:endParaRPr lang="en-US"/>
          </a:p>
        </p:txBody>
      </p:sp>
      <p:sp>
        <p:nvSpPr>
          <p:cNvPr id="2" name="TextBox 1">
            <a:extLst>
              <a:ext uri="{FF2B5EF4-FFF2-40B4-BE49-F238E27FC236}">
                <a16:creationId xmlns:a16="http://schemas.microsoft.com/office/drawing/2014/main" id="{DB1A35D9-875D-4014-829D-6D6A653DADBA}"/>
              </a:ext>
            </a:extLst>
          </p:cNvPr>
          <p:cNvSpPr txBox="1"/>
          <p:nvPr/>
        </p:nvSpPr>
        <p:spPr>
          <a:xfrm>
            <a:off x="477492" y="88071"/>
            <a:ext cx="11237016" cy="1754326"/>
          </a:xfrm>
          <a:prstGeom prst="rect">
            <a:avLst/>
          </a:prstGeom>
          <a:noFill/>
        </p:spPr>
        <p:txBody>
          <a:bodyPr wrap="square" rtlCol="0">
            <a:spAutoFit/>
          </a:bodyPr>
          <a:lstStyle/>
          <a:p>
            <a:pPr algn="ctr"/>
            <a:r>
              <a:rPr lang="en-US" sz="3600" b="1" dirty="0">
                <a:solidFill>
                  <a:srgbClr val="FF0000"/>
                </a:solidFill>
              </a:rPr>
              <a:t>The Gladden AMD Treatment Facility Project was the Recipient of a 2022 Pennsylvania Governor’s Award for Environmental Excellence</a:t>
            </a:r>
          </a:p>
        </p:txBody>
      </p:sp>
      <p:pic>
        <p:nvPicPr>
          <p:cNvPr id="4" name="Picture 3" descr="A group of people posing for a photo&#10;&#10;Description automatically generated">
            <a:extLst>
              <a:ext uri="{FF2B5EF4-FFF2-40B4-BE49-F238E27FC236}">
                <a16:creationId xmlns:a16="http://schemas.microsoft.com/office/drawing/2014/main" id="{7C6687AC-DC8D-4E45-A430-1CD1D3A39767}"/>
              </a:ext>
            </a:extLst>
          </p:cNvPr>
          <p:cNvPicPr>
            <a:picLocks noChangeAspect="1"/>
          </p:cNvPicPr>
          <p:nvPr/>
        </p:nvPicPr>
        <p:blipFill rotWithShape="1">
          <a:blip r:embed="rId2">
            <a:extLst>
              <a:ext uri="{28A0092B-C50C-407E-A947-70E740481C1C}">
                <a14:useLocalDpi xmlns:a14="http://schemas.microsoft.com/office/drawing/2010/main" val="0"/>
              </a:ext>
            </a:extLst>
          </a:blip>
          <a:srcRect l="12519" t="16535" r="4593"/>
          <a:stretch/>
        </p:blipFill>
        <p:spPr>
          <a:xfrm>
            <a:off x="693420" y="1842397"/>
            <a:ext cx="7439760" cy="4835759"/>
          </a:xfrm>
          <a:prstGeom prst="rect">
            <a:avLst/>
          </a:prstGeom>
        </p:spPr>
      </p:pic>
      <p:sp>
        <p:nvSpPr>
          <p:cNvPr id="13" name="TextBox 12">
            <a:extLst>
              <a:ext uri="{FF2B5EF4-FFF2-40B4-BE49-F238E27FC236}">
                <a16:creationId xmlns:a16="http://schemas.microsoft.com/office/drawing/2014/main" id="{18C73E86-D1E1-4AA3-88DB-93C5369561B1}"/>
              </a:ext>
            </a:extLst>
          </p:cNvPr>
          <p:cNvSpPr txBox="1"/>
          <p:nvPr/>
        </p:nvSpPr>
        <p:spPr>
          <a:xfrm>
            <a:off x="8552244" y="2539474"/>
            <a:ext cx="2743200" cy="4031873"/>
          </a:xfrm>
          <a:prstGeom prst="rect">
            <a:avLst/>
          </a:prstGeom>
          <a:noFill/>
        </p:spPr>
        <p:txBody>
          <a:bodyPr wrap="square" rtlCol="0">
            <a:spAutoFit/>
          </a:bodyPr>
          <a:lstStyle/>
          <a:p>
            <a:pPr algn="ctr"/>
            <a:r>
              <a:rPr lang="en-US" sz="3200" b="1" dirty="0">
                <a:solidFill>
                  <a:srgbClr val="4472C4"/>
                </a:solidFill>
              </a:rPr>
              <a:t>Staff from Tetra Tech and South Fayette Conservation Group at the April 26, 2022 Awards Ceremony</a:t>
            </a:r>
          </a:p>
        </p:txBody>
      </p:sp>
    </p:spTree>
    <p:extLst>
      <p:ext uri="{BB962C8B-B14F-4D97-AF65-F5344CB8AC3E}">
        <p14:creationId xmlns:p14="http://schemas.microsoft.com/office/powerpoint/2010/main" val="3638390734"/>
      </p:ext>
    </p:extLst>
  </p:cSld>
  <p:clrMapOvr>
    <a:masterClrMapping/>
  </p:clrMapOvr>
  <p:transition spd="med" advClick="0" advTm="12000">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2F5EF-67D2-4CFF-9A5B-B50A7FC45DFE}"/>
              </a:ext>
            </a:extLst>
          </p:cNvPr>
          <p:cNvSpPr>
            <a:spLocks noGrp="1"/>
          </p:cNvSpPr>
          <p:nvPr>
            <p:ph type="title"/>
          </p:nvPr>
        </p:nvSpPr>
        <p:spPr>
          <a:xfrm>
            <a:off x="0" y="1"/>
            <a:ext cx="12192000" cy="736599"/>
          </a:xfrm>
          <a:solidFill>
            <a:schemeClr val="accent1">
              <a:lumMod val="50000"/>
            </a:schemeClr>
          </a:solidFill>
        </p:spPr>
        <p:txBody>
          <a:bodyPr>
            <a:normAutofit/>
          </a:bodyPr>
          <a:lstStyle/>
          <a:p>
            <a:pPr algn="ctr"/>
            <a:r>
              <a:rPr lang="en-US" sz="3500" b="1" dirty="0">
                <a:solidFill>
                  <a:schemeClr val="bg1">
                    <a:lumMod val="95000"/>
                  </a:schemeClr>
                </a:solidFill>
                <a:effectLst>
                  <a:outerShdw blurRad="38100" dist="38100" dir="2700000" algn="tl">
                    <a:srgbClr val="000000"/>
                  </a:outerShdw>
                </a:effectLst>
                <a:ea typeface="+mn-ea"/>
                <a:cs typeface="Times New Roman" panose="02020603050405020304" pitchFamily="18" charset="0"/>
              </a:rPr>
              <a:t>OUR PARTNERS</a:t>
            </a:r>
          </a:p>
        </p:txBody>
      </p:sp>
      <p:sp>
        <p:nvSpPr>
          <p:cNvPr id="3" name="Content Placeholder 2">
            <a:extLst>
              <a:ext uri="{FF2B5EF4-FFF2-40B4-BE49-F238E27FC236}">
                <a16:creationId xmlns:a16="http://schemas.microsoft.com/office/drawing/2014/main" id="{10A87DA3-2BE8-4BF6-BFE7-7A7D1E8DEFAA}"/>
              </a:ext>
            </a:extLst>
          </p:cNvPr>
          <p:cNvSpPr>
            <a:spLocks noGrp="1"/>
          </p:cNvSpPr>
          <p:nvPr>
            <p:ph sz="quarter" idx="13"/>
          </p:nvPr>
        </p:nvSpPr>
        <p:spPr>
          <a:xfrm>
            <a:off x="609941" y="958215"/>
            <a:ext cx="10977033" cy="5763260"/>
          </a:xfrm>
        </p:spPr>
        <p:txBody>
          <a:bodyPr>
            <a:normAutofit fontScale="92500" lnSpcReduction="10000"/>
          </a:bodyPr>
          <a:lstStyle/>
          <a:p>
            <a:pPr marL="0">
              <a:spcAft>
                <a:spcPts val="7500"/>
              </a:spcAft>
            </a:pPr>
            <a:r>
              <a:rPr lang="en-US" sz="4500" dirty="0"/>
              <a:t>OSMRE</a:t>
            </a:r>
          </a:p>
          <a:p>
            <a:pPr marL="0">
              <a:spcAft>
                <a:spcPts val="7500"/>
              </a:spcAft>
            </a:pPr>
            <a:r>
              <a:rPr lang="en-US" sz="4100" dirty="0"/>
              <a:t>Pennsylvania DEP-BAMR</a:t>
            </a:r>
          </a:p>
          <a:p>
            <a:pPr marL="0">
              <a:spcBef>
                <a:spcPts val="2400"/>
              </a:spcBef>
              <a:spcAft>
                <a:spcPts val="7500"/>
              </a:spcAft>
            </a:pPr>
            <a:r>
              <a:rPr lang="en-US" sz="4100" dirty="0"/>
              <a:t>South Fayette Conservation Group</a:t>
            </a:r>
          </a:p>
          <a:p>
            <a:pPr marL="0">
              <a:spcBef>
                <a:spcPts val="2400"/>
              </a:spcBef>
            </a:pPr>
            <a:r>
              <a:rPr lang="en-US" sz="4100" dirty="0"/>
              <a:t>John Kosky Contacting</a:t>
            </a:r>
          </a:p>
        </p:txBody>
      </p:sp>
      <p:pic>
        <p:nvPicPr>
          <p:cNvPr id="4" name="Picture 3">
            <a:extLst>
              <a:ext uri="{FF2B5EF4-FFF2-40B4-BE49-F238E27FC236}">
                <a16:creationId xmlns:a16="http://schemas.microsoft.com/office/drawing/2014/main" id="{3DA03C37-15FC-408F-BEA3-1E37AEC62B0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154984" y="4036321"/>
            <a:ext cx="3198816" cy="909776"/>
          </a:xfrm>
          <a:prstGeom prst="rect">
            <a:avLst/>
          </a:prstGeom>
        </p:spPr>
      </p:pic>
      <p:pic>
        <p:nvPicPr>
          <p:cNvPr id="10" name="Picture 9">
            <a:extLst>
              <a:ext uri="{FF2B5EF4-FFF2-40B4-BE49-F238E27FC236}">
                <a16:creationId xmlns:a16="http://schemas.microsoft.com/office/drawing/2014/main" id="{B2240296-FDD6-494A-81A1-2E4311F8657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58576" y="5733152"/>
            <a:ext cx="4405316" cy="909775"/>
          </a:xfrm>
          <a:prstGeom prst="rect">
            <a:avLst/>
          </a:prstGeom>
          <a:ln w="28575">
            <a:solidFill>
              <a:srgbClr val="FFFF00"/>
            </a:solidFill>
          </a:ln>
        </p:spPr>
      </p:pic>
      <p:pic>
        <p:nvPicPr>
          <p:cNvPr id="8" name="Picture 7" descr="A close up of a flag&#10;&#10;Description automatically generated">
            <a:extLst>
              <a:ext uri="{FF2B5EF4-FFF2-40B4-BE49-F238E27FC236}">
                <a16:creationId xmlns:a16="http://schemas.microsoft.com/office/drawing/2014/main" id="{AC63E328-D692-4FF8-9092-7B0DA0EBD1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986218" y="1956979"/>
            <a:ext cx="1875081" cy="1613557"/>
          </a:xfrm>
          <a:prstGeom prst="rect">
            <a:avLst/>
          </a:prstGeom>
        </p:spPr>
      </p:pic>
      <p:pic>
        <p:nvPicPr>
          <p:cNvPr id="13" name="Picture 12" descr="Logo&#10;&#10;Description automatically generated">
            <a:extLst>
              <a:ext uri="{FF2B5EF4-FFF2-40B4-BE49-F238E27FC236}">
                <a16:creationId xmlns:a16="http://schemas.microsoft.com/office/drawing/2014/main" id="{BDF5C39F-098A-43B2-B0E2-A65B2E306F4C}"/>
              </a:ext>
            </a:extLst>
          </p:cNvPr>
          <p:cNvPicPr/>
          <p:nvPr/>
        </p:nvPicPr>
        <p:blipFill>
          <a:blip r:embed="rId5">
            <a:extLst>
              <a:ext uri="{28A0092B-C50C-407E-A947-70E740481C1C}">
                <a14:useLocalDpi xmlns:a14="http://schemas.microsoft.com/office/drawing/2010/main" val="0"/>
              </a:ext>
            </a:extLst>
          </a:blip>
          <a:stretch>
            <a:fillRect/>
          </a:stretch>
        </p:blipFill>
        <p:spPr>
          <a:xfrm>
            <a:off x="2727453" y="831215"/>
            <a:ext cx="1500912" cy="1322976"/>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24C48382-F85A-490E-A8C7-F56B0661B59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050056" y="0"/>
            <a:ext cx="2141944" cy="793692"/>
          </a:xfrm>
          <a:prstGeom prst="rect">
            <a:avLst/>
          </a:prstGeom>
        </p:spPr>
      </p:pic>
    </p:spTree>
    <p:extLst>
      <p:ext uri="{BB962C8B-B14F-4D97-AF65-F5344CB8AC3E}">
        <p14:creationId xmlns:p14="http://schemas.microsoft.com/office/powerpoint/2010/main" val="1512889209"/>
      </p:ext>
    </p:extLst>
  </p:cSld>
  <p:clrMapOvr>
    <a:masterClrMapping/>
  </p:clrMapOvr>
  <p:transition spd="med" advClick="0" advTm="10000">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ree, snow, outdoor, nature&#10;&#10;Description automatically generated">
            <a:extLst>
              <a:ext uri="{FF2B5EF4-FFF2-40B4-BE49-F238E27FC236}">
                <a16:creationId xmlns:a16="http://schemas.microsoft.com/office/drawing/2014/main" id="{C00438E9-6CB1-423E-8628-29C322AA0B11}"/>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8874966E-CCA9-4B5C-A506-5E1DD9A960E1}"/>
              </a:ext>
            </a:extLst>
          </p:cNvPr>
          <p:cNvSpPr>
            <a:spLocks noChangeArrowheads="1"/>
          </p:cNvSpPr>
          <p:nvPr/>
        </p:nvSpPr>
        <p:spPr bwMode="auto">
          <a:xfrm>
            <a:off x="318135" y="354033"/>
            <a:ext cx="11555730" cy="630942"/>
          </a:xfrm>
          <a:prstGeom prst="rect">
            <a:avLst/>
          </a:prstGeom>
          <a:noFill/>
          <a:ln w="38100">
            <a:noFill/>
            <a:miter lim="800000"/>
            <a:headEnd/>
            <a:tailEnd/>
          </a:ln>
          <a:effectLst/>
        </p:spPr>
        <p:txBody>
          <a:bodyPr wrap="square">
            <a:spAutoFit/>
          </a:bodyPr>
          <a:lstStyle/>
          <a:p>
            <a:pPr algn="ctr">
              <a:defRPr/>
            </a:pPr>
            <a:r>
              <a:rPr lang="en-US" sz="3500" b="1" dirty="0">
                <a:solidFill>
                  <a:schemeClr val="bg1">
                    <a:lumMod val="95000"/>
                  </a:schemeClr>
                </a:solidFill>
                <a:effectLst>
                  <a:outerShdw blurRad="38100" dist="38100" dir="2700000" algn="tl">
                    <a:srgbClr val="000000"/>
                  </a:outerShdw>
                </a:effectLst>
                <a:latin typeface="+mj-lt"/>
                <a:cs typeface="Times New Roman" panose="02020603050405020304" pitchFamily="18" charset="0"/>
              </a:rPr>
              <a:t>Gladden Discharge Flowing into Millers Run</a:t>
            </a:r>
            <a:endParaRPr lang="en-US" sz="3500" b="1" dirty="0">
              <a:solidFill>
                <a:schemeClr val="bg1">
                  <a:lumMod val="95000"/>
                </a:schemeClr>
              </a:solidFill>
              <a:latin typeface="+mj-lt"/>
              <a:cs typeface="Times New Roman" panose="02020603050405020304" pitchFamily="18" charset="0"/>
            </a:endParaRPr>
          </a:p>
        </p:txBody>
      </p:sp>
    </p:spTree>
    <p:extLst>
      <p:ext uri="{BB962C8B-B14F-4D97-AF65-F5344CB8AC3E}">
        <p14:creationId xmlns:p14="http://schemas.microsoft.com/office/powerpoint/2010/main" val="1867304759"/>
      </p:ext>
    </p:extLst>
  </p:cSld>
  <p:clrMapOvr>
    <a:masterClrMapping/>
  </p:clrMapOvr>
  <p:transition spd="med" advClick="0" advTm="6000">
    <p:push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2F5EF-67D2-4CFF-9A5B-B50A7FC45DFE}"/>
              </a:ext>
            </a:extLst>
          </p:cNvPr>
          <p:cNvSpPr>
            <a:spLocks noGrp="1"/>
          </p:cNvSpPr>
          <p:nvPr>
            <p:ph type="title"/>
          </p:nvPr>
        </p:nvSpPr>
        <p:spPr>
          <a:xfrm>
            <a:off x="0" y="0"/>
            <a:ext cx="12192000" cy="1072703"/>
          </a:xfrm>
          <a:solidFill>
            <a:schemeClr val="accent1">
              <a:lumMod val="50000"/>
            </a:schemeClr>
          </a:solidFill>
        </p:spPr>
        <p:txBody>
          <a:bodyPr>
            <a:normAutofit/>
          </a:bodyPr>
          <a:lstStyle/>
          <a:p>
            <a:pPr algn="ctr"/>
            <a:r>
              <a:rPr lang="en-US" sz="3500" b="1" dirty="0">
                <a:solidFill>
                  <a:schemeClr val="bg1">
                    <a:lumMod val="95000"/>
                  </a:schemeClr>
                </a:solidFill>
                <a:effectLst>
                  <a:outerShdw blurRad="38100" dist="38100" dir="2700000" algn="tl">
                    <a:srgbClr val="000000"/>
                  </a:outerShdw>
                </a:effectLst>
                <a:ea typeface="+mn-ea"/>
                <a:cs typeface="Times New Roman" panose="02020603050405020304" pitchFamily="18" charset="0"/>
              </a:rPr>
              <a:t>OUR PARTNERS</a:t>
            </a:r>
          </a:p>
        </p:txBody>
      </p:sp>
      <p:sp>
        <p:nvSpPr>
          <p:cNvPr id="3" name="Content Placeholder 2">
            <a:extLst>
              <a:ext uri="{FF2B5EF4-FFF2-40B4-BE49-F238E27FC236}">
                <a16:creationId xmlns:a16="http://schemas.microsoft.com/office/drawing/2014/main" id="{10A87DA3-2BE8-4BF6-BFE7-7A7D1E8DEFAA}"/>
              </a:ext>
            </a:extLst>
          </p:cNvPr>
          <p:cNvSpPr>
            <a:spLocks noGrp="1"/>
          </p:cNvSpPr>
          <p:nvPr>
            <p:ph sz="quarter" idx="13"/>
          </p:nvPr>
        </p:nvSpPr>
        <p:spPr/>
        <p:txBody>
          <a:bodyPr>
            <a:normAutofit/>
          </a:bodyPr>
          <a:lstStyle/>
          <a:p>
            <a:pPr marL="0">
              <a:spcBef>
                <a:spcPts val="2400"/>
              </a:spcBef>
              <a:spcAft>
                <a:spcPts val="9600"/>
              </a:spcAft>
            </a:pPr>
            <a:r>
              <a:rPr lang="en-US" sz="3800" dirty="0"/>
              <a:t>Chapman Corporation</a:t>
            </a:r>
          </a:p>
          <a:p>
            <a:pPr marL="0">
              <a:spcBef>
                <a:spcPts val="2400"/>
              </a:spcBef>
              <a:spcAft>
                <a:spcPts val="9600"/>
              </a:spcAft>
            </a:pPr>
            <a:r>
              <a:rPr lang="en-US" sz="3800" dirty="0"/>
              <a:t>Ligonier Construction</a:t>
            </a:r>
          </a:p>
          <a:p>
            <a:pPr marL="0">
              <a:spcBef>
                <a:spcPts val="2400"/>
              </a:spcBef>
            </a:pPr>
            <a:r>
              <a:rPr lang="en-US" sz="3800" dirty="0"/>
              <a:t>Infinity Drilling</a:t>
            </a:r>
          </a:p>
        </p:txBody>
      </p:sp>
      <p:sp>
        <p:nvSpPr>
          <p:cNvPr id="5" name="Slide Number Placeholder 4">
            <a:extLst>
              <a:ext uri="{FF2B5EF4-FFF2-40B4-BE49-F238E27FC236}">
                <a16:creationId xmlns:a16="http://schemas.microsoft.com/office/drawing/2014/main" id="{226C69B6-CA7A-478F-9C43-99E6EC781D4E}"/>
              </a:ext>
            </a:extLst>
          </p:cNvPr>
          <p:cNvSpPr>
            <a:spLocks noGrp="1"/>
          </p:cNvSpPr>
          <p:nvPr>
            <p:ph type="sldNum" sz="quarter" idx="16"/>
          </p:nvPr>
        </p:nvSpPr>
        <p:spPr/>
        <p:txBody>
          <a:bodyPr/>
          <a:lstStyle/>
          <a:p>
            <a:pPr>
              <a:defRPr/>
            </a:pPr>
            <a:fld id="{8EC16C3E-254E-C04A-8A90-F3CAE37A3DAA}" type="slidenum">
              <a:rPr lang="en-US" smtClean="0"/>
              <a:t>90</a:t>
            </a:fld>
            <a:endParaRPr lang="en-US" dirty="0"/>
          </a:p>
        </p:txBody>
      </p:sp>
      <p:pic>
        <p:nvPicPr>
          <p:cNvPr id="6" name="Picture 5" descr="A picture containing drawing&#10;&#10;Description automatically generated">
            <a:extLst>
              <a:ext uri="{FF2B5EF4-FFF2-40B4-BE49-F238E27FC236}">
                <a16:creationId xmlns:a16="http://schemas.microsoft.com/office/drawing/2014/main" id="{4C819BF7-0A9A-4A11-B2D2-831F8A4A8C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9968" y="5142648"/>
            <a:ext cx="3250175" cy="1365657"/>
          </a:xfrm>
          <a:prstGeom prst="rect">
            <a:avLst/>
          </a:prstGeom>
        </p:spPr>
      </p:pic>
      <p:pic>
        <p:nvPicPr>
          <p:cNvPr id="11" name="Picture 10">
            <a:extLst>
              <a:ext uri="{FF2B5EF4-FFF2-40B4-BE49-F238E27FC236}">
                <a16:creationId xmlns:a16="http://schemas.microsoft.com/office/drawing/2014/main" id="{BF9464C4-ADB5-4033-B38C-4255FD9C4E1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81568" y="3194839"/>
            <a:ext cx="3250175" cy="1189140"/>
          </a:xfrm>
          <a:prstGeom prst="rect">
            <a:avLst/>
          </a:prstGeom>
        </p:spPr>
      </p:pic>
      <p:pic>
        <p:nvPicPr>
          <p:cNvPr id="12" name="Picture 11">
            <a:extLst>
              <a:ext uri="{FF2B5EF4-FFF2-40B4-BE49-F238E27FC236}">
                <a16:creationId xmlns:a16="http://schemas.microsoft.com/office/drawing/2014/main" id="{99DF4351-A627-41D8-9374-0BD09A16F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6025" y="1151823"/>
            <a:ext cx="3061525" cy="1382276"/>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5FADD554-53F8-4665-BC55-3DC7F1167FC7}"/>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0" y="0"/>
            <a:ext cx="2894911" cy="1072702"/>
          </a:xfrm>
          <a:prstGeom prst="rect">
            <a:avLst/>
          </a:prstGeom>
        </p:spPr>
      </p:pic>
    </p:spTree>
    <p:extLst>
      <p:ext uri="{BB962C8B-B14F-4D97-AF65-F5344CB8AC3E}">
        <p14:creationId xmlns:p14="http://schemas.microsoft.com/office/powerpoint/2010/main" val="3829579024"/>
      </p:ext>
    </p:extLst>
  </p:cSld>
  <p:clrMapOvr>
    <a:masterClrMapping/>
  </p:clrMapOvr>
  <p:transition spd="med" advClick="0" advTm="10000">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9D830-7BE8-4202-AC11-ED3750BD9B1D}"/>
              </a:ext>
            </a:extLst>
          </p:cNvPr>
          <p:cNvSpPr>
            <a:spLocks noGrp="1"/>
          </p:cNvSpPr>
          <p:nvPr>
            <p:ph type="title"/>
          </p:nvPr>
        </p:nvSpPr>
        <p:spPr/>
        <p:txBody>
          <a:bodyPr/>
          <a:lstStyle/>
          <a:p>
            <a:r>
              <a:rPr lang="en-US" sz="4000" dirty="0"/>
              <a:t>CONTACTS:</a:t>
            </a:r>
          </a:p>
        </p:txBody>
      </p:sp>
      <p:sp>
        <p:nvSpPr>
          <p:cNvPr id="3" name="Content Placeholder 2">
            <a:extLst>
              <a:ext uri="{FF2B5EF4-FFF2-40B4-BE49-F238E27FC236}">
                <a16:creationId xmlns:a16="http://schemas.microsoft.com/office/drawing/2014/main" id="{D0E96B85-434B-4AB6-8FB2-18CEBF230207}"/>
              </a:ext>
            </a:extLst>
          </p:cNvPr>
          <p:cNvSpPr>
            <a:spLocks noGrp="1"/>
          </p:cNvSpPr>
          <p:nvPr>
            <p:ph sz="quarter" idx="13"/>
          </p:nvPr>
        </p:nvSpPr>
        <p:spPr>
          <a:xfrm>
            <a:off x="1377015" y="1417638"/>
            <a:ext cx="7671068" cy="4708634"/>
          </a:xfrm>
        </p:spPr>
        <p:txBody>
          <a:bodyPr>
            <a:normAutofit lnSpcReduction="10000"/>
          </a:bodyPr>
          <a:lstStyle/>
          <a:p>
            <a:pPr lvl="1"/>
            <a:r>
              <a:rPr lang="en-US" sz="2800" b="1" dirty="0"/>
              <a:t>Heather Trexler, P.G.</a:t>
            </a:r>
          </a:p>
          <a:p>
            <a:pPr lvl="2"/>
            <a:r>
              <a:rPr lang="en-US" sz="2800" dirty="0"/>
              <a:t>Email:  Heather.Trexler@tetratech.com</a:t>
            </a:r>
          </a:p>
          <a:p>
            <a:pPr lvl="2"/>
            <a:r>
              <a:rPr lang="en-US" sz="2800" dirty="0"/>
              <a:t>Cell:  (412) 944-8106</a:t>
            </a:r>
          </a:p>
          <a:p>
            <a:pPr lvl="1"/>
            <a:r>
              <a:rPr lang="en-US" sz="2800" b="1" dirty="0"/>
              <a:t>Eric Cavazza, P.E. </a:t>
            </a:r>
          </a:p>
          <a:p>
            <a:pPr lvl="2"/>
            <a:r>
              <a:rPr lang="en-US" sz="2800" dirty="0"/>
              <a:t>Email:  Eric.Cavazza@tetratech.com</a:t>
            </a:r>
          </a:p>
          <a:p>
            <a:pPr lvl="2"/>
            <a:r>
              <a:rPr lang="en-US" sz="2800" dirty="0"/>
              <a:t>Cell:  (412) 522-9764</a:t>
            </a:r>
          </a:p>
          <a:p>
            <a:pPr lvl="1"/>
            <a:r>
              <a:rPr lang="en-US" sz="2800" b="1" dirty="0"/>
              <a:t>Tom Gray, P.E.	</a:t>
            </a:r>
          </a:p>
          <a:p>
            <a:pPr lvl="2"/>
            <a:r>
              <a:rPr lang="en-US" sz="2800" dirty="0"/>
              <a:t>Email: Thomas.Gray@tetratech.com	</a:t>
            </a:r>
          </a:p>
          <a:p>
            <a:pPr lvl="2"/>
            <a:r>
              <a:rPr lang="en-US" sz="2800" dirty="0"/>
              <a:t>Cell:  (412) 526–5095</a:t>
            </a:r>
          </a:p>
        </p:txBody>
      </p:sp>
      <p:sp>
        <p:nvSpPr>
          <p:cNvPr id="4" name="Slide Number Placeholder 3">
            <a:extLst>
              <a:ext uri="{FF2B5EF4-FFF2-40B4-BE49-F238E27FC236}">
                <a16:creationId xmlns:a16="http://schemas.microsoft.com/office/drawing/2014/main" id="{14A47A08-6DEA-46EF-87B1-482BABCD2FB4}"/>
              </a:ext>
            </a:extLst>
          </p:cNvPr>
          <p:cNvSpPr>
            <a:spLocks noGrp="1"/>
          </p:cNvSpPr>
          <p:nvPr>
            <p:ph type="sldNum" sz="quarter" idx="16"/>
          </p:nvPr>
        </p:nvSpPr>
        <p:spPr/>
        <p:txBody>
          <a:bodyPr/>
          <a:lstStyle/>
          <a:p>
            <a:pPr>
              <a:defRPr/>
            </a:pPr>
            <a:fld id="{8EC16C3E-254E-C04A-8A90-F3CAE37A3DAA}" type="slidenum">
              <a:rPr lang="en-US" smtClean="0"/>
              <a:pPr>
                <a:defRPr/>
              </a:pPr>
              <a:t>91</a:t>
            </a:fld>
            <a:endParaRPr lang="en-US" dirty="0"/>
          </a:p>
        </p:txBody>
      </p:sp>
      <p:pic>
        <p:nvPicPr>
          <p:cNvPr id="6" name="Picture 5" descr="A picture containing text, clipart&#10;&#10;Description automatically generated">
            <a:extLst>
              <a:ext uri="{FF2B5EF4-FFF2-40B4-BE49-F238E27FC236}">
                <a16:creationId xmlns:a16="http://schemas.microsoft.com/office/drawing/2014/main" id="{1CEBDABB-578F-41F1-8018-11524349D9F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866788" y="0"/>
            <a:ext cx="5212547" cy="1931497"/>
          </a:xfrm>
          <a:prstGeom prst="rect">
            <a:avLst/>
          </a:prstGeom>
        </p:spPr>
      </p:pic>
    </p:spTree>
    <p:extLst>
      <p:ext uri="{BB962C8B-B14F-4D97-AF65-F5344CB8AC3E}">
        <p14:creationId xmlns:p14="http://schemas.microsoft.com/office/powerpoint/2010/main" val="3229413573"/>
      </p:ext>
    </p:extLst>
  </p:cSld>
  <p:clrMapOvr>
    <a:masterClrMapping/>
  </p:clrMapOvr>
  <p:transition spd="med">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t_PPT_Template_3">
  <a:themeElements>
    <a:clrScheme name="Tetra Tech 3">
      <a:dk1>
        <a:srgbClr val="2A2C27"/>
      </a:dk1>
      <a:lt1>
        <a:srgbClr val="FFFFFF"/>
      </a:lt1>
      <a:dk2>
        <a:srgbClr val="003478"/>
      </a:dk2>
      <a:lt2>
        <a:srgbClr val="E0E1DD"/>
      </a:lt2>
      <a:accent1>
        <a:srgbClr val="5482AB"/>
      </a:accent1>
      <a:accent2>
        <a:srgbClr val="69923A"/>
      </a:accent2>
      <a:accent3>
        <a:srgbClr val="CA7700"/>
      </a:accent3>
      <a:accent4>
        <a:srgbClr val="B3995D"/>
      </a:accent4>
      <a:accent5>
        <a:srgbClr val="675C53"/>
      </a:accent5>
      <a:accent6>
        <a:srgbClr val="004165"/>
      </a:accent6>
      <a:hlink>
        <a:srgbClr val="0000FF"/>
      </a:hlink>
      <a:folHlink>
        <a:srgbClr val="7030A0"/>
      </a:folHlink>
    </a:clrScheme>
    <a:fontScheme name="Tetra Tech 3">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rgbClr val="2A2C27"/>
            </a:solidFill>
            <a:latin typeface="Franklin Gothic Medium" panose="020B0603020102020204" pitchFamily="34" charset="0"/>
          </a:defRPr>
        </a:defPPr>
      </a:lstStyle>
    </a:txDef>
  </a:objectDefaults>
  <a:extraClrSchemeLst/>
  <a:extLst>
    <a:ext uri="{05A4C25C-085E-4340-85A3-A5531E510DB2}">
      <thm15:themeFamily xmlns:thm15="http://schemas.microsoft.com/office/thememl/2012/main" name="Tt_PPT_template_3_light.potx" id="{F19B3850-0CB5-48FB-8341-8796397FFEE5}" vid="{6D88205F-CB69-40A4-9F07-8A990C2E1B8C}"/>
    </a:ext>
  </a:extLst>
</a:theme>
</file>

<file path=ppt/theme/theme3.xml><?xml version="1.0" encoding="utf-8"?>
<a:theme xmlns:a="http://schemas.openxmlformats.org/drawingml/2006/main" name="1_Tt_PPT_Template_3">
  <a:themeElements>
    <a:clrScheme name="Tetra Tech 3">
      <a:dk1>
        <a:srgbClr val="2A2C27"/>
      </a:dk1>
      <a:lt1>
        <a:srgbClr val="FFFFFF"/>
      </a:lt1>
      <a:dk2>
        <a:srgbClr val="003478"/>
      </a:dk2>
      <a:lt2>
        <a:srgbClr val="E0E1DD"/>
      </a:lt2>
      <a:accent1>
        <a:srgbClr val="5482AB"/>
      </a:accent1>
      <a:accent2>
        <a:srgbClr val="69923A"/>
      </a:accent2>
      <a:accent3>
        <a:srgbClr val="CA7700"/>
      </a:accent3>
      <a:accent4>
        <a:srgbClr val="B3995D"/>
      </a:accent4>
      <a:accent5>
        <a:srgbClr val="675C53"/>
      </a:accent5>
      <a:accent6>
        <a:srgbClr val="004165"/>
      </a:accent6>
      <a:hlink>
        <a:srgbClr val="0000FF"/>
      </a:hlink>
      <a:folHlink>
        <a:srgbClr val="7030A0"/>
      </a:folHlink>
    </a:clrScheme>
    <a:fontScheme name="Tetra Tech 3">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rgbClr val="2A2C27"/>
            </a:solidFill>
            <a:latin typeface="Franklin Gothic Medium" panose="020B0603020102020204" pitchFamily="34" charset="0"/>
          </a:defRPr>
        </a:defPPr>
      </a:lstStyle>
    </a:txDef>
  </a:objectDefaults>
  <a:extraClrSchemeLst/>
  <a:extLst>
    <a:ext uri="{05A4C25C-085E-4340-85A3-A5531E510DB2}">
      <thm15:themeFamily xmlns:thm15="http://schemas.microsoft.com/office/thememl/2012/main" name="Tt_PPT_template_3_light.potx" id="{F19B3850-0CB5-48FB-8341-8796397FFEE5}" vid="{6D88205F-CB69-40A4-9F07-8A990C2E1B8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21B6FC8A111342A51C36C656B1BCDD" ma:contentTypeVersion="11" ma:contentTypeDescription="Create a new document." ma:contentTypeScope="" ma:versionID="52cdfede185627c79070ecf023f362b8">
  <xsd:schema xmlns:xsd="http://www.w3.org/2001/XMLSchema" xmlns:xs="http://www.w3.org/2001/XMLSchema" xmlns:p="http://schemas.microsoft.com/office/2006/metadata/properties" xmlns:ns2="9f1ef8d1-6b0f-4eac-a4a7-eff803e41834" xmlns:ns3="d75d2494-7e6d-418e-bae6-1e3d51c71dbc" targetNamespace="http://schemas.microsoft.com/office/2006/metadata/properties" ma:root="true" ma:fieldsID="345aac82b334e63dff27f706545c8759" ns2:_="" ns3:_="">
    <xsd:import namespace="9f1ef8d1-6b0f-4eac-a4a7-eff803e41834"/>
    <xsd:import namespace="d75d2494-7e6d-418e-bae6-1e3d51c71db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1ef8d1-6b0f-4eac-a4a7-eff803e418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2e37e33-7a0d-4f04-973d-f8d1bf088c1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5d2494-7e6d-418e-bae6-1e3d51c71db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b0fd5c-5766-48d0-b2c9-57539e4bfc91}" ma:internalName="TaxCatchAll" ma:showField="CatchAllData" ma:web="d75d2494-7e6d-418e-bae6-1e3d51c71d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f1ef8d1-6b0f-4eac-a4a7-eff803e41834">
      <Terms xmlns="http://schemas.microsoft.com/office/infopath/2007/PartnerControls"/>
    </lcf76f155ced4ddcb4097134ff3c332f>
    <TaxCatchAll xmlns="d75d2494-7e6d-418e-bae6-1e3d51c71dbc" xsi:nil="true"/>
  </documentManagement>
</p:properties>
</file>

<file path=customXml/itemProps1.xml><?xml version="1.0" encoding="utf-8"?>
<ds:datastoreItem xmlns:ds="http://schemas.openxmlformats.org/officeDocument/2006/customXml" ds:itemID="{75E76591-B10C-48C2-B332-61961022E5A2}"/>
</file>

<file path=customXml/itemProps2.xml><?xml version="1.0" encoding="utf-8"?>
<ds:datastoreItem xmlns:ds="http://schemas.openxmlformats.org/officeDocument/2006/customXml" ds:itemID="{12AB13D1-B6BE-4715-AFB2-AE664FEB3BBE}">
  <ds:schemaRefs>
    <ds:schemaRef ds:uri="http://schemas.microsoft.com/sharepoint/v3/contenttype/forms"/>
  </ds:schemaRefs>
</ds:datastoreItem>
</file>

<file path=customXml/itemProps3.xml><?xml version="1.0" encoding="utf-8"?>
<ds:datastoreItem xmlns:ds="http://schemas.openxmlformats.org/officeDocument/2006/customXml" ds:itemID="{943CC160-F91B-4447-933C-9DB01F6DDC09}">
  <ds:schemaRefs>
    <ds:schemaRef ds:uri="http://schemas.microsoft.com/office/2006/metadata/properties"/>
    <ds:schemaRef ds:uri="d450ced7-9356-4ab9-bbcc-35ffeca4e803"/>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infopath/2007/PartnerControls"/>
    <ds:schemaRef ds:uri="f490d188-d59a-40c2-8b07-4358b40a067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7254</TotalTime>
  <Words>2399</Words>
  <Application>Microsoft Office PowerPoint</Application>
  <PresentationFormat>Widescreen</PresentationFormat>
  <Paragraphs>252</Paragraphs>
  <Slides>91</Slides>
  <Notes>3</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91</vt:i4>
      </vt:variant>
    </vt:vector>
  </HeadingPairs>
  <TitlesOfParts>
    <vt:vector size="102" baseType="lpstr">
      <vt:lpstr>Abadi</vt:lpstr>
      <vt:lpstr>Arial</vt:lpstr>
      <vt:lpstr>Calibri</vt:lpstr>
      <vt:lpstr>Calibri Light</vt:lpstr>
      <vt:lpstr>Franklin Gothic Book</vt:lpstr>
      <vt:lpstr>Franklin Gothic Demi</vt:lpstr>
      <vt:lpstr>Franklin Gothic Medium</vt:lpstr>
      <vt:lpstr>Wingdings</vt:lpstr>
      <vt:lpstr>Office Theme</vt:lpstr>
      <vt:lpstr>Tt_PPT_Template_3</vt:lpstr>
      <vt:lpstr>1_Tt_PPT_Template_3</vt:lpstr>
      <vt:lpstr>Gladden AMD Treatment Plant</vt:lpstr>
      <vt:lpstr>The Gladden AMD Treatment Facility</vt:lpstr>
      <vt:lpstr>South Fayette Conservation Group</vt:lpstr>
      <vt:lpstr>Gladden Project History</vt:lpstr>
      <vt:lpstr>Gladden Project History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Chartiers Creek Watershed</vt:lpstr>
      <vt:lpstr>PowerPoint Presentation</vt:lpstr>
      <vt:lpstr>PowerPoint Presentation</vt:lpstr>
      <vt:lpstr>PowerPoint Presentation</vt:lpstr>
      <vt:lpstr>PowerPoint Presentation</vt:lpstr>
      <vt:lpstr>Treatment Plant Design</vt:lpstr>
      <vt:lpstr>Treatment Plant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Iron Settleability Test to Determine Sludge Settling Rate and Polymer Dosing 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Final Product – The Gladden AMD Treatment Plant</vt:lpstr>
      <vt:lpstr>PowerPoint Presentation</vt:lpstr>
      <vt:lpstr>PowerPoint Presentation</vt:lpstr>
      <vt:lpstr>Project Funding</vt:lpstr>
      <vt:lpstr>Project Grant and Contracting Mechanisms</vt:lpstr>
      <vt:lpstr>Economic and Community Benefits</vt:lpstr>
      <vt:lpstr>Economic and Community Benefits</vt:lpstr>
      <vt:lpstr>PowerPoint Presentation</vt:lpstr>
      <vt:lpstr>OUR PARTNERS</vt:lpstr>
      <vt:lpstr>OUR PARTNERS</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Pugh, Katie</dc:creator>
  <cp:lastModifiedBy>Cavazza, Eric</cp:lastModifiedBy>
  <cp:revision>44</cp:revision>
  <cp:lastPrinted>2022-06-09T18:57:37Z</cp:lastPrinted>
  <dcterms:created xsi:type="dcterms:W3CDTF">2022-02-02T14:52:16Z</dcterms:created>
  <dcterms:modified xsi:type="dcterms:W3CDTF">2022-06-14T12:30:54Z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0x01010017981278AA1A5843B381106C1F4B98FE</vt:lpwstr>
  </property>
  <property fmtid="{D5CDD505-2E9C-101B-9397-08002B2CF9AE}" pid="3" name="MediaServiceImageTags">
    <vt:lpwstr/>
  </property>
</Properties>
</file>