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84" r:id="rId4"/>
    <p:sldId id="262" r:id="rId5"/>
    <p:sldId id="263" r:id="rId6"/>
    <p:sldId id="261" r:id="rId7"/>
    <p:sldId id="264" r:id="rId8"/>
    <p:sldId id="370" r:id="rId9"/>
    <p:sldId id="385" r:id="rId10"/>
    <p:sldId id="356" r:id="rId11"/>
    <p:sldId id="373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6" r:id="rId22"/>
    <p:sldId id="367" r:id="rId23"/>
    <p:sldId id="387" r:id="rId24"/>
    <p:sldId id="3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68AF0-5631-814A-9DB3-21837B17FADD}" v="948" dt="2022-06-14T12:47:05.405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18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rdey, Benjamin" userId="bdef3d0a-c254-4964-b884-5320bb45009c" providerId="ADAL" clId="{3F068AF0-5631-814A-9DB3-21837B17FADD}"/>
    <pc:docChg chg="undo redo custSel addSld delSld modSld sldOrd">
      <pc:chgData name="Quardey, Benjamin" userId="bdef3d0a-c254-4964-b884-5320bb45009c" providerId="ADAL" clId="{3F068AF0-5631-814A-9DB3-21837B17FADD}" dt="2022-06-14T18:21:10.372" v="5935" actId="729"/>
      <pc:docMkLst>
        <pc:docMk/>
      </pc:docMkLst>
      <pc:sldChg chg="addSp delSp modSp mod setBg addAnim delAnim modAnim setClrOvrMap">
        <pc:chgData name="Quardey, Benjamin" userId="bdef3d0a-c254-4964-b884-5320bb45009c" providerId="ADAL" clId="{3F068AF0-5631-814A-9DB3-21837B17FADD}" dt="2022-06-14T12:47:05.405" v="5929" actId="20577"/>
        <pc:sldMkLst>
          <pc:docMk/>
          <pc:sldMk cId="3837865870" sldId="256"/>
        </pc:sldMkLst>
        <pc:spChg chg="add del mod">
          <ac:chgData name="Quardey, Benjamin" userId="bdef3d0a-c254-4964-b884-5320bb45009c" providerId="ADAL" clId="{3F068AF0-5631-814A-9DB3-21837B17FADD}" dt="2022-06-09T17:21:54.743" v="5349" actId="120"/>
          <ac:spMkLst>
            <pc:docMk/>
            <pc:sldMk cId="3837865870" sldId="256"/>
            <ac:spMk id="2" creationId="{1D407766-BDF0-5760-E142-008E5E50092D}"/>
          </ac:spMkLst>
        </pc:spChg>
        <pc:spChg chg="mod">
          <ac:chgData name="Quardey, Benjamin" userId="bdef3d0a-c254-4964-b884-5320bb45009c" providerId="ADAL" clId="{3F068AF0-5631-814A-9DB3-21837B17FADD}" dt="2022-06-02T17:20:11.428" v="4275" actId="1076"/>
          <ac:spMkLst>
            <pc:docMk/>
            <pc:sldMk cId="3837865870" sldId="256"/>
            <ac:spMk id="3" creationId="{52B1318C-3E56-9B3B-3722-DEF1F5A8B274}"/>
          </ac:spMkLst>
        </pc:spChg>
        <pc:spChg chg="add del mod">
          <ac:chgData name="Quardey, Benjamin" userId="bdef3d0a-c254-4964-b884-5320bb45009c" providerId="ADAL" clId="{3F068AF0-5631-814A-9DB3-21837B17FADD}" dt="2022-06-02T13:33:04.710" v="2836" actId="478"/>
          <ac:spMkLst>
            <pc:docMk/>
            <pc:sldMk cId="3837865870" sldId="256"/>
            <ac:spMk id="4" creationId="{9B2610DA-1F80-466E-2A29-DEB71B9615F2}"/>
          </ac:spMkLst>
        </pc:spChg>
        <pc:spChg chg="add del mod">
          <ac:chgData name="Quardey, Benjamin" userId="bdef3d0a-c254-4964-b884-5320bb45009c" providerId="ADAL" clId="{3F068AF0-5631-814A-9DB3-21837B17FADD}" dt="2022-06-02T17:26:36.310" v="4285" actId="478"/>
          <ac:spMkLst>
            <pc:docMk/>
            <pc:sldMk cId="3837865870" sldId="256"/>
            <ac:spMk id="5" creationId="{BCE17E9C-106A-177D-2B66-1213C37D8C42}"/>
          </ac:spMkLst>
        </pc:spChg>
        <pc:spChg chg="add del">
          <ac:chgData name="Quardey, Benjamin" userId="bdef3d0a-c254-4964-b884-5320bb45009c" providerId="ADAL" clId="{3F068AF0-5631-814A-9DB3-21837B17FADD}" dt="2022-06-02T13:32:40.573" v="2830" actId="26606"/>
          <ac:spMkLst>
            <pc:docMk/>
            <pc:sldMk cId="3837865870" sldId="256"/>
            <ac:spMk id="9" creationId="{8CA06CD6-90CA-4C45-856C-6771339E1E22}"/>
          </ac:spMkLst>
        </pc:spChg>
        <pc:spChg chg="add mod">
          <ac:chgData name="Quardey, Benjamin" userId="bdef3d0a-c254-4964-b884-5320bb45009c" providerId="ADAL" clId="{3F068AF0-5631-814A-9DB3-21837B17FADD}" dt="2022-06-02T17:26:37.126" v="4286" actId="571"/>
          <ac:spMkLst>
            <pc:docMk/>
            <pc:sldMk cId="3837865870" sldId="256"/>
            <ac:spMk id="10" creationId="{792034CD-3A40-A380-ED13-3BD7501EAE35}"/>
          </ac:spMkLst>
        </pc:spChg>
        <pc:spChg chg="add del mod">
          <ac:chgData name="Quardey, Benjamin" userId="bdef3d0a-c254-4964-b884-5320bb45009c" providerId="ADAL" clId="{3F068AF0-5631-814A-9DB3-21837B17FADD}" dt="2022-06-02T13:33:46.997" v="2844" actId="478"/>
          <ac:spMkLst>
            <pc:docMk/>
            <pc:sldMk cId="3837865870" sldId="256"/>
            <ac:spMk id="12" creationId="{7C5C4513-109B-AED1-2C86-E16ABFFD08B3}"/>
          </ac:spMkLst>
        </pc:spChg>
        <pc:spChg chg="add del mod">
          <ac:chgData name="Quardey, Benjamin" userId="bdef3d0a-c254-4964-b884-5320bb45009c" providerId="ADAL" clId="{3F068AF0-5631-814A-9DB3-21837B17FADD}" dt="2022-06-02T13:33:35.823" v="2841" actId="478"/>
          <ac:spMkLst>
            <pc:docMk/>
            <pc:sldMk cId="3837865870" sldId="256"/>
            <ac:spMk id="13" creationId="{6547E12D-08F2-65CE-F6F3-413036DD5850}"/>
          </ac:spMkLst>
        </pc:spChg>
        <pc:spChg chg="add mod ord">
          <ac:chgData name="Quardey, Benjamin" userId="bdef3d0a-c254-4964-b884-5320bb45009c" providerId="ADAL" clId="{3F068AF0-5631-814A-9DB3-21837B17FADD}" dt="2022-06-14T12:47:05.405" v="5929" actId="20577"/>
          <ac:spMkLst>
            <pc:docMk/>
            <pc:sldMk cId="3837865870" sldId="256"/>
            <ac:spMk id="14" creationId="{E3D35018-B130-18FD-BECA-6B1630340453}"/>
          </ac:spMkLst>
        </pc:spChg>
        <pc:spChg chg="add del mod">
          <ac:chgData name="Quardey, Benjamin" userId="bdef3d0a-c254-4964-b884-5320bb45009c" providerId="ADAL" clId="{3F068AF0-5631-814A-9DB3-21837B17FADD}" dt="2022-06-02T17:09:55.821" v="4220" actId="26606"/>
          <ac:spMkLst>
            <pc:docMk/>
            <pc:sldMk cId="3837865870" sldId="256"/>
            <ac:spMk id="16" creationId="{F1611BA9-268A-49A6-84F8-FC91536686E4}"/>
          </ac:spMkLst>
        </pc:spChg>
        <pc:spChg chg="add del mod">
          <ac:chgData name="Quardey, Benjamin" userId="bdef3d0a-c254-4964-b884-5320bb45009c" providerId="ADAL" clId="{3F068AF0-5631-814A-9DB3-21837B17FADD}" dt="2022-06-02T17:09:55.821" v="4220" actId="26606"/>
          <ac:spMkLst>
            <pc:docMk/>
            <pc:sldMk cId="3837865870" sldId="256"/>
            <ac:spMk id="18" creationId="{E20EB187-900F-4AF5-813B-101456D9FD39}"/>
          </ac:spMkLst>
        </pc:spChg>
        <pc:spChg chg="add del mod">
          <ac:chgData name="Quardey, Benjamin" userId="bdef3d0a-c254-4964-b884-5320bb45009c" providerId="ADAL" clId="{3F068AF0-5631-814A-9DB3-21837B17FADD}" dt="2022-06-02T17:09:55.821" v="4220" actId="26606"/>
          <ac:spMkLst>
            <pc:docMk/>
            <pc:sldMk cId="3837865870" sldId="256"/>
            <ac:spMk id="20" creationId="{1825D5AF-D278-4D9A-A4F5-A1A1D3507636}"/>
          </ac:spMkLst>
        </pc:spChg>
        <pc:spChg chg="add">
          <ac:chgData name="Quardey, Benjamin" userId="bdef3d0a-c254-4964-b884-5320bb45009c" providerId="ADAL" clId="{3F068AF0-5631-814A-9DB3-21837B17FADD}" dt="2022-06-02T17:09:55.821" v="4220" actId="26606"/>
          <ac:spMkLst>
            <pc:docMk/>
            <pc:sldMk cId="3837865870" sldId="256"/>
            <ac:spMk id="28" creationId="{657F69E0-C4B0-4BEC-A689-4F8D877F05D4}"/>
          </ac:spMkLst>
        </pc:spChg>
        <pc:spChg chg="add">
          <ac:chgData name="Quardey, Benjamin" userId="bdef3d0a-c254-4964-b884-5320bb45009c" providerId="ADAL" clId="{3F068AF0-5631-814A-9DB3-21837B17FADD}" dt="2022-06-02T17:09:55.821" v="4220" actId="26606"/>
          <ac:spMkLst>
            <pc:docMk/>
            <pc:sldMk cId="3837865870" sldId="256"/>
            <ac:spMk id="29" creationId="{9F6380B4-6A1C-481E-8408-B4E6C75B9B81}"/>
          </ac:spMkLst>
        </pc:spChg>
        <pc:spChg chg="add del">
          <ac:chgData name="Quardey, Benjamin" userId="bdef3d0a-c254-4964-b884-5320bb45009c" providerId="ADAL" clId="{3F068AF0-5631-814A-9DB3-21837B17FADD}" dt="2022-06-02T17:09:28.471" v="4219" actId="26606"/>
          <ac:spMkLst>
            <pc:docMk/>
            <pc:sldMk cId="3837865870" sldId="256"/>
            <ac:spMk id="31" creationId="{94714483-7072-431F-9DBE-87F44E4D44BC}"/>
          </ac:spMkLst>
        </pc:spChg>
        <pc:spChg chg="add del">
          <ac:chgData name="Quardey, Benjamin" userId="bdef3d0a-c254-4964-b884-5320bb45009c" providerId="ADAL" clId="{3F068AF0-5631-814A-9DB3-21837B17FADD}" dt="2022-06-02T17:09:28.471" v="4219" actId="26606"/>
          <ac:spMkLst>
            <pc:docMk/>
            <pc:sldMk cId="3837865870" sldId="256"/>
            <ac:spMk id="33" creationId="{495892E1-F4A5-4991-AC52-4F417B14A2A2}"/>
          </ac:spMkLst>
        </pc:spChg>
        <pc:spChg chg="add del">
          <ac:chgData name="Quardey, Benjamin" userId="bdef3d0a-c254-4964-b884-5320bb45009c" providerId="ADAL" clId="{3F068AF0-5631-814A-9DB3-21837B17FADD}" dt="2022-06-02T17:09:28.471" v="4219" actId="26606"/>
          <ac:spMkLst>
            <pc:docMk/>
            <pc:sldMk cId="3837865870" sldId="256"/>
            <ac:spMk id="43" creationId="{E2683E3F-F855-4549-84F8-42064EC0F247}"/>
          </ac:spMkLst>
        </pc:spChg>
        <pc:spChg chg="add del">
          <ac:chgData name="Quardey, Benjamin" userId="bdef3d0a-c254-4964-b884-5320bb45009c" providerId="ADAL" clId="{3F068AF0-5631-814A-9DB3-21837B17FADD}" dt="2022-06-02T17:09:28.471" v="4219" actId="26606"/>
          <ac:spMkLst>
            <pc:docMk/>
            <pc:sldMk cId="3837865870" sldId="256"/>
            <ac:spMk id="51" creationId="{832F3179-0CD5-40C8-9939-D8355006F7BA}"/>
          </ac:spMkLst>
        </pc:spChg>
        <pc:grpChg chg="add del">
          <ac:chgData name="Quardey, Benjamin" userId="bdef3d0a-c254-4964-b884-5320bb45009c" providerId="ADAL" clId="{3F068AF0-5631-814A-9DB3-21837B17FADD}" dt="2022-06-02T17:09:28.471" v="4219" actId="26606"/>
          <ac:grpSpMkLst>
            <pc:docMk/>
            <pc:sldMk cId="3837865870" sldId="256"/>
            <ac:grpSpMk id="35" creationId="{ACF597F8-76AA-44FA-8E6A-06223B66C0DD}"/>
          </ac:grpSpMkLst>
        </pc:grpChg>
        <pc:grpChg chg="add del">
          <ac:chgData name="Quardey, Benjamin" userId="bdef3d0a-c254-4964-b884-5320bb45009c" providerId="ADAL" clId="{3F068AF0-5631-814A-9DB3-21837B17FADD}" dt="2022-06-02T17:09:28.471" v="4219" actId="26606"/>
          <ac:grpSpMkLst>
            <pc:docMk/>
            <pc:sldMk cId="3837865870" sldId="256"/>
            <ac:grpSpMk id="45" creationId="{8FC90B1E-0223-4440-AF22-8F32F6F0C7D2}"/>
          </ac:grpSpMkLst>
        </pc:grpChg>
        <pc:grpChg chg="add del">
          <ac:chgData name="Quardey, Benjamin" userId="bdef3d0a-c254-4964-b884-5320bb45009c" providerId="ADAL" clId="{3F068AF0-5631-814A-9DB3-21837B17FADD}" dt="2022-06-02T17:09:28.471" v="4219" actId="26606"/>
          <ac:grpSpMkLst>
            <pc:docMk/>
            <pc:sldMk cId="3837865870" sldId="256"/>
            <ac:grpSpMk id="53" creationId="{11CE155D-684B-4F5E-B835-C52765E310E7}"/>
          </ac:grpSpMkLst>
        </pc:grpChg>
        <pc:picChg chg="add del mod">
          <ac:chgData name="Quardey, Benjamin" userId="bdef3d0a-c254-4964-b884-5320bb45009c" providerId="ADAL" clId="{3F068AF0-5631-814A-9DB3-21837B17FADD}" dt="2022-06-02T13:27:57.043" v="2823" actId="478"/>
          <ac:picMkLst>
            <pc:docMk/>
            <pc:sldMk cId="3837865870" sldId="256"/>
            <ac:picMk id="5" creationId="{79C500B3-C310-F357-55C4-3ED7B2F77985}"/>
          </ac:picMkLst>
        </pc:picChg>
        <pc:picChg chg="add mod ord">
          <ac:chgData name="Quardey, Benjamin" userId="bdef3d0a-c254-4964-b884-5320bb45009c" providerId="ADAL" clId="{3F068AF0-5631-814A-9DB3-21837B17FADD}" dt="2022-06-02T17:26:09.546" v="4280" actId="1076"/>
          <ac:picMkLst>
            <pc:docMk/>
            <pc:sldMk cId="3837865870" sldId="256"/>
            <ac:picMk id="8" creationId="{387D2B3E-2EDE-1970-2EF3-F3613C731413}"/>
          </ac:picMkLst>
        </pc:picChg>
        <pc:picChg chg="add del mod">
          <ac:chgData name="Quardey, Benjamin" userId="bdef3d0a-c254-4964-b884-5320bb45009c" providerId="ADAL" clId="{3F068AF0-5631-814A-9DB3-21837B17FADD}" dt="2022-06-02T17:06:47.041" v="4188" actId="478"/>
          <ac:picMkLst>
            <pc:docMk/>
            <pc:sldMk cId="3837865870" sldId="256"/>
            <ac:picMk id="15" creationId="{8BC1CC81-8B46-D863-5F65-E39F27D827FC}"/>
          </ac:picMkLst>
        </pc:picChg>
        <pc:picChg chg="add del mod">
          <ac:chgData name="Quardey, Benjamin" userId="bdef3d0a-c254-4964-b884-5320bb45009c" providerId="ADAL" clId="{3F068AF0-5631-814A-9DB3-21837B17FADD}" dt="2022-06-02T17:06:57.333" v="4191" actId="478"/>
          <ac:picMkLst>
            <pc:docMk/>
            <pc:sldMk cId="3837865870" sldId="256"/>
            <ac:picMk id="17" creationId="{230AB984-56B6-30B7-4259-D7921E91115D}"/>
          </ac:picMkLst>
        </pc:picChg>
        <pc:picChg chg="add del mod">
          <ac:chgData name="Quardey, Benjamin" userId="bdef3d0a-c254-4964-b884-5320bb45009c" providerId="ADAL" clId="{3F068AF0-5631-814A-9DB3-21837B17FADD}" dt="2022-06-02T17:07:03.088" v="4193" actId="478"/>
          <ac:picMkLst>
            <pc:docMk/>
            <pc:sldMk cId="3837865870" sldId="256"/>
            <ac:picMk id="19" creationId="{6DBEA058-977D-2431-A0CF-F1EDDE7C7652}"/>
          </ac:picMkLst>
        </pc:picChg>
        <pc:picChg chg="add del mod">
          <ac:chgData name="Quardey, Benjamin" userId="bdef3d0a-c254-4964-b884-5320bb45009c" providerId="ADAL" clId="{3F068AF0-5631-814A-9DB3-21837B17FADD}" dt="2022-06-02T17:07:20.342" v="4197" actId="478"/>
          <ac:picMkLst>
            <pc:docMk/>
            <pc:sldMk cId="3837865870" sldId="256"/>
            <ac:picMk id="21" creationId="{30995EAF-8EA2-71EF-F300-9752B4320382}"/>
          </ac:picMkLst>
        </pc:picChg>
        <pc:picChg chg="add del mod">
          <ac:chgData name="Quardey, Benjamin" userId="bdef3d0a-c254-4964-b884-5320bb45009c" providerId="ADAL" clId="{3F068AF0-5631-814A-9DB3-21837B17FADD}" dt="2022-06-02T17:07:27.747" v="4199" actId="478"/>
          <ac:picMkLst>
            <pc:docMk/>
            <pc:sldMk cId="3837865870" sldId="256"/>
            <ac:picMk id="22" creationId="{7CD810DE-3EC6-79B7-19B8-64F0F6503E5A}"/>
          </ac:picMkLst>
        </pc:picChg>
        <pc:picChg chg="add mod">
          <ac:chgData name="Quardey, Benjamin" userId="bdef3d0a-c254-4964-b884-5320bb45009c" providerId="ADAL" clId="{3F068AF0-5631-814A-9DB3-21837B17FADD}" dt="2022-06-02T17:12:04.614" v="4245" actId="14100"/>
          <ac:picMkLst>
            <pc:docMk/>
            <pc:sldMk cId="3837865870" sldId="256"/>
            <ac:picMk id="23" creationId="{5A412DC2-3ACF-8050-F0D1-DC8B2AFBE96B}"/>
          </ac:picMkLst>
        </pc:picChg>
        <pc:picChg chg="add del mod">
          <ac:chgData name="Quardey, Benjamin" userId="bdef3d0a-c254-4964-b884-5320bb45009c" providerId="ADAL" clId="{3F068AF0-5631-814A-9DB3-21837B17FADD}" dt="2022-06-02T17:07:48.767" v="4203" actId="478"/>
          <ac:picMkLst>
            <pc:docMk/>
            <pc:sldMk cId="3837865870" sldId="256"/>
            <ac:picMk id="24" creationId="{534B4DF5-281F-56BD-5460-576B5874D1B0}"/>
          </ac:picMkLst>
        </pc:picChg>
        <pc:picChg chg="add del mod">
          <ac:chgData name="Quardey, Benjamin" userId="bdef3d0a-c254-4964-b884-5320bb45009c" providerId="ADAL" clId="{3F068AF0-5631-814A-9DB3-21837B17FADD}" dt="2022-06-02T17:08:30.042" v="4211" actId="478"/>
          <ac:picMkLst>
            <pc:docMk/>
            <pc:sldMk cId="3837865870" sldId="256"/>
            <ac:picMk id="25" creationId="{9BFFFD78-4B61-9C07-85EB-1A858ED621A1}"/>
          </ac:picMkLst>
        </pc:picChg>
        <pc:picChg chg="add mod">
          <ac:chgData name="Quardey, Benjamin" userId="bdef3d0a-c254-4964-b884-5320bb45009c" providerId="ADAL" clId="{3F068AF0-5631-814A-9DB3-21837B17FADD}" dt="2022-06-02T17:12:01.463" v="4244" actId="14100"/>
          <ac:picMkLst>
            <pc:docMk/>
            <pc:sldMk cId="3837865870" sldId="256"/>
            <ac:picMk id="26" creationId="{7DD0E633-7295-9C58-B6EE-3B1E2920FE3D}"/>
          </ac:picMkLst>
        </pc:picChg>
        <pc:cxnChg chg="add del">
          <ac:chgData name="Quardey, Benjamin" userId="bdef3d0a-c254-4964-b884-5320bb45009c" providerId="ADAL" clId="{3F068AF0-5631-814A-9DB3-21837B17FADD}" dt="2022-06-02T13:32:40.573" v="2830" actId="26606"/>
          <ac:cxnSpMkLst>
            <pc:docMk/>
            <pc:sldMk cId="3837865870" sldId="256"/>
            <ac:cxnSpMk id="11" creationId="{5021601D-2758-4B15-A31C-FDA184C51B3A}"/>
          </ac:cxnSpMkLst>
        </pc:cxnChg>
      </pc:sldChg>
      <pc:sldChg chg="addSp delSp modSp new del mod setBg">
        <pc:chgData name="Quardey, Benjamin" userId="bdef3d0a-c254-4964-b884-5320bb45009c" providerId="ADAL" clId="{3F068AF0-5631-814A-9DB3-21837B17FADD}" dt="2022-06-14T00:22:12.899" v="5888" actId="2696"/>
        <pc:sldMkLst>
          <pc:docMk/>
          <pc:sldMk cId="4119492308" sldId="257"/>
        </pc:sldMkLst>
        <pc:spChg chg="mod">
          <ac:chgData name="Quardey, Benjamin" userId="bdef3d0a-c254-4964-b884-5320bb45009c" providerId="ADAL" clId="{3F068AF0-5631-814A-9DB3-21837B17FADD}" dt="2022-06-09T19:10:04.172" v="5634" actId="14100"/>
          <ac:spMkLst>
            <pc:docMk/>
            <pc:sldMk cId="4119492308" sldId="257"/>
            <ac:spMk id="2" creationId="{B8C484CD-D1A3-2AA1-2638-1BDA1C074339}"/>
          </ac:spMkLst>
        </pc:spChg>
        <pc:spChg chg="del mod">
          <ac:chgData name="Quardey, Benjamin" userId="bdef3d0a-c254-4964-b884-5320bb45009c" providerId="ADAL" clId="{3F068AF0-5631-814A-9DB3-21837B17FADD}" dt="2022-06-02T13:42:54.994" v="2915" actId="478"/>
          <ac:spMkLst>
            <pc:docMk/>
            <pc:sldMk cId="4119492308" sldId="257"/>
            <ac:spMk id="3" creationId="{7D5175A7-56CA-A9AD-6D6D-40EA2D4BD2B3}"/>
          </ac:spMkLst>
        </pc:spChg>
        <pc:spChg chg="add mod">
          <ac:chgData name="Quardey, Benjamin" userId="bdef3d0a-c254-4964-b884-5320bb45009c" providerId="ADAL" clId="{3F068AF0-5631-814A-9DB3-21837B17FADD}" dt="2022-06-01T14:36:53.650" v="369" actId="571"/>
          <ac:spMkLst>
            <pc:docMk/>
            <pc:sldMk cId="4119492308" sldId="257"/>
            <ac:spMk id="4" creationId="{1799988A-D87A-D738-E954-3AD57BDFB4E7}"/>
          </ac:spMkLst>
        </pc:spChg>
        <pc:spChg chg="add del mod">
          <ac:chgData name="Quardey, Benjamin" userId="bdef3d0a-c254-4964-b884-5320bb45009c" providerId="ADAL" clId="{3F068AF0-5631-814A-9DB3-21837B17FADD}" dt="2022-06-02T13:43:11.517" v="2917" actId="478"/>
          <ac:spMkLst>
            <pc:docMk/>
            <pc:sldMk cId="4119492308" sldId="257"/>
            <ac:spMk id="6" creationId="{B61B1779-7D08-31BA-5003-7451C303B1F9}"/>
          </ac:spMkLst>
        </pc:spChg>
        <pc:spChg chg="add">
          <ac:chgData name="Quardey, Benjamin" userId="bdef3d0a-c254-4964-b884-5320bb45009c" providerId="ADAL" clId="{3F068AF0-5631-814A-9DB3-21837B17FADD}" dt="2022-06-02T13:42:17.831" v="2907" actId="26606"/>
          <ac:spMkLst>
            <pc:docMk/>
            <pc:sldMk cId="4119492308" sldId="257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3:42:17.831" v="2907" actId="26606"/>
          <ac:spMkLst>
            <pc:docMk/>
            <pc:sldMk cId="4119492308" sldId="257"/>
            <ac:spMk id="10" creationId="{3B2E3793-BFE6-45A2-9B7B-E18844431C99}"/>
          </ac:spMkLst>
        </pc:spChg>
        <pc:spChg chg="add mod">
          <ac:chgData name="Quardey, Benjamin" userId="bdef3d0a-c254-4964-b884-5320bb45009c" providerId="ADAL" clId="{3F068AF0-5631-814A-9DB3-21837B17FADD}" dt="2022-06-11T15:37:56.613" v="5828" actId="20577"/>
          <ac:spMkLst>
            <pc:docMk/>
            <pc:sldMk cId="4119492308" sldId="257"/>
            <ac:spMk id="11" creationId="{5469B0B2-6A7B-7A6F-84A3-F3694A45C128}"/>
          </ac:spMkLst>
        </pc:spChg>
        <pc:spChg chg="add">
          <ac:chgData name="Quardey, Benjamin" userId="bdef3d0a-c254-4964-b884-5320bb45009c" providerId="ADAL" clId="{3F068AF0-5631-814A-9DB3-21837B17FADD}" dt="2022-06-02T13:42:17.831" v="2907" actId="26606"/>
          <ac:spMkLst>
            <pc:docMk/>
            <pc:sldMk cId="4119492308" sldId="257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3:44:21.229" v="2934" actId="478"/>
          <ac:spMkLst>
            <pc:docMk/>
            <pc:sldMk cId="4119492308" sldId="257"/>
            <ac:spMk id="13" creationId="{BD0F8FFD-9F2F-C805-3D4D-49A4FF774049}"/>
          </ac:spMkLst>
        </pc:spChg>
        <pc:spChg chg="add">
          <ac:chgData name="Quardey, Benjamin" userId="bdef3d0a-c254-4964-b884-5320bb45009c" providerId="ADAL" clId="{3F068AF0-5631-814A-9DB3-21837B17FADD}" dt="2022-06-02T13:42:17.831" v="2907" actId="26606"/>
          <ac:spMkLst>
            <pc:docMk/>
            <pc:sldMk cId="4119492308" sldId="257"/>
            <ac:spMk id="14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2T13:42:17.831" v="2907" actId="26606"/>
          <ac:spMkLst>
            <pc:docMk/>
            <pc:sldMk cId="4119492308" sldId="257"/>
            <ac:spMk id="16" creationId="{53E5B1A8-3AC9-4BD1-9BBC-78CA94F2D1BA}"/>
          </ac:spMkLst>
        </pc:spChg>
      </pc:sldChg>
      <pc:sldChg chg="addSp delSp modSp new mod setBg">
        <pc:chgData name="Quardey, Benjamin" userId="bdef3d0a-c254-4964-b884-5320bb45009c" providerId="ADAL" clId="{3F068AF0-5631-814A-9DB3-21837B17FADD}" dt="2022-06-11T01:06:34.502" v="5728" actId="14100"/>
        <pc:sldMkLst>
          <pc:docMk/>
          <pc:sldMk cId="4246312787" sldId="258"/>
        </pc:sldMkLst>
        <pc:spChg chg="mod">
          <ac:chgData name="Quardey, Benjamin" userId="bdef3d0a-c254-4964-b884-5320bb45009c" providerId="ADAL" clId="{3F068AF0-5631-814A-9DB3-21837B17FADD}" dt="2022-06-09T19:09:56.427" v="5633" actId="14100"/>
          <ac:spMkLst>
            <pc:docMk/>
            <pc:sldMk cId="4246312787" sldId="258"/>
            <ac:spMk id="2" creationId="{075D04A6-3AA5-4767-D353-5199C0075FAA}"/>
          </ac:spMkLst>
        </pc:spChg>
        <pc:spChg chg="del">
          <ac:chgData name="Quardey, Benjamin" userId="bdef3d0a-c254-4964-b884-5320bb45009c" providerId="ADAL" clId="{3F068AF0-5631-814A-9DB3-21837B17FADD}" dt="2022-06-01T14:13:46.779" v="126"/>
          <ac:spMkLst>
            <pc:docMk/>
            <pc:sldMk cId="4246312787" sldId="258"/>
            <ac:spMk id="3" creationId="{B82CF3D4-75E1-BD75-B5CD-8731FC11511E}"/>
          </ac:spMkLst>
        </pc:spChg>
        <pc:spChg chg="add del mod">
          <ac:chgData name="Quardey, Benjamin" userId="bdef3d0a-c254-4964-b884-5320bb45009c" providerId="ADAL" clId="{3F068AF0-5631-814A-9DB3-21837B17FADD}" dt="2022-06-11T01:06:13.488" v="5724" actId="931"/>
          <ac:spMkLst>
            <pc:docMk/>
            <pc:sldMk cId="4246312787" sldId="258"/>
            <ac:spMk id="4" creationId="{74B7DB17-AD33-FA05-872F-2647891223A2}"/>
          </ac:spMkLst>
        </pc:spChg>
        <pc:spChg chg="add del mod">
          <ac:chgData name="Quardey, Benjamin" userId="bdef3d0a-c254-4964-b884-5320bb45009c" providerId="ADAL" clId="{3F068AF0-5631-814A-9DB3-21837B17FADD}" dt="2022-06-09T18:41:58.062" v="5554" actId="478"/>
          <ac:spMkLst>
            <pc:docMk/>
            <pc:sldMk cId="4246312787" sldId="258"/>
            <ac:spMk id="5" creationId="{1DBB966A-2EDF-C83E-6CF4-347B1E3BBA06}"/>
          </ac:spMkLst>
        </pc:spChg>
        <pc:spChg chg="add del mod">
          <ac:chgData name="Quardey, Benjamin" userId="bdef3d0a-c254-4964-b884-5320bb45009c" providerId="ADAL" clId="{3F068AF0-5631-814A-9DB3-21837B17FADD}" dt="2022-06-01T14:14:46.160" v="135"/>
          <ac:spMkLst>
            <pc:docMk/>
            <pc:sldMk cId="4246312787" sldId="258"/>
            <ac:spMk id="5" creationId="{4D5970FD-31BF-F3A9-D95B-390924033470}"/>
          </ac:spMkLst>
        </pc:spChg>
        <pc:spChg chg="add mod ord">
          <ac:chgData name="Quardey, Benjamin" userId="bdef3d0a-c254-4964-b884-5320bb45009c" providerId="ADAL" clId="{3F068AF0-5631-814A-9DB3-21837B17FADD}" dt="2022-06-09T19:24:20.110" v="5666" actId="2711"/>
          <ac:spMkLst>
            <pc:docMk/>
            <pc:sldMk cId="4246312787" sldId="258"/>
            <ac:spMk id="6" creationId="{94A4FFC4-89AD-E7C2-1A63-8FC9DC8537BE}"/>
          </ac:spMkLst>
        </pc:spChg>
        <pc:spChg chg="add del mod">
          <ac:chgData name="Quardey, Benjamin" userId="bdef3d0a-c254-4964-b884-5320bb45009c" providerId="ADAL" clId="{3F068AF0-5631-814A-9DB3-21837B17FADD}" dt="2022-06-09T18:42:33.858" v="5556"/>
          <ac:spMkLst>
            <pc:docMk/>
            <pc:sldMk cId="4246312787" sldId="258"/>
            <ac:spMk id="8" creationId="{28C7F457-7E36-C4DD-0F6A-FA5CBA401B70}"/>
          </ac:spMkLst>
        </pc:spChg>
        <pc:spChg chg="add mod">
          <ac:chgData name="Quardey, Benjamin" userId="bdef3d0a-c254-4964-b884-5320bb45009c" providerId="ADAL" clId="{3F068AF0-5631-814A-9DB3-21837B17FADD}" dt="2022-06-02T13:38:00.831" v="2873" actId="2711"/>
          <ac:spMkLst>
            <pc:docMk/>
            <pc:sldMk cId="4246312787" sldId="258"/>
            <ac:spMk id="9" creationId="{B712E947-0734-45F9-9C4F-41114EC3A33E}"/>
          </ac:spMkLst>
        </pc:spChg>
        <pc:spChg chg="add del">
          <ac:chgData name="Quardey, Benjamin" userId="bdef3d0a-c254-4964-b884-5320bb45009c" providerId="ADAL" clId="{3F068AF0-5631-814A-9DB3-21837B17FADD}" dt="2022-06-02T13:35:53.307" v="2858" actId="26606"/>
          <ac:spMkLst>
            <pc:docMk/>
            <pc:sldMk cId="4246312787" sldId="258"/>
            <ac:spMk id="12" creationId="{AAAE94E3-A7DB-4868-B1E3-E49703488BBC}"/>
          </ac:spMkLst>
        </pc:spChg>
        <pc:spChg chg="add del">
          <ac:chgData name="Quardey, Benjamin" userId="bdef3d0a-c254-4964-b884-5320bb45009c" providerId="ADAL" clId="{3F068AF0-5631-814A-9DB3-21837B17FADD}" dt="2022-06-02T13:35:53.307" v="2858" actId="26606"/>
          <ac:spMkLst>
            <pc:docMk/>
            <pc:sldMk cId="4246312787" sldId="258"/>
            <ac:spMk id="18" creationId="{3873B707-463F-40B0-8227-E8CC6C67EB25}"/>
          </ac:spMkLst>
        </pc:spChg>
        <pc:spChg chg="add del">
          <ac:chgData name="Quardey, Benjamin" userId="bdef3d0a-c254-4964-b884-5320bb45009c" providerId="ADAL" clId="{3F068AF0-5631-814A-9DB3-21837B17FADD}" dt="2022-06-02T13:35:53.307" v="2858" actId="26606"/>
          <ac:spMkLst>
            <pc:docMk/>
            <pc:sldMk cId="4246312787" sldId="258"/>
            <ac:spMk id="20" creationId="{C13237C8-E62C-4F0D-A318-BD6FB6C2D138}"/>
          </ac:spMkLst>
        </pc:spChg>
        <pc:spChg chg="add del mod">
          <ac:chgData name="Quardey, Benjamin" userId="bdef3d0a-c254-4964-b884-5320bb45009c" providerId="ADAL" clId="{3F068AF0-5631-814A-9DB3-21837B17FADD}" dt="2022-06-02T13:37:44.884" v="2870" actId="478"/>
          <ac:spMkLst>
            <pc:docMk/>
            <pc:sldMk cId="4246312787" sldId="258"/>
            <ac:spMk id="21" creationId="{EF9896FA-CBC5-C8B4-06C9-3F51A5C1E68F}"/>
          </ac:spMkLst>
        </pc:spChg>
        <pc:spChg chg="add del">
          <ac:chgData name="Quardey, Benjamin" userId="bdef3d0a-c254-4964-b884-5320bb45009c" providerId="ADAL" clId="{3F068AF0-5631-814A-9DB3-21837B17FADD}" dt="2022-06-02T13:35:53.307" v="2858" actId="26606"/>
          <ac:spMkLst>
            <pc:docMk/>
            <pc:sldMk cId="4246312787" sldId="258"/>
            <ac:spMk id="22" creationId="{19C9EAEA-39D0-4B0E-A0EB-51E7B26740B1}"/>
          </ac:spMkLst>
        </pc:spChg>
        <pc:spChg chg="add del mod">
          <ac:chgData name="Quardey, Benjamin" userId="bdef3d0a-c254-4964-b884-5320bb45009c" providerId="ADAL" clId="{3F068AF0-5631-814A-9DB3-21837B17FADD}" dt="2022-06-02T13:38:24.061" v="2883" actId="478"/>
          <ac:spMkLst>
            <pc:docMk/>
            <pc:sldMk cId="4246312787" sldId="258"/>
            <ac:spMk id="23" creationId="{F0E3369F-9375-970A-8169-D304E586B64D}"/>
          </ac:spMkLst>
        </pc:spChg>
        <pc:spChg chg="add del">
          <ac:chgData name="Quardey, Benjamin" userId="bdef3d0a-c254-4964-b884-5320bb45009c" providerId="ADAL" clId="{3F068AF0-5631-814A-9DB3-21837B17FADD}" dt="2022-06-02T13:35:53.307" v="2858" actId="26606"/>
          <ac:spMkLst>
            <pc:docMk/>
            <pc:sldMk cId="4246312787" sldId="258"/>
            <ac:spMk id="24" creationId="{8CB5D2D7-DF65-4E86-BFBA-FFB9B5ACEB64}"/>
          </ac:spMkLst>
        </pc:spChg>
        <pc:spChg chg="add del mod">
          <ac:chgData name="Quardey, Benjamin" userId="bdef3d0a-c254-4964-b884-5320bb45009c" providerId="ADAL" clId="{3F068AF0-5631-814A-9DB3-21837B17FADD}" dt="2022-06-02T13:38:39.264" v="2889" actId="478"/>
          <ac:spMkLst>
            <pc:docMk/>
            <pc:sldMk cId="4246312787" sldId="258"/>
            <ac:spMk id="25" creationId="{611C8D01-A583-2626-CFE9-658668830B8B}"/>
          </ac:spMkLst>
        </pc:spChg>
        <pc:spChg chg="add del mod">
          <ac:chgData name="Quardey, Benjamin" userId="bdef3d0a-c254-4964-b884-5320bb45009c" providerId="ADAL" clId="{3F068AF0-5631-814A-9DB3-21837B17FADD}" dt="2022-06-02T13:38:46.968" v="2891" actId="478"/>
          <ac:spMkLst>
            <pc:docMk/>
            <pc:sldMk cId="4246312787" sldId="258"/>
            <ac:spMk id="26" creationId="{5A407859-CC2A-095F-9808-1C0AEC778AC0}"/>
          </ac:spMkLst>
        </pc:spChg>
        <pc:spChg chg="add del mod">
          <ac:chgData name="Quardey, Benjamin" userId="bdef3d0a-c254-4964-b884-5320bb45009c" providerId="ADAL" clId="{3F068AF0-5631-814A-9DB3-21837B17FADD}" dt="2022-06-02T13:38:51.612" v="2893" actId="478"/>
          <ac:spMkLst>
            <pc:docMk/>
            <pc:sldMk cId="4246312787" sldId="258"/>
            <ac:spMk id="27" creationId="{729CA239-D52F-D57A-3955-D4E220B6E91E}"/>
          </ac:spMkLst>
        </pc:spChg>
        <pc:grpChg chg="add mod">
          <ac:chgData name="Quardey, Benjamin" userId="bdef3d0a-c254-4964-b884-5320bb45009c" providerId="ADAL" clId="{3F068AF0-5631-814A-9DB3-21837B17FADD}" dt="2022-06-02T13:38:00.831" v="2873" actId="2711"/>
          <ac:grpSpMkLst>
            <pc:docMk/>
            <pc:sldMk cId="4246312787" sldId="258"/>
            <ac:grpSpMk id="10" creationId="{12B3290A-D3BF-4B87-B55B-FD9A98B49727}"/>
          </ac:grpSpMkLst>
        </pc:grpChg>
        <pc:grpChg chg="add del">
          <ac:chgData name="Quardey, Benjamin" userId="bdef3d0a-c254-4964-b884-5320bb45009c" providerId="ADAL" clId="{3F068AF0-5631-814A-9DB3-21837B17FADD}" dt="2022-06-02T13:35:53.307" v="2858" actId="26606"/>
          <ac:grpSpMkLst>
            <pc:docMk/>
            <pc:sldMk cId="4246312787" sldId="258"/>
            <ac:grpSpMk id="14" creationId="{1DE889C7-FAD6-4397-98E2-05D503484459}"/>
          </ac:grpSpMkLst>
        </pc:grpChg>
        <pc:picChg chg="add del mod ord">
          <ac:chgData name="Quardey, Benjamin" userId="bdef3d0a-c254-4964-b884-5320bb45009c" providerId="ADAL" clId="{3F068AF0-5631-814A-9DB3-21837B17FADD}" dt="2022-06-09T18:42:29.958" v="5555" actId="478"/>
          <ac:picMkLst>
            <pc:docMk/>
            <pc:sldMk cId="4246312787" sldId="258"/>
            <ac:picMk id="4" creationId="{60548904-9EF4-2623-2B69-D913253BBA52}"/>
          </ac:picMkLst>
        </pc:picChg>
        <pc:picChg chg="add del mod">
          <ac:chgData name="Quardey, Benjamin" userId="bdef3d0a-c254-4964-b884-5320bb45009c" providerId="ADAL" clId="{3F068AF0-5631-814A-9DB3-21837B17FADD}" dt="2022-06-02T13:37:05.710" v="2860" actId="478"/>
          <ac:picMkLst>
            <pc:docMk/>
            <pc:sldMk cId="4246312787" sldId="258"/>
            <ac:picMk id="7" creationId="{C6B4A3ED-8F15-1E10-8E04-E3423444F9EF}"/>
          </ac:picMkLst>
        </pc:picChg>
        <pc:picChg chg="add mod">
          <ac:chgData name="Quardey, Benjamin" userId="bdef3d0a-c254-4964-b884-5320bb45009c" providerId="ADAL" clId="{3F068AF0-5631-814A-9DB3-21837B17FADD}" dt="2022-06-11T01:06:34.502" v="5728" actId="14100"/>
          <ac:picMkLst>
            <pc:docMk/>
            <pc:sldMk cId="4246312787" sldId="258"/>
            <ac:picMk id="7" creationId="{CC03F904-868A-360C-BB20-538D745A0E06}"/>
          </ac:picMkLst>
        </pc:picChg>
        <pc:picChg chg="add del mod">
          <ac:chgData name="Quardey, Benjamin" userId="bdef3d0a-c254-4964-b884-5320bb45009c" providerId="ADAL" clId="{3F068AF0-5631-814A-9DB3-21837B17FADD}" dt="2022-06-11T01:05:57.730" v="5723" actId="478"/>
          <ac:picMkLst>
            <pc:docMk/>
            <pc:sldMk cId="4246312787" sldId="258"/>
            <ac:picMk id="14" creationId="{4EEA1A42-FB34-255D-7F4E-F5577AC3877D}"/>
          </ac:picMkLst>
        </pc:picChg>
        <pc:picChg chg="add del mod">
          <ac:chgData name="Quardey, Benjamin" userId="bdef3d0a-c254-4964-b884-5320bb45009c" providerId="ADAL" clId="{3F068AF0-5631-814A-9DB3-21837B17FADD}" dt="2022-06-02T13:39:55.215" v="2903"/>
          <ac:picMkLst>
            <pc:docMk/>
            <pc:sldMk cId="4246312787" sldId="258"/>
            <ac:picMk id="28" creationId="{5BB2CB5A-021A-5B80-46F9-863991D6BDF4}"/>
          </ac:picMkLst>
        </pc:picChg>
      </pc:sldChg>
      <pc:sldChg chg="addSp delSp modSp new del mod">
        <pc:chgData name="Quardey, Benjamin" userId="bdef3d0a-c254-4964-b884-5320bb45009c" providerId="ADAL" clId="{3F068AF0-5631-814A-9DB3-21837B17FADD}" dt="2022-06-02T13:40:58.584" v="2906" actId="2696"/>
        <pc:sldMkLst>
          <pc:docMk/>
          <pc:sldMk cId="3477658426" sldId="259"/>
        </pc:sldMkLst>
        <pc:spChg chg="mod">
          <ac:chgData name="Quardey, Benjamin" userId="bdef3d0a-c254-4964-b884-5320bb45009c" providerId="ADAL" clId="{3F068AF0-5631-814A-9DB3-21837B17FADD}" dt="2022-06-01T14:35:58.929" v="364" actId="27636"/>
          <ac:spMkLst>
            <pc:docMk/>
            <pc:sldMk cId="3477658426" sldId="259"/>
            <ac:spMk id="2" creationId="{8C8FF671-2DC1-ABEA-4483-360F9667B31C}"/>
          </ac:spMkLst>
        </pc:spChg>
        <pc:spChg chg="add del">
          <ac:chgData name="Quardey, Benjamin" userId="bdef3d0a-c254-4964-b884-5320bb45009c" providerId="ADAL" clId="{3F068AF0-5631-814A-9DB3-21837B17FADD}" dt="2022-06-01T14:30:02.587" v="322"/>
          <ac:spMkLst>
            <pc:docMk/>
            <pc:sldMk cId="3477658426" sldId="259"/>
            <ac:spMk id="3" creationId="{ED8A7ED4-D0CB-71F1-C9BD-9E481721D361}"/>
          </ac:spMkLst>
        </pc:spChg>
        <pc:spChg chg="add del mod">
          <ac:chgData name="Quardey, Benjamin" userId="bdef3d0a-c254-4964-b884-5320bb45009c" providerId="ADAL" clId="{3F068AF0-5631-814A-9DB3-21837B17FADD}" dt="2022-06-01T14:29:51.196" v="319" actId="478"/>
          <ac:spMkLst>
            <pc:docMk/>
            <pc:sldMk cId="3477658426" sldId="259"/>
            <ac:spMk id="7" creationId="{C7977AE7-3B10-BB21-1479-9781291C4A4E}"/>
          </ac:spMkLst>
        </pc:spChg>
        <pc:spChg chg="add mod">
          <ac:chgData name="Quardey, Benjamin" userId="bdef3d0a-c254-4964-b884-5320bb45009c" providerId="ADAL" clId="{3F068AF0-5631-814A-9DB3-21837B17FADD}" dt="2022-06-01T22:26:25.110" v="1536" actId="2711"/>
          <ac:spMkLst>
            <pc:docMk/>
            <pc:sldMk cId="3477658426" sldId="259"/>
            <ac:spMk id="14" creationId="{9A2DD2CB-FBA3-E69C-B37E-E1EECE9C6078}"/>
          </ac:spMkLst>
        </pc:spChg>
        <pc:spChg chg="add mod">
          <ac:chgData name="Quardey, Benjamin" userId="bdef3d0a-c254-4964-b884-5320bb45009c" providerId="ADAL" clId="{3F068AF0-5631-814A-9DB3-21837B17FADD}" dt="2022-06-01T15:04:50.198" v="592" actId="1076"/>
          <ac:spMkLst>
            <pc:docMk/>
            <pc:sldMk cId="3477658426" sldId="259"/>
            <ac:spMk id="15" creationId="{0F69DFFC-49CA-9EB4-9E4B-10C732D934A1}"/>
          </ac:spMkLst>
        </pc:spChg>
        <pc:picChg chg="add del mod">
          <ac:chgData name="Quardey, Benjamin" userId="bdef3d0a-c254-4964-b884-5320bb45009c" providerId="ADAL" clId="{3F068AF0-5631-814A-9DB3-21837B17FADD}" dt="2022-06-01T14:29:52.564" v="321"/>
          <ac:picMkLst>
            <pc:docMk/>
            <pc:sldMk cId="3477658426" sldId="259"/>
            <ac:picMk id="4" creationId="{BEFC5118-0EE9-6B46-A520-B9BCFDC3A810}"/>
          </ac:picMkLst>
        </pc:picChg>
        <pc:picChg chg="add mod">
          <ac:chgData name="Quardey, Benjamin" userId="bdef3d0a-c254-4964-b884-5320bb45009c" providerId="ADAL" clId="{3F068AF0-5631-814A-9DB3-21837B17FADD}" dt="2022-06-01T14:29:51.809" v="320" actId="571"/>
          <ac:picMkLst>
            <pc:docMk/>
            <pc:sldMk cId="3477658426" sldId="259"/>
            <ac:picMk id="5" creationId="{659610B8-DFDD-0017-594F-BC1B9456A654}"/>
          </ac:picMkLst>
        </pc:picChg>
        <pc:picChg chg="add mod">
          <ac:chgData name="Quardey, Benjamin" userId="bdef3d0a-c254-4964-b884-5320bb45009c" providerId="ADAL" clId="{3F068AF0-5631-814A-9DB3-21837B17FADD}" dt="2022-06-01T15:04:10.299" v="568" actId="14100"/>
          <ac:picMkLst>
            <pc:docMk/>
            <pc:sldMk cId="3477658426" sldId="259"/>
            <ac:picMk id="8" creationId="{B5E74F41-1446-8550-F1CD-3A946DC58E8B}"/>
          </ac:picMkLst>
        </pc:picChg>
        <pc:picChg chg="add mod">
          <ac:chgData name="Quardey, Benjamin" userId="bdef3d0a-c254-4964-b884-5320bb45009c" providerId="ADAL" clId="{3F068AF0-5631-814A-9DB3-21837B17FADD}" dt="2022-06-01T15:04:03.964" v="566" actId="14100"/>
          <ac:picMkLst>
            <pc:docMk/>
            <pc:sldMk cId="3477658426" sldId="259"/>
            <ac:picMk id="9" creationId="{90F41C38-3698-8FED-0F19-22D3903D4074}"/>
          </ac:picMkLst>
        </pc:picChg>
        <pc:picChg chg="add del mod">
          <ac:chgData name="Quardey, Benjamin" userId="bdef3d0a-c254-4964-b884-5320bb45009c" providerId="ADAL" clId="{3F068AF0-5631-814A-9DB3-21837B17FADD}" dt="2022-06-01T14:35:05.017" v="352" actId="478"/>
          <ac:picMkLst>
            <pc:docMk/>
            <pc:sldMk cId="3477658426" sldId="259"/>
            <ac:picMk id="10" creationId="{7279A7B2-258A-DDBE-72D7-C9692D76D487}"/>
          </ac:picMkLst>
        </pc:picChg>
        <pc:picChg chg="add del mod">
          <ac:chgData name="Quardey, Benjamin" userId="bdef3d0a-c254-4964-b884-5320bb45009c" providerId="ADAL" clId="{3F068AF0-5631-814A-9DB3-21837B17FADD}" dt="2022-06-01T14:35:18.570" v="355" actId="478"/>
          <ac:picMkLst>
            <pc:docMk/>
            <pc:sldMk cId="3477658426" sldId="259"/>
            <ac:picMk id="11" creationId="{22D3DA11-4553-B2F4-8DD1-6400524370A4}"/>
          </ac:picMkLst>
        </pc:picChg>
        <pc:picChg chg="add del mod">
          <ac:chgData name="Quardey, Benjamin" userId="bdef3d0a-c254-4964-b884-5320bb45009c" providerId="ADAL" clId="{3F068AF0-5631-814A-9DB3-21837B17FADD}" dt="2022-06-01T14:35:45.719" v="359" actId="478"/>
          <ac:picMkLst>
            <pc:docMk/>
            <pc:sldMk cId="3477658426" sldId="259"/>
            <ac:picMk id="12" creationId="{3544CE9C-174F-C9CC-D78B-45ACC837A3A9}"/>
          </ac:picMkLst>
        </pc:picChg>
        <pc:picChg chg="add del mod">
          <ac:chgData name="Quardey, Benjamin" userId="bdef3d0a-c254-4964-b884-5320bb45009c" providerId="ADAL" clId="{3F068AF0-5631-814A-9DB3-21837B17FADD}" dt="2022-06-01T14:57:37.360" v="516" actId="478"/>
          <ac:picMkLst>
            <pc:docMk/>
            <pc:sldMk cId="3477658426" sldId="259"/>
            <ac:picMk id="13" creationId="{8629BBF6-B48A-70E5-0D26-035A208A5323}"/>
          </ac:picMkLst>
        </pc:picChg>
      </pc:sldChg>
      <pc:sldChg chg="addSp delSp modSp new add del mod setBg">
        <pc:chgData name="Quardey, Benjamin" userId="bdef3d0a-c254-4964-b884-5320bb45009c" providerId="ADAL" clId="{3F068AF0-5631-814A-9DB3-21837B17FADD}" dt="2022-06-09T19:24:51.855" v="5670" actId="2696"/>
        <pc:sldMkLst>
          <pc:docMk/>
          <pc:sldMk cId="1960486884" sldId="260"/>
        </pc:sldMkLst>
        <pc:spChg chg="mod">
          <ac:chgData name="Quardey, Benjamin" userId="bdef3d0a-c254-4964-b884-5320bb45009c" providerId="ADAL" clId="{3F068AF0-5631-814A-9DB3-21837B17FADD}" dt="2022-06-09T19:10:40.700" v="5639" actId="14100"/>
          <ac:spMkLst>
            <pc:docMk/>
            <pc:sldMk cId="1960486884" sldId="260"/>
            <ac:spMk id="2" creationId="{39ABE9F9-42E4-81F4-73C9-A0B1D3745D1A}"/>
          </ac:spMkLst>
        </pc:spChg>
        <pc:spChg chg="mod">
          <ac:chgData name="Quardey, Benjamin" userId="bdef3d0a-c254-4964-b884-5320bb45009c" providerId="ADAL" clId="{3F068AF0-5631-814A-9DB3-21837B17FADD}" dt="2022-06-02T14:28:32.656" v="3385" actId="20577"/>
          <ac:spMkLst>
            <pc:docMk/>
            <pc:sldMk cId="1960486884" sldId="260"/>
            <ac:spMk id="3" creationId="{5BD662C5-43CA-9258-251F-B359116AF712}"/>
          </ac:spMkLst>
        </pc:spChg>
        <pc:spChg chg="add del mod">
          <ac:chgData name="Quardey, Benjamin" userId="bdef3d0a-c254-4964-b884-5320bb45009c" providerId="ADAL" clId="{3F068AF0-5631-814A-9DB3-21837B17FADD}" dt="2022-06-02T13:50:24.828" v="2985" actId="478"/>
          <ac:spMkLst>
            <pc:docMk/>
            <pc:sldMk cId="1960486884" sldId="260"/>
            <ac:spMk id="5" creationId="{5D77AC84-DEF7-E345-DC5B-4DFDEF3EF14B}"/>
          </ac:spMkLst>
        </pc:spChg>
        <pc:spChg chg="add del mod">
          <ac:chgData name="Quardey, Benjamin" userId="bdef3d0a-c254-4964-b884-5320bb45009c" providerId="ADAL" clId="{3F068AF0-5631-814A-9DB3-21837B17FADD}" dt="2022-06-02T13:53:58.803" v="3015" actId="478"/>
          <ac:spMkLst>
            <pc:docMk/>
            <pc:sldMk cId="1960486884" sldId="260"/>
            <ac:spMk id="7" creationId="{DC2CEB79-D508-1898-A95B-B3F116AE49F7}"/>
          </ac:spMkLst>
        </pc:spChg>
        <pc:spChg chg="add">
          <ac:chgData name="Quardey, Benjamin" userId="bdef3d0a-c254-4964-b884-5320bb45009c" providerId="ADAL" clId="{3F068AF0-5631-814A-9DB3-21837B17FADD}" dt="2022-06-02T13:54:05.224" v="3016" actId="26606"/>
          <ac:spMkLst>
            <pc:docMk/>
            <pc:sldMk cId="1960486884" sldId="260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3:54:05.224" v="3016" actId="26606"/>
          <ac:spMkLst>
            <pc:docMk/>
            <pc:sldMk cId="1960486884" sldId="260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3:54:05.224" v="3016" actId="26606"/>
          <ac:spMkLst>
            <pc:docMk/>
            <pc:sldMk cId="1960486884" sldId="260"/>
            <ac:spMk id="12" creationId="{BC4C4868-CB8F-4AF9-9CDB-8108F2C19B67}"/>
          </ac:spMkLst>
        </pc:spChg>
        <pc:spChg chg="add">
          <ac:chgData name="Quardey, Benjamin" userId="bdef3d0a-c254-4964-b884-5320bb45009c" providerId="ADAL" clId="{3F068AF0-5631-814A-9DB3-21837B17FADD}" dt="2022-06-02T13:54:05.224" v="3016" actId="26606"/>
          <ac:spMkLst>
            <pc:docMk/>
            <pc:sldMk cId="1960486884" sldId="260"/>
            <ac:spMk id="14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2T13:54:05.224" v="3016" actId="26606"/>
          <ac:spMkLst>
            <pc:docMk/>
            <pc:sldMk cId="1960486884" sldId="260"/>
            <ac:spMk id="16" creationId="{53E5B1A8-3AC9-4BD1-9BBC-78CA94F2D1BA}"/>
          </ac:spMkLst>
        </pc:spChg>
        <pc:picChg chg="add del mod">
          <ac:chgData name="Quardey, Benjamin" userId="bdef3d0a-c254-4964-b884-5320bb45009c" providerId="ADAL" clId="{3F068AF0-5631-814A-9DB3-21837B17FADD}" dt="2022-06-02T13:50:21.325" v="2984" actId="478"/>
          <ac:picMkLst>
            <pc:docMk/>
            <pc:sldMk cId="1960486884" sldId="260"/>
            <ac:picMk id="4" creationId="{EB197FCB-5379-36AA-F191-FA6C2C9312DA}"/>
          </ac:picMkLst>
        </pc:picChg>
        <pc:picChg chg="add del mod">
          <ac:chgData name="Quardey, Benjamin" userId="bdef3d0a-c254-4964-b884-5320bb45009c" providerId="ADAL" clId="{3F068AF0-5631-814A-9DB3-21837B17FADD}" dt="2022-06-02T13:52:45.995" v="3005" actId="478"/>
          <ac:picMkLst>
            <pc:docMk/>
            <pc:sldMk cId="1960486884" sldId="260"/>
            <ac:picMk id="6" creationId="{7729AFBA-1EF1-FDE2-5532-ED2863D9EC36}"/>
          </ac:picMkLst>
        </pc:picChg>
      </pc:sldChg>
      <pc:sldChg chg="addSp delSp modSp new mod setBg">
        <pc:chgData name="Quardey, Benjamin" userId="bdef3d0a-c254-4964-b884-5320bb45009c" providerId="ADAL" clId="{3F068AF0-5631-814A-9DB3-21837B17FADD}" dt="2022-06-11T01:20:47.467" v="5732" actId="2711"/>
        <pc:sldMkLst>
          <pc:docMk/>
          <pc:sldMk cId="2979903648" sldId="261"/>
        </pc:sldMkLst>
        <pc:spChg chg="mod">
          <ac:chgData name="Quardey, Benjamin" userId="bdef3d0a-c254-4964-b884-5320bb45009c" providerId="ADAL" clId="{3F068AF0-5631-814A-9DB3-21837B17FADD}" dt="2022-06-09T19:10:48.708" v="5640" actId="14100"/>
          <ac:spMkLst>
            <pc:docMk/>
            <pc:sldMk cId="2979903648" sldId="261"/>
            <ac:spMk id="2" creationId="{C75068C0-919F-C202-6B1B-7613BB0A166B}"/>
          </ac:spMkLst>
        </pc:spChg>
        <pc:spChg chg="del mod">
          <ac:chgData name="Quardey, Benjamin" userId="bdef3d0a-c254-4964-b884-5320bb45009c" providerId="ADAL" clId="{3F068AF0-5631-814A-9DB3-21837B17FADD}" dt="2022-06-02T13:55:34.542" v="3032" actId="26606"/>
          <ac:spMkLst>
            <pc:docMk/>
            <pc:sldMk cId="2979903648" sldId="261"/>
            <ac:spMk id="3" creationId="{ACB9F65F-B0E8-E1B9-806E-59121ABEF933}"/>
          </ac:spMkLst>
        </pc:spChg>
        <pc:spChg chg="add">
          <ac:chgData name="Quardey, Benjamin" userId="bdef3d0a-c254-4964-b884-5320bb45009c" providerId="ADAL" clId="{3F068AF0-5631-814A-9DB3-21837B17FADD}" dt="2022-06-02T13:54:53.204" v="3029" actId="26606"/>
          <ac:spMkLst>
            <pc:docMk/>
            <pc:sldMk cId="2979903648" sldId="261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3:54:53.204" v="3029" actId="26606"/>
          <ac:spMkLst>
            <pc:docMk/>
            <pc:sldMk cId="2979903648" sldId="261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3:54:53.204" v="3029" actId="26606"/>
          <ac:spMkLst>
            <pc:docMk/>
            <pc:sldMk cId="2979903648" sldId="261"/>
            <ac:spMk id="12" creationId="{BC4C4868-CB8F-4AF9-9CDB-8108F2C19B67}"/>
          </ac:spMkLst>
        </pc:spChg>
        <pc:spChg chg="add">
          <ac:chgData name="Quardey, Benjamin" userId="bdef3d0a-c254-4964-b884-5320bb45009c" providerId="ADAL" clId="{3F068AF0-5631-814A-9DB3-21837B17FADD}" dt="2022-06-02T13:54:53.204" v="3029" actId="26606"/>
          <ac:spMkLst>
            <pc:docMk/>
            <pc:sldMk cId="2979903648" sldId="261"/>
            <ac:spMk id="14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2T13:54:53.204" v="3029" actId="26606"/>
          <ac:spMkLst>
            <pc:docMk/>
            <pc:sldMk cId="2979903648" sldId="261"/>
            <ac:spMk id="16" creationId="{53E5B1A8-3AC9-4BD1-9BBC-78CA94F2D1BA}"/>
          </ac:spMkLst>
        </pc:spChg>
        <pc:graphicFrameChg chg="add mod">
          <ac:chgData name="Quardey, Benjamin" userId="bdef3d0a-c254-4964-b884-5320bb45009c" providerId="ADAL" clId="{3F068AF0-5631-814A-9DB3-21837B17FADD}" dt="2022-06-11T01:20:47.467" v="5732" actId="2711"/>
          <ac:graphicFrameMkLst>
            <pc:docMk/>
            <pc:sldMk cId="2979903648" sldId="261"/>
            <ac:graphicFrameMk id="18" creationId="{0E823625-C73D-C87F-7CC3-5759D20F6CFF}"/>
          </ac:graphicFrameMkLst>
        </pc:graphicFrameChg>
      </pc:sldChg>
      <pc:sldChg chg="addSp delSp modSp new mod ord setBg">
        <pc:chgData name="Quardey, Benjamin" userId="bdef3d0a-c254-4964-b884-5320bb45009c" providerId="ADAL" clId="{3F068AF0-5631-814A-9DB3-21837B17FADD}" dt="2022-06-11T01:48:28.581" v="5754" actId="14100"/>
        <pc:sldMkLst>
          <pc:docMk/>
          <pc:sldMk cId="2629660696" sldId="262"/>
        </pc:sldMkLst>
        <pc:spChg chg="mod">
          <ac:chgData name="Quardey, Benjamin" userId="bdef3d0a-c254-4964-b884-5320bb45009c" providerId="ADAL" clId="{3F068AF0-5631-814A-9DB3-21837B17FADD}" dt="2022-06-09T19:10:12.867" v="5635" actId="14100"/>
          <ac:spMkLst>
            <pc:docMk/>
            <pc:sldMk cId="2629660696" sldId="262"/>
            <ac:spMk id="2" creationId="{FA2B7E8C-DE0F-623C-0B34-C83497959D68}"/>
          </ac:spMkLst>
        </pc:spChg>
        <pc:spChg chg="del">
          <ac:chgData name="Quardey, Benjamin" userId="bdef3d0a-c254-4964-b884-5320bb45009c" providerId="ADAL" clId="{3F068AF0-5631-814A-9DB3-21837B17FADD}" dt="2022-06-01T14:55:33.954" v="502"/>
          <ac:spMkLst>
            <pc:docMk/>
            <pc:sldMk cId="2629660696" sldId="262"/>
            <ac:spMk id="3" creationId="{FEF3E0FC-9643-D877-9F4B-0614804E4398}"/>
          </ac:spMkLst>
        </pc:spChg>
        <pc:spChg chg="add del mod">
          <ac:chgData name="Quardey, Benjamin" userId="bdef3d0a-c254-4964-b884-5320bb45009c" providerId="ADAL" clId="{3F068AF0-5631-814A-9DB3-21837B17FADD}" dt="2022-06-01T14:57:21.349" v="515" actId="478"/>
          <ac:spMkLst>
            <pc:docMk/>
            <pc:sldMk cId="2629660696" sldId="262"/>
            <ac:spMk id="5" creationId="{488FD7C3-962B-CAA8-D61C-3F938CE4A881}"/>
          </ac:spMkLst>
        </pc:spChg>
        <pc:spChg chg="add del mod">
          <ac:chgData name="Quardey, Benjamin" userId="bdef3d0a-c254-4964-b884-5320bb45009c" providerId="ADAL" clId="{3F068AF0-5631-814A-9DB3-21837B17FADD}" dt="2022-06-02T13:52:14.662" v="3000" actId="478"/>
          <ac:spMkLst>
            <pc:docMk/>
            <pc:sldMk cId="2629660696" sldId="262"/>
            <ac:spMk id="6" creationId="{73420B7E-2732-82F7-C3E4-99432E26D735}"/>
          </ac:spMkLst>
        </pc:spChg>
        <pc:spChg chg="add del mod">
          <ac:chgData name="Quardey, Benjamin" userId="bdef3d0a-c254-4964-b884-5320bb45009c" providerId="ADAL" clId="{3F068AF0-5631-814A-9DB3-21837B17FADD}" dt="2022-06-01T15:05:15.964" v="603" actId="478"/>
          <ac:spMkLst>
            <pc:docMk/>
            <pc:sldMk cId="2629660696" sldId="262"/>
            <ac:spMk id="7" creationId="{F4DA5848-D5F0-D78C-3D85-75FA442549D5}"/>
          </ac:spMkLst>
        </pc:spChg>
        <pc:spChg chg="add del mod">
          <ac:chgData name="Quardey, Benjamin" userId="bdef3d0a-c254-4964-b884-5320bb45009c" providerId="ADAL" clId="{3F068AF0-5631-814A-9DB3-21837B17FADD}" dt="2022-06-02T13:51:26.111" v="2993" actId="478"/>
          <ac:spMkLst>
            <pc:docMk/>
            <pc:sldMk cId="2629660696" sldId="262"/>
            <ac:spMk id="8" creationId="{9540CAB4-122E-A3AA-118F-C20D62BB5C6F}"/>
          </ac:spMkLst>
        </pc:spChg>
        <pc:spChg chg="add del mod">
          <ac:chgData name="Quardey, Benjamin" userId="bdef3d0a-c254-4964-b884-5320bb45009c" providerId="ADAL" clId="{3F068AF0-5631-814A-9DB3-21837B17FADD}" dt="2022-06-02T13:51:34.446" v="2995" actId="478"/>
          <ac:spMkLst>
            <pc:docMk/>
            <pc:sldMk cId="2629660696" sldId="262"/>
            <ac:spMk id="10" creationId="{779FE5D9-4F88-1DB2-C580-AC42AAC6D3A6}"/>
          </ac:spMkLst>
        </pc:spChg>
        <pc:spChg chg="add">
          <ac:chgData name="Quardey, Benjamin" userId="bdef3d0a-c254-4964-b884-5320bb45009c" providerId="ADAL" clId="{3F068AF0-5631-814A-9DB3-21837B17FADD}" dt="2022-06-02T13:51:41.198" v="2996" actId="26606"/>
          <ac:spMkLst>
            <pc:docMk/>
            <pc:sldMk cId="2629660696" sldId="262"/>
            <ac:spMk id="11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3:51:41.198" v="2996" actId="26606"/>
          <ac:spMkLst>
            <pc:docMk/>
            <pc:sldMk cId="2629660696" sldId="262"/>
            <ac:spMk id="13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3:51:41.198" v="2996" actId="26606"/>
          <ac:spMkLst>
            <pc:docMk/>
            <pc:sldMk cId="2629660696" sldId="262"/>
            <ac:spMk id="15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11T01:48:09.106" v="5748" actId="478"/>
          <ac:spMkLst>
            <pc:docMk/>
            <pc:sldMk cId="2629660696" sldId="262"/>
            <ac:spMk id="16" creationId="{F1D4F192-A4DB-998F-53D3-B04DBBF8D338}"/>
          </ac:spMkLst>
        </pc:spChg>
        <pc:spChg chg="add">
          <ac:chgData name="Quardey, Benjamin" userId="bdef3d0a-c254-4964-b884-5320bb45009c" providerId="ADAL" clId="{3F068AF0-5631-814A-9DB3-21837B17FADD}" dt="2022-06-02T13:51:41.198" v="2996" actId="26606"/>
          <ac:spMkLst>
            <pc:docMk/>
            <pc:sldMk cId="2629660696" sldId="262"/>
            <ac:spMk id="17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2T13:51:41.198" v="2996" actId="26606"/>
          <ac:spMkLst>
            <pc:docMk/>
            <pc:sldMk cId="2629660696" sldId="262"/>
            <ac:spMk id="19" creationId="{53E5B1A8-3AC9-4BD1-9BBC-78CA94F2D1BA}"/>
          </ac:spMkLst>
        </pc:spChg>
        <pc:spChg chg="add del mod">
          <ac:chgData name="Quardey, Benjamin" userId="bdef3d0a-c254-4964-b884-5320bb45009c" providerId="ADAL" clId="{3F068AF0-5631-814A-9DB3-21837B17FADD}" dt="2022-06-02T13:53:01.983" v="3008" actId="478"/>
          <ac:spMkLst>
            <pc:docMk/>
            <pc:sldMk cId="2629660696" sldId="262"/>
            <ac:spMk id="20" creationId="{474798CA-AD67-2D3C-8D23-6CFDA28C192A}"/>
          </ac:spMkLst>
        </pc:spChg>
        <pc:spChg chg="add mod">
          <ac:chgData name="Quardey, Benjamin" userId="bdef3d0a-c254-4964-b884-5320bb45009c" providerId="ADAL" clId="{3F068AF0-5631-814A-9DB3-21837B17FADD}" dt="2022-06-11T01:48:14.499" v="5749" actId="1076"/>
          <ac:spMkLst>
            <pc:docMk/>
            <pc:sldMk cId="2629660696" sldId="262"/>
            <ac:spMk id="21" creationId="{24F9C88B-5681-78F2-A510-E88BDAFA2585}"/>
          </ac:spMkLst>
        </pc:spChg>
        <pc:picChg chg="add del mod">
          <ac:chgData name="Quardey, Benjamin" userId="bdef3d0a-c254-4964-b884-5320bb45009c" providerId="ADAL" clId="{3F068AF0-5631-814A-9DB3-21837B17FADD}" dt="2022-06-02T13:50:29.415" v="2986" actId="21"/>
          <ac:picMkLst>
            <pc:docMk/>
            <pc:sldMk cId="2629660696" sldId="262"/>
            <ac:picMk id="4" creationId="{295941A6-02D6-B355-4259-8546E8077C5C}"/>
          </ac:picMkLst>
        </pc:picChg>
        <pc:picChg chg="add mod">
          <ac:chgData name="Quardey, Benjamin" userId="bdef3d0a-c254-4964-b884-5320bb45009c" providerId="ADAL" clId="{3F068AF0-5631-814A-9DB3-21837B17FADD}" dt="2022-06-11T01:48:28.581" v="5754" actId="14100"/>
          <ac:picMkLst>
            <pc:docMk/>
            <pc:sldMk cId="2629660696" sldId="262"/>
            <ac:picMk id="18" creationId="{9D178B5F-5ACA-5C8A-2572-321A0CEB896B}"/>
          </ac:picMkLst>
        </pc:picChg>
      </pc:sldChg>
      <pc:sldChg chg="addSp delSp modSp new mod setBg">
        <pc:chgData name="Quardey, Benjamin" userId="bdef3d0a-c254-4964-b884-5320bb45009c" providerId="ADAL" clId="{3F068AF0-5631-814A-9DB3-21837B17FADD}" dt="2022-06-09T19:24:46.730" v="5669" actId="2711"/>
        <pc:sldMkLst>
          <pc:docMk/>
          <pc:sldMk cId="3549819692" sldId="263"/>
        </pc:sldMkLst>
        <pc:spChg chg="mod">
          <ac:chgData name="Quardey, Benjamin" userId="bdef3d0a-c254-4964-b884-5320bb45009c" providerId="ADAL" clId="{3F068AF0-5631-814A-9DB3-21837B17FADD}" dt="2022-06-09T19:10:29.996" v="5638" actId="14100"/>
          <ac:spMkLst>
            <pc:docMk/>
            <pc:sldMk cId="3549819692" sldId="263"/>
            <ac:spMk id="2" creationId="{86CC189B-5598-179E-0EE6-E10C3F1CC268}"/>
          </ac:spMkLst>
        </pc:spChg>
        <pc:spChg chg="add del mod">
          <ac:chgData name="Quardey, Benjamin" userId="bdef3d0a-c254-4964-b884-5320bb45009c" providerId="ADAL" clId="{3F068AF0-5631-814A-9DB3-21837B17FADD}" dt="2022-06-09T19:24:46.730" v="5669" actId="2711"/>
          <ac:spMkLst>
            <pc:docMk/>
            <pc:sldMk cId="3549819692" sldId="263"/>
            <ac:spMk id="3" creationId="{0E6FAB81-CC82-ABA1-6984-881CD6D510AF}"/>
          </ac:spMkLst>
        </pc:spChg>
        <pc:spChg chg="add del mod">
          <ac:chgData name="Quardey, Benjamin" userId="bdef3d0a-c254-4964-b884-5320bb45009c" providerId="ADAL" clId="{3F068AF0-5631-814A-9DB3-21837B17FADD}" dt="2022-06-01T22:28:43.294" v="1580" actId="478"/>
          <ac:spMkLst>
            <pc:docMk/>
            <pc:sldMk cId="3549819692" sldId="263"/>
            <ac:spMk id="7" creationId="{ED5045F4-8386-362A-FD6C-0DAFB1AB1679}"/>
          </ac:spMkLst>
        </pc:spChg>
        <pc:spChg chg="add del mod">
          <ac:chgData name="Quardey, Benjamin" userId="bdef3d0a-c254-4964-b884-5320bb45009c" providerId="ADAL" clId="{3F068AF0-5631-814A-9DB3-21837B17FADD}" dt="2022-06-01T22:28:34.940" v="1578" actId="478"/>
          <ac:spMkLst>
            <pc:docMk/>
            <pc:sldMk cId="3549819692" sldId="263"/>
            <ac:spMk id="8" creationId="{F60D6018-82EF-8D0E-F693-3630972858DA}"/>
          </ac:spMkLst>
        </pc:spChg>
        <pc:spChg chg="add del mod">
          <ac:chgData name="Quardey, Benjamin" userId="bdef3d0a-c254-4964-b884-5320bb45009c" providerId="ADAL" clId="{3F068AF0-5631-814A-9DB3-21837B17FADD}" dt="2022-06-02T13:46:11.328" v="2938" actId="21"/>
          <ac:spMkLst>
            <pc:docMk/>
            <pc:sldMk cId="3549819692" sldId="263"/>
            <ac:spMk id="9" creationId="{9AC17227-810D-119B-8E47-B072216CC296}"/>
          </ac:spMkLst>
        </pc:spChg>
        <pc:spChg chg="add del mod">
          <ac:chgData name="Quardey, Benjamin" userId="bdef3d0a-c254-4964-b884-5320bb45009c" providerId="ADAL" clId="{3F068AF0-5631-814A-9DB3-21837B17FADD}" dt="2022-06-02T13:46:42.024" v="2945" actId="571"/>
          <ac:spMkLst>
            <pc:docMk/>
            <pc:sldMk cId="3549819692" sldId="263"/>
            <ac:spMk id="10" creationId="{ABEFFD97-6CDE-5973-4540-713E1B88A4DB}"/>
          </ac:spMkLst>
        </pc:spChg>
        <pc:spChg chg="add">
          <ac:chgData name="Quardey, Benjamin" userId="bdef3d0a-c254-4964-b884-5320bb45009c" providerId="ADAL" clId="{3F068AF0-5631-814A-9DB3-21837B17FADD}" dt="2022-06-02T13:47:17.115" v="2947" actId="26606"/>
          <ac:spMkLst>
            <pc:docMk/>
            <pc:sldMk cId="3549819692" sldId="263"/>
            <ac:spMk id="11" creationId="{1B15ED52-F352-441B-82BF-E0EA34836D08}"/>
          </ac:spMkLst>
        </pc:spChg>
        <pc:spChg chg="add del mod">
          <ac:chgData name="Quardey, Benjamin" userId="bdef3d0a-c254-4964-b884-5320bb45009c" providerId="ADAL" clId="{3F068AF0-5631-814A-9DB3-21837B17FADD}" dt="2022-06-02T13:46:41.213" v="2944" actId="478"/>
          <ac:spMkLst>
            <pc:docMk/>
            <pc:sldMk cId="3549819692" sldId="263"/>
            <ac:spMk id="12" creationId="{E880EF78-5E0D-5A97-134F-D2F2AACE0A83}"/>
          </ac:spMkLst>
        </pc:spChg>
        <pc:spChg chg="add">
          <ac:chgData name="Quardey, Benjamin" userId="bdef3d0a-c254-4964-b884-5320bb45009c" providerId="ADAL" clId="{3F068AF0-5631-814A-9DB3-21837B17FADD}" dt="2022-06-02T13:47:17.115" v="2947" actId="26606"/>
          <ac:spMkLst>
            <pc:docMk/>
            <pc:sldMk cId="3549819692" sldId="263"/>
            <ac:spMk id="13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3:47:17.115" v="2947" actId="26606"/>
          <ac:spMkLst>
            <pc:docMk/>
            <pc:sldMk cId="3549819692" sldId="263"/>
            <ac:spMk id="14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2T13:47:17.115" v="2947" actId="26606"/>
          <ac:spMkLst>
            <pc:docMk/>
            <pc:sldMk cId="3549819692" sldId="263"/>
            <ac:spMk id="15" creationId="{BC4C4868-CB8F-4AF9-9CDB-8108F2C19B67}"/>
          </ac:spMkLst>
        </pc:spChg>
        <pc:spChg chg="add">
          <ac:chgData name="Quardey, Benjamin" userId="bdef3d0a-c254-4964-b884-5320bb45009c" providerId="ADAL" clId="{3F068AF0-5631-814A-9DB3-21837B17FADD}" dt="2022-06-02T13:47:17.115" v="2947" actId="26606"/>
          <ac:spMkLst>
            <pc:docMk/>
            <pc:sldMk cId="3549819692" sldId="263"/>
            <ac:spMk id="16" creationId="{53E5B1A8-3AC9-4BD1-9BBC-78CA94F2D1BA}"/>
          </ac:spMkLst>
        </pc:spChg>
        <pc:spChg chg="add mod">
          <ac:chgData name="Quardey, Benjamin" userId="bdef3d0a-c254-4964-b884-5320bb45009c" providerId="ADAL" clId="{3F068AF0-5631-814A-9DB3-21837B17FADD}" dt="2022-06-02T13:47:33.509" v="2952" actId="571"/>
          <ac:spMkLst>
            <pc:docMk/>
            <pc:sldMk cId="3549819692" sldId="263"/>
            <ac:spMk id="17" creationId="{493D0C13-79EC-970A-C3E9-2772D10C3C2D}"/>
          </ac:spMkLst>
        </pc:spChg>
        <pc:spChg chg="add del mod">
          <ac:chgData name="Quardey, Benjamin" userId="bdef3d0a-c254-4964-b884-5320bb45009c" providerId="ADAL" clId="{3F068AF0-5631-814A-9DB3-21837B17FADD}" dt="2022-06-02T13:47:33.016" v="2951" actId="478"/>
          <ac:spMkLst>
            <pc:docMk/>
            <pc:sldMk cId="3549819692" sldId="263"/>
            <ac:spMk id="19" creationId="{B00D689C-C630-DEDA-7B54-2AEF48430561}"/>
          </ac:spMkLst>
        </pc:spChg>
        <pc:spChg chg="add del mod">
          <ac:chgData name="Quardey, Benjamin" userId="bdef3d0a-c254-4964-b884-5320bb45009c" providerId="ADAL" clId="{3F068AF0-5631-814A-9DB3-21837B17FADD}" dt="2022-06-02T13:48:20.706" v="2961" actId="478"/>
          <ac:spMkLst>
            <pc:docMk/>
            <pc:sldMk cId="3549819692" sldId="263"/>
            <ac:spMk id="21" creationId="{EB87CE8B-73AF-B61E-2043-A96300DEEF9F}"/>
          </ac:spMkLst>
        </pc:spChg>
        <pc:spChg chg="add del mod">
          <ac:chgData name="Quardey, Benjamin" userId="bdef3d0a-c254-4964-b884-5320bb45009c" providerId="ADAL" clId="{3F068AF0-5631-814A-9DB3-21837B17FADD}" dt="2022-06-02T13:48:24.515" v="2963" actId="478"/>
          <ac:spMkLst>
            <pc:docMk/>
            <pc:sldMk cId="3549819692" sldId="263"/>
            <ac:spMk id="22" creationId="{67AFB1D9-F52A-26D4-C93B-EC4BDF1F8063}"/>
          </ac:spMkLst>
        </pc:spChg>
        <pc:spChg chg="add del mod">
          <ac:chgData name="Quardey, Benjamin" userId="bdef3d0a-c254-4964-b884-5320bb45009c" providerId="ADAL" clId="{3F068AF0-5631-814A-9DB3-21837B17FADD}" dt="2022-06-02T13:48:28.851" v="2965" actId="478"/>
          <ac:spMkLst>
            <pc:docMk/>
            <pc:sldMk cId="3549819692" sldId="263"/>
            <ac:spMk id="23" creationId="{F51F8B84-E567-8CEE-D79C-C09AD4BDB054}"/>
          </ac:spMkLst>
        </pc:spChg>
        <pc:spChg chg="add del mod">
          <ac:chgData name="Quardey, Benjamin" userId="bdef3d0a-c254-4964-b884-5320bb45009c" providerId="ADAL" clId="{3F068AF0-5631-814A-9DB3-21837B17FADD}" dt="2022-06-02T13:49:02.650" v="2972" actId="478"/>
          <ac:spMkLst>
            <pc:docMk/>
            <pc:sldMk cId="3549819692" sldId="263"/>
            <ac:spMk id="24" creationId="{BB7E0D7C-7198-E629-9896-A8871F65C57F}"/>
          </ac:spMkLst>
        </pc:spChg>
        <pc:spChg chg="add mod">
          <ac:chgData name="Quardey, Benjamin" userId="bdef3d0a-c254-4964-b884-5320bb45009c" providerId="ADAL" clId="{3F068AF0-5631-814A-9DB3-21837B17FADD}" dt="2022-06-09T17:16:44.095" v="5340" actId="1076"/>
          <ac:spMkLst>
            <pc:docMk/>
            <pc:sldMk cId="3549819692" sldId="263"/>
            <ac:spMk id="26" creationId="{EFC17A0E-3EDF-5C97-4EE5-50A9DCFBE785}"/>
          </ac:spMkLst>
        </pc:spChg>
        <pc:picChg chg="add del mod">
          <ac:chgData name="Quardey, Benjamin" userId="bdef3d0a-c254-4964-b884-5320bb45009c" providerId="ADAL" clId="{3F068AF0-5631-814A-9DB3-21837B17FADD}" dt="2022-06-01T15:20:11.957" v="669" actId="478"/>
          <ac:picMkLst>
            <pc:docMk/>
            <pc:sldMk cId="3549819692" sldId="263"/>
            <ac:picMk id="4" creationId="{B2CF2873-2EA1-7701-FE25-C6B39ACF2689}"/>
          </ac:picMkLst>
        </pc:picChg>
        <pc:picChg chg="add del mod">
          <ac:chgData name="Quardey, Benjamin" userId="bdef3d0a-c254-4964-b884-5320bb45009c" providerId="ADAL" clId="{3F068AF0-5631-814A-9DB3-21837B17FADD}" dt="2022-06-01T15:20:40.359" v="673"/>
          <ac:picMkLst>
            <pc:docMk/>
            <pc:sldMk cId="3549819692" sldId="263"/>
            <ac:picMk id="5" creationId="{9F4DF718-9CC8-4875-91B6-64726E6BBAF4}"/>
          </ac:picMkLst>
        </pc:picChg>
        <pc:picChg chg="add del mod">
          <ac:chgData name="Quardey, Benjamin" userId="bdef3d0a-c254-4964-b884-5320bb45009c" providerId="ADAL" clId="{3F068AF0-5631-814A-9DB3-21837B17FADD}" dt="2022-06-02T13:45:30.915" v="2936" actId="21"/>
          <ac:picMkLst>
            <pc:docMk/>
            <pc:sldMk cId="3549819692" sldId="263"/>
            <ac:picMk id="6" creationId="{9905833D-B3CA-2C3B-1A30-B000A481D15A}"/>
          </ac:picMkLst>
        </pc:picChg>
        <pc:picChg chg="add del mod">
          <ac:chgData name="Quardey, Benjamin" userId="bdef3d0a-c254-4964-b884-5320bb45009c" providerId="ADAL" clId="{3F068AF0-5631-814A-9DB3-21837B17FADD}" dt="2022-06-02T13:48:47.288" v="2968" actId="478"/>
          <ac:picMkLst>
            <pc:docMk/>
            <pc:sldMk cId="3549819692" sldId="263"/>
            <ac:picMk id="20" creationId="{6D76386A-E94A-9BBB-E4A7-3DE63A8D66EE}"/>
          </ac:picMkLst>
        </pc:picChg>
        <pc:picChg chg="add mod">
          <ac:chgData name="Quardey, Benjamin" userId="bdef3d0a-c254-4964-b884-5320bb45009c" providerId="ADAL" clId="{3F068AF0-5631-814A-9DB3-21837B17FADD}" dt="2022-06-09T17:16:48.090" v="5341" actId="14100"/>
          <ac:picMkLst>
            <pc:docMk/>
            <pc:sldMk cId="3549819692" sldId="263"/>
            <ac:picMk id="25" creationId="{625F75BD-FD58-17D9-2EF6-04A3C714D7B2}"/>
          </ac:picMkLst>
        </pc:picChg>
      </pc:sldChg>
      <pc:sldChg chg="addSp delSp modSp new mod setBg">
        <pc:chgData name="Quardey, Benjamin" userId="bdef3d0a-c254-4964-b884-5320bb45009c" providerId="ADAL" clId="{3F068AF0-5631-814A-9DB3-21837B17FADD}" dt="2022-06-09T19:10:56.632" v="5641" actId="14100"/>
        <pc:sldMkLst>
          <pc:docMk/>
          <pc:sldMk cId="3641095456" sldId="264"/>
        </pc:sldMkLst>
        <pc:spChg chg="mod">
          <ac:chgData name="Quardey, Benjamin" userId="bdef3d0a-c254-4964-b884-5320bb45009c" providerId="ADAL" clId="{3F068AF0-5631-814A-9DB3-21837B17FADD}" dt="2022-06-09T19:10:56.632" v="5641" actId="14100"/>
          <ac:spMkLst>
            <pc:docMk/>
            <pc:sldMk cId="3641095456" sldId="264"/>
            <ac:spMk id="2" creationId="{FDF214D7-04A5-4A48-0ECA-1366E497890D}"/>
          </ac:spMkLst>
        </pc:spChg>
        <pc:spChg chg="add del mod">
          <ac:chgData name="Quardey, Benjamin" userId="bdef3d0a-c254-4964-b884-5320bb45009c" providerId="ADAL" clId="{3F068AF0-5631-814A-9DB3-21837B17FADD}" dt="2022-06-02T13:57:21.812" v="3048" actId="26606"/>
          <ac:spMkLst>
            <pc:docMk/>
            <pc:sldMk cId="3641095456" sldId="264"/>
            <ac:spMk id="3" creationId="{6DC2EED0-40AC-A4DA-889D-1BDF6E664E29}"/>
          </ac:spMkLst>
        </pc:spChg>
        <pc:spChg chg="add del">
          <ac:chgData name="Quardey, Benjamin" userId="bdef3d0a-c254-4964-b884-5320bb45009c" providerId="ADAL" clId="{3F068AF0-5631-814A-9DB3-21837B17FADD}" dt="2022-06-02T13:57:59.075" v="3053" actId="26606"/>
          <ac:spMkLst>
            <pc:docMk/>
            <pc:sldMk cId="3641095456" sldId="264"/>
            <ac:spMk id="8" creationId="{1B15ED52-F352-441B-82BF-E0EA34836D08}"/>
          </ac:spMkLst>
        </pc:spChg>
        <pc:spChg chg="add del">
          <ac:chgData name="Quardey, Benjamin" userId="bdef3d0a-c254-4964-b884-5320bb45009c" providerId="ADAL" clId="{3F068AF0-5631-814A-9DB3-21837B17FADD}" dt="2022-06-02T13:57:21.801" v="3047" actId="26606"/>
          <ac:spMkLst>
            <pc:docMk/>
            <pc:sldMk cId="3641095456" sldId="264"/>
            <ac:spMk id="9" creationId="{3A5B4632-C963-4296-86F0-79AA9EA5AE98}"/>
          </ac:spMkLst>
        </pc:spChg>
        <pc:spChg chg="add del">
          <ac:chgData name="Quardey, Benjamin" userId="bdef3d0a-c254-4964-b884-5320bb45009c" providerId="ADAL" clId="{3F068AF0-5631-814A-9DB3-21837B17FADD}" dt="2022-06-02T13:57:59.075" v="3053" actId="26606"/>
          <ac:spMkLst>
            <pc:docMk/>
            <pc:sldMk cId="3641095456" sldId="264"/>
            <ac:spMk id="10" creationId="{3B2E3793-BFE6-45A2-9B7B-E18844431C99}"/>
          </ac:spMkLst>
        </pc:spChg>
        <pc:spChg chg="add del">
          <ac:chgData name="Quardey, Benjamin" userId="bdef3d0a-c254-4964-b884-5320bb45009c" providerId="ADAL" clId="{3F068AF0-5631-814A-9DB3-21837B17FADD}" dt="2022-06-02T13:57:31.889" v="3049" actId="12084"/>
          <ac:spMkLst>
            <pc:docMk/>
            <pc:sldMk cId="3641095456" sldId="264"/>
            <ac:spMk id="11" creationId="{6DC2EED0-40AC-A4DA-889D-1BDF6E664E29}"/>
          </ac:spMkLst>
        </pc:spChg>
        <pc:spChg chg="add del">
          <ac:chgData name="Quardey, Benjamin" userId="bdef3d0a-c254-4964-b884-5320bb45009c" providerId="ADAL" clId="{3F068AF0-5631-814A-9DB3-21837B17FADD}" dt="2022-06-02T13:57:59.075" v="3053" actId="26606"/>
          <ac:spMkLst>
            <pc:docMk/>
            <pc:sldMk cId="3641095456" sldId="264"/>
            <ac:spMk id="12" creationId="{BC4C4868-CB8F-4AF9-9CDB-8108F2C19B67}"/>
          </ac:spMkLst>
        </pc:spChg>
        <pc:spChg chg="add del">
          <ac:chgData name="Quardey, Benjamin" userId="bdef3d0a-c254-4964-b884-5320bb45009c" providerId="ADAL" clId="{3F068AF0-5631-814A-9DB3-21837B17FADD}" dt="2022-06-02T13:57:59.075" v="3053" actId="26606"/>
          <ac:spMkLst>
            <pc:docMk/>
            <pc:sldMk cId="3641095456" sldId="264"/>
            <ac:spMk id="14" creationId="{375E0459-6403-40CD-989D-56A4407CA12E}"/>
          </ac:spMkLst>
        </pc:spChg>
        <pc:spChg chg="add del">
          <ac:chgData name="Quardey, Benjamin" userId="bdef3d0a-c254-4964-b884-5320bb45009c" providerId="ADAL" clId="{3F068AF0-5631-814A-9DB3-21837B17FADD}" dt="2022-06-02T13:57:59.075" v="3053" actId="26606"/>
          <ac:spMkLst>
            <pc:docMk/>
            <pc:sldMk cId="3641095456" sldId="264"/>
            <ac:spMk id="16" creationId="{53E5B1A8-3AC9-4BD1-9BBC-78CA94F2D1BA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21" creationId="{BACC6370-2D7E-4714-9D71-7542949D7D5D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23" creationId="{F68B3F68-107C-434F-AA38-110D5EA91B85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25" creationId="{AAD0DBB9-1A4B-4391-81D4-CB19F9AB918A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27" creationId="{063BBA22-50EA-4C4D-BE05-F1CE4E63AA56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32" creationId="{BACC6370-2D7E-4714-9D71-7542949D7D5D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34" creationId="{F68B3F68-107C-434F-AA38-110D5EA91B85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36" creationId="{AAD0DBB9-1A4B-4391-81D4-CB19F9AB918A}"/>
          </ac:spMkLst>
        </pc:spChg>
        <pc:spChg chg="add del">
          <ac:chgData name="Quardey, Benjamin" userId="bdef3d0a-c254-4964-b884-5320bb45009c" providerId="ADAL" clId="{3F068AF0-5631-814A-9DB3-21837B17FADD}" dt="2022-06-09T18:32:58.764" v="5542" actId="26606"/>
          <ac:spMkLst>
            <pc:docMk/>
            <pc:sldMk cId="3641095456" sldId="264"/>
            <ac:spMk id="38" creationId="{063BBA22-50EA-4C4D-BE05-F1CE4E63AA56}"/>
          </ac:spMkLst>
        </pc:spChg>
        <pc:graphicFrameChg chg="add mod modGraphic">
          <ac:chgData name="Quardey, Benjamin" userId="bdef3d0a-c254-4964-b884-5320bb45009c" providerId="ADAL" clId="{3F068AF0-5631-814A-9DB3-21837B17FADD}" dt="2022-06-09T18:33:07.808" v="5546" actId="26606"/>
          <ac:graphicFrameMkLst>
            <pc:docMk/>
            <pc:sldMk cId="3641095456" sldId="264"/>
            <ac:graphicFrameMk id="4" creationId="{099CD824-0F6D-296A-6EA7-8A0874E5F81D}"/>
          </ac:graphicFrameMkLst>
        </pc:graphicFrameChg>
        <pc:graphicFrameChg chg="add del">
          <ac:chgData name="Quardey, Benjamin" userId="bdef3d0a-c254-4964-b884-5320bb45009c" providerId="ADAL" clId="{3F068AF0-5631-814A-9DB3-21837B17FADD}" dt="2022-06-02T13:57:21.801" v="3047" actId="26606"/>
          <ac:graphicFrameMkLst>
            <pc:docMk/>
            <pc:sldMk cId="3641095456" sldId="264"/>
            <ac:graphicFrameMk id="5" creationId="{4A3B6D1A-1278-7616-A805-FB2D574FB8A4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3:59:01.774" v="3064" actId="478"/>
          <ac:graphicFrameMkLst>
            <pc:docMk/>
            <pc:sldMk cId="3641095456" sldId="264"/>
            <ac:graphicFrameMk id="17" creationId="{45C8508F-CF69-E579-FC89-8657400B9FF6}"/>
          </ac:graphicFrameMkLst>
        </pc:graphicFrameChg>
      </pc:sldChg>
      <pc:sldChg chg="modSp new add del mod">
        <pc:chgData name="Quardey, Benjamin" userId="bdef3d0a-c254-4964-b884-5320bb45009c" providerId="ADAL" clId="{3F068AF0-5631-814A-9DB3-21837B17FADD}" dt="2022-06-01T15:23:46.597" v="697" actId="2696"/>
        <pc:sldMkLst>
          <pc:docMk/>
          <pc:sldMk cId="2685148932" sldId="265"/>
        </pc:sldMkLst>
        <pc:spChg chg="mod">
          <ac:chgData name="Quardey, Benjamin" userId="bdef3d0a-c254-4964-b884-5320bb45009c" providerId="ADAL" clId="{3F068AF0-5631-814A-9DB3-21837B17FADD}" dt="2022-06-01T15:19:04.980" v="661"/>
          <ac:spMkLst>
            <pc:docMk/>
            <pc:sldMk cId="2685148932" sldId="265"/>
            <ac:spMk id="3" creationId="{1D93C051-0545-07C1-2BC0-44DFF35A655D}"/>
          </ac:spMkLst>
        </pc:spChg>
      </pc:sldChg>
      <pc:sldChg chg="delSp modSp add del mod">
        <pc:chgData name="Quardey, Benjamin" userId="bdef3d0a-c254-4964-b884-5320bb45009c" providerId="ADAL" clId="{3F068AF0-5631-814A-9DB3-21837B17FADD}" dt="2022-06-01T15:24:36.370" v="706" actId="2696"/>
        <pc:sldMkLst>
          <pc:docMk/>
          <pc:sldMk cId="3708884702" sldId="328"/>
        </pc:sldMkLst>
        <pc:spChg chg="mod">
          <ac:chgData name="Quardey, Benjamin" userId="bdef3d0a-c254-4964-b884-5320bb45009c" providerId="ADAL" clId="{3F068AF0-5631-814A-9DB3-21837B17FADD}" dt="2022-06-01T15:24:11.413" v="703" actId="20577"/>
          <ac:spMkLst>
            <pc:docMk/>
            <pc:sldMk cId="3708884702" sldId="328"/>
            <ac:spMk id="2" creationId="{82442649-18A7-4C38-AA68-EEBF3E07AC6B}"/>
          </ac:spMkLst>
        </pc:spChg>
        <pc:graphicFrameChg chg="mod">
          <ac:chgData name="Quardey, Benjamin" userId="bdef3d0a-c254-4964-b884-5320bb45009c" providerId="ADAL" clId="{3F068AF0-5631-814A-9DB3-21837B17FADD}" dt="2022-06-01T15:23:41.549" v="695"/>
          <ac:graphicFrameMkLst>
            <pc:docMk/>
            <pc:sldMk cId="3708884702" sldId="328"/>
            <ac:graphicFrameMk id="3" creationId="{24E045D8-C2D7-4000-B5AC-BB498E25D2DD}"/>
          </ac:graphicFrameMkLst>
        </pc:graphicFrameChg>
        <pc:picChg chg="del">
          <ac:chgData name="Quardey, Benjamin" userId="bdef3d0a-c254-4964-b884-5320bb45009c" providerId="ADAL" clId="{3F068AF0-5631-814A-9DB3-21837B17FADD}" dt="2022-06-01T15:23:44.592" v="696" actId="478"/>
          <ac:picMkLst>
            <pc:docMk/>
            <pc:sldMk cId="3708884702" sldId="328"/>
            <ac:picMk id="4" creationId="{7B7A5106-9B45-0E4F-5994-5B5B07AE527D}"/>
          </ac:picMkLst>
        </pc:picChg>
      </pc:sldChg>
      <pc:sldChg chg="addSp delSp modSp new del mod setBg">
        <pc:chgData name="Quardey, Benjamin" userId="bdef3d0a-c254-4964-b884-5320bb45009c" providerId="ADAL" clId="{3F068AF0-5631-814A-9DB3-21837B17FADD}" dt="2022-06-07T17:03:40.507" v="4520" actId="2696"/>
        <pc:sldMkLst>
          <pc:docMk/>
          <pc:sldMk cId="1555610122" sldId="329"/>
        </pc:sldMkLst>
        <pc:spChg chg="mod">
          <ac:chgData name="Quardey, Benjamin" userId="bdef3d0a-c254-4964-b884-5320bb45009c" providerId="ADAL" clId="{3F068AF0-5631-814A-9DB3-21837B17FADD}" dt="2022-06-02T14:12:47.693" v="3151" actId="14100"/>
          <ac:spMkLst>
            <pc:docMk/>
            <pc:sldMk cId="1555610122" sldId="329"/>
            <ac:spMk id="2" creationId="{1AC0D174-CE5D-C430-061D-28F2F39CA3B4}"/>
          </ac:spMkLst>
        </pc:spChg>
        <pc:spChg chg="add del mod">
          <ac:chgData name="Quardey, Benjamin" userId="bdef3d0a-c254-4964-b884-5320bb45009c" providerId="ADAL" clId="{3F068AF0-5631-814A-9DB3-21837B17FADD}" dt="2022-06-01T15:25:16.298" v="742" actId="478"/>
          <ac:spMkLst>
            <pc:docMk/>
            <pc:sldMk cId="1555610122" sldId="329"/>
            <ac:spMk id="4" creationId="{AAB1CC7D-3B8B-7CEC-BEFD-8223D8E3C714}"/>
          </ac:spMkLst>
        </pc:spChg>
        <pc:spChg chg="add mod">
          <ac:chgData name="Quardey, Benjamin" userId="bdef3d0a-c254-4964-b884-5320bb45009c" providerId="ADAL" clId="{3F068AF0-5631-814A-9DB3-21837B17FADD}" dt="2022-06-02T14:14:05.787" v="3159" actId="14100"/>
          <ac:spMkLst>
            <pc:docMk/>
            <pc:sldMk cId="1555610122" sldId="329"/>
            <ac:spMk id="5" creationId="{63049CAD-56F6-045D-15A9-118287507AF7}"/>
          </ac:spMkLst>
        </pc:spChg>
        <pc:spChg chg="add del mod">
          <ac:chgData name="Quardey, Benjamin" userId="bdef3d0a-c254-4964-b884-5320bb45009c" providerId="ADAL" clId="{3F068AF0-5631-814A-9DB3-21837B17FADD}" dt="2022-06-01T15:42:15.309" v="978" actId="478"/>
          <ac:spMkLst>
            <pc:docMk/>
            <pc:sldMk cId="1555610122" sldId="329"/>
            <ac:spMk id="7" creationId="{493BED9D-0CB6-2867-00E7-ACB84D43223E}"/>
          </ac:spMkLst>
        </pc:spChg>
        <pc:spChg chg="add del mod">
          <ac:chgData name="Quardey, Benjamin" userId="bdef3d0a-c254-4964-b884-5320bb45009c" providerId="ADAL" clId="{3F068AF0-5631-814A-9DB3-21837B17FADD}" dt="2022-06-01T15:56:18.389" v="1076" actId="478"/>
          <ac:spMkLst>
            <pc:docMk/>
            <pc:sldMk cId="1555610122" sldId="329"/>
            <ac:spMk id="8" creationId="{0351F522-1248-AB9E-6274-6763980ADFD2}"/>
          </ac:spMkLst>
        </pc:spChg>
        <pc:spChg chg="add del mod">
          <ac:chgData name="Quardey, Benjamin" userId="bdef3d0a-c254-4964-b884-5320bb45009c" providerId="ADAL" clId="{3F068AF0-5631-814A-9DB3-21837B17FADD}" dt="2022-06-01T22:30:01.006" v="1584"/>
          <ac:spMkLst>
            <pc:docMk/>
            <pc:sldMk cId="1555610122" sldId="329"/>
            <ac:spMk id="9" creationId="{BE665F68-ED33-2378-322A-29F0AAB8A60A}"/>
          </ac:spMkLst>
        </pc:spChg>
        <pc:spChg chg="add del mod">
          <ac:chgData name="Quardey, Benjamin" userId="bdef3d0a-c254-4964-b884-5320bb45009c" providerId="ADAL" clId="{3F068AF0-5631-814A-9DB3-21837B17FADD}" dt="2022-06-01T22:30:13.880" v="1587" actId="478"/>
          <ac:spMkLst>
            <pc:docMk/>
            <pc:sldMk cId="1555610122" sldId="329"/>
            <ac:spMk id="10" creationId="{280241BB-A444-E75C-4168-3FEE39F100C6}"/>
          </ac:spMkLst>
        </pc:spChg>
        <pc:spChg chg="add del mod">
          <ac:chgData name="Quardey, Benjamin" userId="bdef3d0a-c254-4964-b884-5320bb45009c" providerId="ADAL" clId="{3F068AF0-5631-814A-9DB3-21837B17FADD}" dt="2022-06-02T14:03:28.815" v="3072" actId="21"/>
          <ac:spMkLst>
            <pc:docMk/>
            <pc:sldMk cId="1555610122" sldId="329"/>
            <ac:spMk id="11" creationId="{D7447D93-098D-678D-BB56-633CDC37C1C8}"/>
          </ac:spMkLst>
        </pc:spChg>
        <pc:spChg chg="add del mod">
          <ac:chgData name="Quardey, Benjamin" userId="bdef3d0a-c254-4964-b884-5320bb45009c" providerId="ADAL" clId="{3F068AF0-5631-814A-9DB3-21837B17FADD}" dt="2022-06-01T22:37:34.575" v="1890" actId="478"/>
          <ac:spMkLst>
            <pc:docMk/>
            <pc:sldMk cId="1555610122" sldId="329"/>
            <ac:spMk id="13" creationId="{4DE06068-D738-3C3E-DEEE-1088DC9B0D8E}"/>
          </ac:spMkLst>
        </pc:spChg>
        <pc:spChg chg="add del mod">
          <ac:chgData name="Quardey, Benjamin" userId="bdef3d0a-c254-4964-b884-5320bb45009c" providerId="ADAL" clId="{3F068AF0-5631-814A-9DB3-21837B17FADD}" dt="2022-06-01T22:40:39.898" v="1918" actId="478"/>
          <ac:spMkLst>
            <pc:docMk/>
            <pc:sldMk cId="1555610122" sldId="329"/>
            <ac:spMk id="14" creationId="{AF0A056C-B0A1-0F9F-C9AE-43EDD86AEC5C}"/>
          </ac:spMkLst>
        </pc:spChg>
        <pc:spChg chg="add del mod">
          <ac:chgData name="Quardey, Benjamin" userId="bdef3d0a-c254-4964-b884-5320bb45009c" providerId="ADAL" clId="{3F068AF0-5631-814A-9DB3-21837B17FADD}" dt="2022-06-01T22:40:32.151" v="1916" actId="478"/>
          <ac:spMkLst>
            <pc:docMk/>
            <pc:sldMk cId="1555610122" sldId="329"/>
            <ac:spMk id="15" creationId="{C5FA041B-52B2-9E02-A1E2-9980C2860277}"/>
          </ac:spMkLst>
        </pc:spChg>
        <pc:spChg chg="add del mod">
          <ac:chgData name="Quardey, Benjamin" userId="bdef3d0a-c254-4964-b884-5320bb45009c" providerId="ADAL" clId="{3F068AF0-5631-814A-9DB3-21837B17FADD}" dt="2022-06-02T14:03:57.464" v="3075" actId="21"/>
          <ac:spMkLst>
            <pc:docMk/>
            <pc:sldMk cId="1555610122" sldId="329"/>
            <ac:spMk id="16" creationId="{F7A9E500-952D-322E-94CF-AAE81C1BEE43}"/>
          </ac:spMkLst>
        </pc:spChg>
        <pc:spChg chg="add">
          <ac:chgData name="Quardey, Benjamin" userId="bdef3d0a-c254-4964-b884-5320bb45009c" providerId="ADAL" clId="{3F068AF0-5631-814A-9DB3-21837B17FADD}" dt="2022-06-02T14:04:05.940" v="3076" actId="26606"/>
          <ac:spMkLst>
            <pc:docMk/>
            <pc:sldMk cId="1555610122" sldId="329"/>
            <ac:spMk id="17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04:05.940" v="3076" actId="26606"/>
          <ac:spMkLst>
            <pc:docMk/>
            <pc:sldMk cId="1555610122" sldId="329"/>
            <ac:spMk id="18" creationId="{53E5B1A8-3AC9-4BD1-9BBC-78CA94F2D1BA}"/>
          </ac:spMkLst>
        </pc:spChg>
        <pc:spChg chg="add">
          <ac:chgData name="Quardey, Benjamin" userId="bdef3d0a-c254-4964-b884-5320bb45009c" providerId="ADAL" clId="{3F068AF0-5631-814A-9DB3-21837B17FADD}" dt="2022-06-02T14:04:05.940" v="3076" actId="26606"/>
          <ac:spMkLst>
            <pc:docMk/>
            <pc:sldMk cId="1555610122" sldId="329"/>
            <ac:spMk id="19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04:05.940" v="3076" actId="26606"/>
          <ac:spMkLst>
            <pc:docMk/>
            <pc:sldMk cId="1555610122" sldId="329"/>
            <ac:spMk id="20" creationId="{BC4C4868-CB8F-4AF9-9CDB-8108F2C19B67}"/>
          </ac:spMkLst>
        </pc:spChg>
        <pc:spChg chg="add">
          <ac:chgData name="Quardey, Benjamin" userId="bdef3d0a-c254-4964-b884-5320bb45009c" providerId="ADAL" clId="{3F068AF0-5631-814A-9DB3-21837B17FADD}" dt="2022-06-02T14:04:05.940" v="3076" actId="26606"/>
          <ac:spMkLst>
            <pc:docMk/>
            <pc:sldMk cId="1555610122" sldId="329"/>
            <ac:spMk id="21" creationId="{375E0459-6403-40CD-989D-56A4407CA12E}"/>
          </ac:spMkLst>
        </pc:spChg>
        <pc:spChg chg="add del mod">
          <ac:chgData name="Quardey, Benjamin" userId="bdef3d0a-c254-4964-b884-5320bb45009c" providerId="ADAL" clId="{3F068AF0-5631-814A-9DB3-21837B17FADD}" dt="2022-06-02T14:06:55.453" v="3105" actId="478"/>
          <ac:spMkLst>
            <pc:docMk/>
            <pc:sldMk cId="1555610122" sldId="329"/>
            <ac:spMk id="24" creationId="{5AE13311-5311-7A96-4F6E-AB481AB3215A}"/>
          </ac:spMkLst>
        </pc:spChg>
        <pc:spChg chg="add del mod">
          <ac:chgData name="Quardey, Benjamin" userId="bdef3d0a-c254-4964-b884-5320bb45009c" providerId="ADAL" clId="{3F068AF0-5631-814A-9DB3-21837B17FADD}" dt="2022-06-02T14:09:12.722" v="3127" actId="478"/>
          <ac:spMkLst>
            <pc:docMk/>
            <pc:sldMk cId="1555610122" sldId="329"/>
            <ac:spMk id="30" creationId="{19CE455B-BD7F-6974-66D9-100E7AAA796F}"/>
          </ac:spMkLst>
        </pc:spChg>
        <pc:spChg chg="add mod">
          <ac:chgData name="Quardey, Benjamin" userId="bdef3d0a-c254-4964-b884-5320bb45009c" providerId="ADAL" clId="{3F068AF0-5631-814A-9DB3-21837B17FADD}" dt="2022-06-02T14:10:36.726" v="3138" actId="571"/>
          <ac:spMkLst>
            <pc:docMk/>
            <pc:sldMk cId="1555610122" sldId="329"/>
            <ac:spMk id="32" creationId="{B8A2B4D6-0725-BF6C-41F4-0A6BC8E9D964}"/>
          </ac:spMkLst>
        </pc:spChg>
        <pc:graphicFrameChg chg="add del mod modGraphic">
          <ac:chgData name="Quardey, Benjamin" userId="bdef3d0a-c254-4964-b884-5320bb45009c" providerId="ADAL" clId="{3F068AF0-5631-814A-9DB3-21837B17FADD}" dt="2022-06-01T15:32:38.381" v="762" actId="478"/>
          <ac:graphicFrameMkLst>
            <pc:docMk/>
            <pc:sldMk cId="1555610122" sldId="329"/>
            <ac:graphicFrameMk id="3" creationId="{53004CA4-05DD-4D81-B800-22A632159A15}"/>
          </ac:graphicFrameMkLst>
        </pc:graphicFrameChg>
        <pc:graphicFrameChg chg="add del mod modGraphic">
          <ac:chgData name="Quardey, Benjamin" userId="bdef3d0a-c254-4964-b884-5320bb45009c" providerId="ADAL" clId="{3F068AF0-5631-814A-9DB3-21837B17FADD}" dt="2022-06-02T14:03:09.621" v="3069" actId="478"/>
          <ac:graphicFrameMkLst>
            <pc:docMk/>
            <pc:sldMk cId="1555610122" sldId="329"/>
            <ac:graphicFrameMk id="6" creationId="{10F28392-EA76-836E-E011-04F57841F1D6}"/>
          </ac:graphicFrameMkLst>
        </pc:graphicFrameChg>
        <pc:graphicFrameChg chg="add del mod modGraphic">
          <ac:chgData name="Quardey, Benjamin" userId="bdef3d0a-c254-4964-b884-5320bb45009c" providerId="ADAL" clId="{3F068AF0-5631-814A-9DB3-21837B17FADD}" dt="2022-06-02T14:05:41.483" v="3090" actId="21"/>
          <ac:graphicFrameMkLst>
            <pc:docMk/>
            <pc:sldMk cId="1555610122" sldId="329"/>
            <ac:graphicFrameMk id="22" creationId="{70FE9CE3-7502-5268-C17C-33FF3B2FE4E8}"/>
          </ac:graphicFrameMkLst>
        </pc:graphicFrameChg>
        <pc:graphicFrameChg chg="add del mod modGraphic">
          <ac:chgData name="Quardey, Benjamin" userId="bdef3d0a-c254-4964-b884-5320bb45009c" providerId="ADAL" clId="{3F068AF0-5631-814A-9DB3-21837B17FADD}" dt="2022-06-02T14:07:22.348" v="3110" actId="478"/>
          <ac:graphicFrameMkLst>
            <pc:docMk/>
            <pc:sldMk cId="1555610122" sldId="329"/>
            <ac:graphicFrameMk id="23" creationId="{FBAD30A5-C075-861E-A03F-9FC8C5E9300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07:06.651" v="3108" actId="478"/>
          <ac:graphicFrameMkLst>
            <pc:docMk/>
            <pc:sldMk cId="1555610122" sldId="329"/>
            <ac:graphicFrameMk id="25" creationId="{4B4AEEAA-03B6-6961-E55B-303831E3B32B}"/>
          </ac:graphicFrameMkLst>
        </pc:graphicFrameChg>
        <pc:graphicFrameChg chg="add del mod modGraphic">
          <ac:chgData name="Quardey, Benjamin" userId="bdef3d0a-c254-4964-b884-5320bb45009c" providerId="ADAL" clId="{3F068AF0-5631-814A-9DB3-21837B17FADD}" dt="2022-06-02T14:07:40.216" v="3114" actId="478"/>
          <ac:graphicFrameMkLst>
            <pc:docMk/>
            <pc:sldMk cId="1555610122" sldId="329"/>
            <ac:graphicFrameMk id="26" creationId="{E681D9BE-4836-4B78-825E-4563E8087965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07:54.581" v="3116" actId="478"/>
          <ac:graphicFrameMkLst>
            <pc:docMk/>
            <pc:sldMk cId="1555610122" sldId="329"/>
            <ac:graphicFrameMk id="27" creationId="{3AD8662E-FC1E-EE22-3995-549E9E2EB761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08:13.372" v="3117" actId="21"/>
          <ac:graphicFrameMkLst>
            <pc:docMk/>
            <pc:sldMk cId="1555610122" sldId="329"/>
            <ac:graphicFrameMk id="28" creationId="{5D98FD8F-397C-591C-46D3-3C40B74FE9B0}"/>
          </ac:graphicFrameMkLst>
        </pc:graphicFrameChg>
        <pc:graphicFrameChg chg="add del mod modGraphic">
          <ac:chgData name="Quardey, Benjamin" userId="bdef3d0a-c254-4964-b884-5320bb45009c" providerId="ADAL" clId="{3F068AF0-5631-814A-9DB3-21837B17FADD}" dt="2022-06-02T14:10:18.069" v="3135" actId="478"/>
          <ac:graphicFrameMkLst>
            <pc:docMk/>
            <pc:sldMk cId="1555610122" sldId="329"/>
            <ac:graphicFrameMk id="29" creationId="{D6724924-B62D-CECD-1405-873C4183D484}"/>
          </ac:graphicFrameMkLst>
        </pc:graphicFrameChg>
        <pc:graphicFrameChg chg="add del mod modGraphic">
          <ac:chgData name="Quardey, Benjamin" userId="bdef3d0a-c254-4964-b884-5320bb45009c" providerId="ADAL" clId="{3F068AF0-5631-814A-9DB3-21837B17FADD}" dt="2022-06-02T14:13:28.087" v="3152" actId="478"/>
          <ac:graphicFrameMkLst>
            <pc:docMk/>
            <pc:sldMk cId="1555610122" sldId="329"/>
            <ac:graphicFrameMk id="31" creationId="{9A5767A0-FA8B-263D-DAD9-1431663A3EEA}"/>
          </ac:graphicFrameMkLst>
        </pc:graphicFrameChg>
        <pc:picChg chg="add del mod">
          <ac:chgData name="Quardey, Benjamin" userId="bdef3d0a-c254-4964-b884-5320bb45009c" providerId="ADAL" clId="{3F068AF0-5631-814A-9DB3-21837B17FADD}" dt="2022-06-02T14:03:22.514" v="3071" actId="478"/>
          <ac:picMkLst>
            <pc:docMk/>
            <pc:sldMk cId="1555610122" sldId="329"/>
            <ac:picMk id="12" creationId="{40AB5C42-F2AC-228C-7B43-05AE2133D9B1}"/>
          </ac:picMkLst>
        </pc:picChg>
      </pc:sldChg>
      <pc:sldChg chg="new del">
        <pc:chgData name="Quardey, Benjamin" userId="bdef3d0a-c254-4964-b884-5320bb45009c" providerId="ADAL" clId="{3F068AF0-5631-814A-9DB3-21837B17FADD}" dt="2022-06-01T15:40:21.502" v="966" actId="2696"/>
        <pc:sldMkLst>
          <pc:docMk/>
          <pc:sldMk cId="3638817122" sldId="330"/>
        </pc:sldMkLst>
      </pc:sldChg>
      <pc:sldChg chg="add">
        <pc:chgData name="Quardey, Benjamin" userId="bdef3d0a-c254-4964-b884-5320bb45009c" providerId="ADAL" clId="{3F068AF0-5631-814A-9DB3-21837B17FADD}" dt="2022-06-02T16:18:59.150" v="4122"/>
        <pc:sldMkLst>
          <pc:docMk/>
          <pc:sldMk cId="2869581839" sldId="340"/>
        </pc:sldMkLst>
      </pc:sldChg>
      <pc:sldChg chg="addSp delSp modSp add mod ord setBg">
        <pc:chgData name="Quardey, Benjamin" userId="bdef3d0a-c254-4964-b884-5320bb45009c" providerId="ADAL" clId="{3F068AF0-5631-814A-9DB3-21837B17FADD}" dt="2022-06-11T15:45:21.614" v="5837" actId="14100"/>
        <pc:sldMkLst>
          <pc:docMk/>
          <pc:sldMk cId="3970360711" sldId="356"/>
        </pc:sldMkLst>
        <pc:spChg chg="mod">
          <ac:chgData name="Quardey, Benjamin" userId="bdef3d0a-c254-4964-b884-5320bb45009c" providerId="ADAL" clId="{3F068AF0-5631-814A-9DB3-21837B17FADD}" dt="2022-06-09T19:09:22.384" v="5630" actId="1076"/>
          <ac:spMkLst>
            <pc:docMk/>
            <pc:sldMk cId="3970360711" sldId="356"/>
            <ac:spMk id="2" creationId="{82442649-18A7-4C38-AA68-EEBF3E07AC6B}"/>
          </ac:spMkLst>
        </pc:spChg>
        <pc:spChg chg="add del mod">
          <ac:chgData name="Quardey, Benjamin" userId="bdef3d0a-c254-4964-b884-5320bb45009c" providerId="ADAL" clId="{3F068AF0-5631-814A-9DB3-21837B17FADD}" dt="2022-06-01T15:52:06.286" v="1015" actId="767"/>
          <ac:spMkLst>
            <pc:docMk/>
            <pc:sldMk cId="3970360711" sldId="356"/>
            <ac:spMk id="3" creationId="{90355306-8F5E-CB9B-47F2-A21BBD290CD0}"/>
          </ac:spMkLst>
        </pc:spChg>
        <pc:spChg chg="add del mod">
          <ac:chgData name="Quardey, Benjamin" userId="bdef3d0a-c254-4964-b884-5320bb45009c" providerId="ADAL" clId="{3F068AF0-5631-814A-9DB3-21837B17FADD}" dt="2022-06-02T14:22:17.289" v="3337" actId="21"/>
          <ac:spMkLst>
            <pc:docMk/>
            <pc:sldMk cId="3970360711" sldId="356"/>
            <ac:spMk id="7" creationId="{9F367142-CE98-5531-A44B-2F5702292D14}"/>
          </ac:spMkLst>
        </pc:spChg>
        <pc:spChg chg="add del mod">
          <ac:chgData name="Quardey, Benjamin" userId="bdef3d0a-c254-4964-b884-5320bb45009c" providerId="ADAL" clId="{3F068AF0-5631-814A-9DB3-21837B17FADD}" dt="2022-06-01T22:33:47.909" v="1738" actId="478"/>
          <ac:spMkLst>
            <pc:docMk/>
            <pc:sldMk cId="3970360711" sldId="356"/>
            <ac:spMk id="8" creationId="{91FC6422-49B2-DC0B-B04E-A048EF7D1168}"/>
          </ac:spMkLst>
        </pc:spChg>
        <pc:spChg chg="add del mod">
          <ac:chgData name="Quardey, Benjamin" userId="bdef3d0a-c254-4964-b884-5320bb45009c" providerId="ADAL" clId="{3F068AF0-5631-814A-9DB3-21837B17FADD}" dt="2022-06-02T14:21:59.124" v="3334" actId="21"/>
          <ac:spMkLst>
            <pc:docMk/>
            <pc:sldMk cId="3970360711" sldId="356"/>
            <ac:spMk id="9" creationId="{4677E959-98C0-BC20-BE1D-42CE9E5E1A69}"/>
          </ac:spMkLst>
        </pc:spChg>
        <pc:spChg chg="add del mod">
          <ac:chgData name="Quardey, Benjamin" userId="bdef3d0a-c254-4964-b884-5320bb45009c" providerId="ADAL" clId="{3F068AF0-5631-814A-9DB3-21837B17FADD}" dt="2022-06-01T22:44:23.299" v="1954" actId="478"/>
          <ac:spMkLst>
            <pc:docMk/>
            <pc:sldMk cId="3970360711" sldId="356"/>
            <ac:spMk id="11" creationId="{BC3256B1-BF30-60CF-5EE4-D390F1C36427}"/>
          </ac:spMkLst>
        </pc:spChg>
        <pc:spChg chg="add del mod">
          <ac:chgData name="Quardey, Benjamin" userId="bdef3d0a-c254-4964-b884-5320bb45009c" providerId="ADAL" clId="{3F068AF0-5631-814A-9DB3-21837B17FADD}" dt="2022-06-01T22:44:27.128" v="1956" actId="478"/>
          <ac:spMkLst>
            <pc:docMk/>
            <pc:sldMk cId="3970360711" sldId="356"/>
            <ac:spMk id="12" creationId="{27E9A679-7708-EB74-5995-12416849A011}"/>
          </ac:spMkLst>
        </pc:spChg>
        <pc:spChg chg="add del mod">
          <ac:chgData name="Quardey, Benjamin" userId="bdef3d0a-c254-4964-b884-5320bb45009c" providerId="ADAL" clId="{3F068AF0-5631-814A-9DB3-21837B17FADD}" dt="2022-06-01T22:47:55.556" v="2001" actId="478"/>
          <ac:spMkLst>
            <pc:docMk/>
            <pc:sldMk cId="3970360711" sldId="356"/>
            <ac:spMk id="15" creationId="{AD9BAC9A-9293-32CF-78DC-55C1FED6EF4C}"/>
          </ac:spMkLst>
        </pc:spChg>
        <pc:spChg chg="add del mod">
          <ac:chgData name="Quardey, Benjamin" userId="bdef3d0a-c254-4964-b884-5320bb45009c" providerId="ADAL" clId="{3F068AF0-5631-814A-9DB3-21837B17FADD}" dt="2022-06-02T14:21:18.684" v="3329" actId="21"/>
          <ac:spMkLst>
            <pc:docMk/>
            <pc:sldMk cId="3970360711" sldId="356"/>
            <ac:spMk id="16" creationId="{A1DE835A-98CA-28C4-36AC-4093B6D53DE3}"/>
          </ac:spMkLst>
        </pc:spChg>
        <pc:spChg chg="add del mod">
          <ac:chgData name="Quardey, Benjamin" userId="bdef3d0a-c254-4964-b884-5320bb45009c" providerId="ADAL" clId="{3F068AF0-5631-814A-9DB3-21837B17FADD}" dt="2022-06-01T22:48:27.328" v="2008" actId="478"/>
          <ac:spMkLst>
            <pc:docMk/>
            <pc:sldMk cId="3970360711" sldId="356"/>
            <ac:spMk id="17" creationId="{4DCC2191-A0F5-4C62-BF52-1C996B4A9861}"/>
          </ac:spMkLst>
        </pc:spChg>
        <pc:spChg chg="add del">
          <ac:chgData name="Quardey, Benjamin" userId="bdef3d0a-c254-4964-b884-5320bb45009c" providerId="ADAL" clId="{3F068AF0-5631-814A-9DB3-21837B17FADD}" dt="2022-06-02T14:23:08.406" v="3340" actId="26606"/>
          <ac:spMkLst>
            <pc:docMk/>
            <pc:sldMk cId="3970360711" sldId="356"/>
            <ac:spMk id="18" creationId="{BC4C4868-CB8F-4AF9-9CDB-8108F2C19B67}"/>
          </ac:spMkLst>
        </pc:spChg>
        <pc:spChg chg="add del">
          <ac:chgData name="Quardey, Benjamin" userId="bdef3d0a-c254-4964-b884-5320bb45009c" providerId="ADAL" clId="{3F068AF0-5631-814A-9DB3-21837B17FADD}" dt="2022-06-02T14:23:08.406" v="3340" actId="26606"/>
          <ac:spMkLst>
            <pc:docMk/>
            <pc:sldMk cId="3970360711" sldId="356"/>
            <ac:spMk id="19" creationId="{1B15ED52-F352-441B-82BF-E0EA34836D08}"/>
          </ac:spMkLst>
        </pc:spChg>
        <pc:spChg chg="add del">
          <ac:chgData name="Quardey, Benjamin" userId="bdef3d0a-c254-4964-b884-5320bb45009c" providerId="ADAL" clId="{3F068AF0-5631-814A-9DB3-21837B17FADD}" dt="2022-06-02T14:23:08.406" v="3340" actId="26606"/>
          <ac:spMkLst>
            <pc:docMk/>
            <pc:sldMk cId="3970360711" sldId="356"/>
            <ac:spMk id="20" creationId="{375E0459-6403-40CD-989D-56A4407CA12E}"/>
          </ac:spMkLst>
        </pc:spChg>
        <pc:spChg chg="add del">
          <ac:chgData name="Quardey, Benjamin" userId="bdef3d0a-c254-4964-b884-5320bb45009c" providerId="ADAL" clId="{3F068AF0-5631-814A-9DB3-21837B17FADD}" dt="2022-06-02T14:23:08.406" v="3340" actId="26606"/>
          <ac:spMkLst>
            <pc:docMk/>
            <pc:sldMk cId="3970360711" sldId="356"/>
            <ac:spMk id="21" creationId="{3B2E3793-BFE6-45A2-9B7B-E18844431C99}"/>
          </ac:spMkLst>
        </pc:spChg>
        <pc:spChg chg="add del">
          <ac:chgData name="Quardey, Benjamin" userId="bdef3d0a-c254-4964-b884-5320bb45009c" providerId="ADAL" clId="{3F068AF0-5631-814A-9DB3-21837B17FADD}" dt="2022-06-02T14:23:08.406" v="3340" actId="26606"/>
          <ac:spMkLst>
            <pc:docMk/>
            <pc:sldMk cId="3970360711" sldId="356"/>
            <ac:spMk id="22" creationId="{53E5B1A8-3AC9-4BD1-9BBC-78CA94F2D1BA}"/>
          </ac:spMkLst>
        </pc:spChg>
        <pc:spChg chg="add del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28" creationId="{A8384FB5-9ADC-4DDC-881B-597D56F5B15D}"/>
          </ac:spMkLst>
        </pc:spChg>
        <pc:spChg chg="add del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30" creationId="{1199E1B1-A8C0-4FE8-A5A8-1CB41D69F857}"/>
          </ac:spMkLst>
        </pc:spChg>
        <pc:spChg chg="add del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32" creationId="{84A8DE83-DE75-4B41-9DB4-A7EC0B0DEC0B}"/>
          </ac:spMkLst>
        </pc:spChg>
        <pc:spChg chg="add del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34" creationId="{A7009A0A-BEF5-4EAC-AF15-E4F9F002E239}"/>
          </ac:spMkLst>
        </pc:spChg>
        <pc:spChg chg="add mod">
          <ac:chgData name="Quardey, Benjamin" userId="bdef3d0a-c254-4964-b884-5320bb45009c" providerId="ADAL" clId="{3F068AF0-5631-814A-9DB3-21837B17FADD}" dt="2022-06-08T13:05:36.617" v="5125" actId="1076"/>
          <ac:spMkLst>
            <pc:docMk/>
            <pc:sldMk cId="3970360711" sldId="356"/>
            <ac:spMk id="35" creationId="{8881D81E-99F4-4ED9-1090-7859E3348D5D}"/>
          </ac:spMkLst>
        </pc:spChg>
        <pc:spChg chg="add del mod">
          <ac:chgData name="Quardey, Benjamin" userId="bdef3d0a-c254-4964-b884-5320bb45009c" providerId="ADAL" clId="{3F068AF0-5631-814A-9DB3-21837B17FADD}" dt="2022-06-11T15:45:16.564" v="5836" actId="21"/>
          <ac:spMkLst>
            <pc:docMk/>
            <pc:sldMk cId="3970360711" sldId="356"/>
            <ac:spMk id="38" creationId="{E0E65711-25C2-4956-D8AD-870A39802699}"/>
          </ac:spMkLst>
        </pc:spChg>
        <pc:spChg chg="add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39" creationId="{A8384FB5-9ADC-4DDC-881B-597D56F5B15D}"/>
          </ac:spMkLst>
        </pc:spChg>
        <pc:spChg chg="add del mod">
          <ac:chgData name="Quardey, Benjamin" userId="bdef3d0a-c254-4964-b884-5320bb45009c" providerId="ADAL" clId="{3F068AF0-5631-814A-9DB3-21837B17FADD}" dt="2022-06-02T14:25:59.009" v="3366" actId="478"/>
          <ac:spMkLst>
            <pc:docMk/>
            <pc:sldMk cId="3970360711" sldId="356"/>
            <ac:spMk id="40" creationId="{99A4EFE2-F8DC-1AA5-E745-2E73D3462DBE}"/>
          </ac:spMkLst>
        </pc:spChg>
        <pc:spChg chg="add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41" creationId="{1199E1B1-A8C0-4FE8-A5A8-1CB41D69F857}"/>
          </ac:spMkLst>
        </pc:spChg>
        <pc:spChg chg="add del mod">
          <ac:chgData name="Quardey, Benjamin" userId="bdef3d0a-c254-4964-b884-5320bb45009c" providerId="ADAL" clId="{3F068AF0-5631-814A-9DB3-21837B17FADD}" dt="2022-06-02T14:26:05.625" v="3368" actId="478"/>
          <ac:spMkLst>
            <pc:docMk/>
            <pc:sldMk cId="3970360711" sldId="356"/>
            <ac:spMk id="42" creationId="{38EC5BD9-D0D5-4158-DF13-16BEEA0F8E52}"/>
          </ac:spMkLst>
        </pc:spChg>
        <pc:spChg chg="add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43" creationId="{84A8DE83-DE75-4B41-9DB4-A7EC0B0DEC0B}"/>
          </ac:spMkLst>
        </pc:spChg>
        <pc:spChg chg="add">
          <ac:chgData name="Quardey, Benjamin" userId="bdef3d0a-c254-4964-b884-5320bb45009c" providerId="ADAL" clId="{3F068AF0-5631-814A-9DB3-21837B17FADD}" dt="2022-06-02T14:23:26.938" v="3342" actId="26606"/>
          <ac:spMkLst>
            <pc:docMk/>
            <pc:sldMk cId="3970360711" sldId="356"/>
            <ac:spMk id="45" creationId="{A7009A0A-BEF5-4EAC-AF15-E4F9F002E239}"/>
          </ac:spMkLst>
        </pc:spChg>
        <pc:graphicFrameChg chg="del mod modGraphic">
          <ac:chgData name="Quardey, Benjamin" userId="bdef3d0a-c254-4964-b884-5320bb45009c" providerId="ADAL" clId="{3F068AF0-5631-814A-9DB3-21837B17FADD}" dt="2022-06-02T14:21:31.578" v="3331" actId="21"/>
          <ac:graphicFrameMkLst>
            <pc:docMk/>
            <pc:sldMk cId="3970360711" sldId="356"/>
            <ac:graphicFrameMk id="4" creationId="{027D4714-31B8-4313-A73A-DF0B512F813E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15:48:38.428" v="985" actId="571"/>
          <ac:graphicFrameMkLst>
            <pc:docMk/>
            <pc:sldMk cId="3970360711" sldId="356"/>
            <ac:graphicFrameMk id="5" creationId="{528DFA3D-271B-99EC-51CA-DA15299B681D}"/>
          </ac:graphicFrameMkLst>
        </pc:graphicFrameChg>
        <pc:graphicFrameChg chg="del">
          <ac:chgData name="Quardey, Benjamin" userId="bdef3d0a-c254-4964-b884-5320bb45009c" providerId="ADAL" clId="{3F068AF0-5631-814A-9DB3-21837B17FADD}" dt="2022-06-01T15:48:01.646" v="980" actId="478"/>
          <ac:graphicFrameMkLst>
            <pc:docMk/>
            <pc:sldMk cId="3970360711" sldId="356"/>
            <ac:graphicFrameMk id="6" creationId="{A79739D9-3264-4AF5-843C-3DBFF281B683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22:43:26.906" v="1942" actId="478"/>
          <ac:graphicFrameMkLst>
            <pc:docMk/>
            <pc:sldMk cId="3970360711" sldId="356"/>
            <ac:graphicFrameMk id="10" creationId="{4445E7B6-AC42-DE9A-43FC-AE93C5C488F4}"/>
          </ac:graphicFrameMkLst>
        </pc:graphicFrameChg>
        <pc:graphicFrameChg chg="add mod modGraphic">
          <ac:chgData name="Quardey, Benjamin" userId="bdef3d0a-c254-4964-b884-5320bb45009c" providerId="ADAL" clId="{3F068AF0-5631-814A-9DB3-21837B17FADD}" dt="2022-06-11T15:45:21.614" v="5837" actId="14100"/>
          <ac:graphicFrameMkLst>
            <pc:docMk/>
            <pc:sldMk cId="3970360711" sldId="356"/>
            <ac:graphicFrameMk id="23" creationId="{65794A45-B87E-8CB1-FE3F-CC2F03D3A54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24:29.734" v="3352" actId="478"/>
          <ac:graphicFrameMkLst>
            <pc:docMk/>
            <pc:sldMk cId="3970360711" sldId="356"/>
            <ac:graphicFrameMk id="33" creationId="{60C46617-2FE8-00C8-EC4B-9FF4F57ADAB8}"/>
          </ac:graphicFrameMkLst>
        </pc:graphicFrameChg>
        <pc:picChg chg="add del mod">
          <ac:chgData name="Quardey, Benjamin" userId="bdef3d0a-c254-4964-b884-5320bb45009c" providerId="ADAL" clId="{3F068AF0-5631-814A-9DB3-21837B17FADD}" dt="2022-06-02T14:21:07.410" v="3327" actId="21"/>
          <ac:picMkLst>
            <pc:docMk/>
            <pc:sldMk cId="3970360711" sldId="356"/>
            <ac:picMk id="13" creationId="{81C422A7-9DC9-C627-1E35-883939BBBD00}"/>
          </ac:picMkLst>
        </pc:picChg>
        <pc:picChg chg="add del mod">
          <ac:chgData name="Quardey, Benjamin" userId="bdef3d0a-c254-4964-b884-5320bb45009c" providerId="ADAL" clId="{3F068AF0-5631-814A-9DB3-21837B17FADD}" dt="2022-06-01T22:45:14.328" v="1963" actId="478"/>
          <ac:picMkLst>
            <pc:docMk/>
            <pc:sldMk cId="3970360711" sldId="356"/>
            <ac:picMk id="14" creationId="{E39D2C9A-4686-1087-A9AD-424AC4BD0FB8}"/>
          </ac:picMkLst>
        </pc:picChg>
        <pc:picChg chg="add del mod">
          <ac:chgData name="Quardey, Benjamin" userId="bdef3d0a-c254-4964-b884-5320bb45009c" providerId="ADAL" clId="{3F068AF0-5631-814A-9DB3-21837B17FADD}" dt="2022-06-02T14:25:16.954" v="3359" actId="478"/>
          <ac:picMkLst>
            <pc:docMk/>
            <pc:sldMk cId="3970360711" sldId="356"/>
            <ac:picMk id="36" creationId="{0A281BFB-08C5-2520-B955-B8E4A16F063A}"/>
          </ac:picMkLst>
        </pc:picChg>
        <pc:picChg chg="add del mod">
          <ac:chgData name="Quardey, Benjamin" userId="bdef3d0a-c254-4964-b884-5320bb45009c" providerId="ADAL" clId="{3F068AF0-5631-814A-9DB3-21837B17FADD}" dt="2022-06-11T15:44:38.284" v="5829" actId="21"/>
          <ac:picMkLst>
            <pc:docMk/>
            <pc:sldMk cId="3970360711" sldId="356"/>
            <ac:picMk id="37" creationId="{5B01793F-99FF-71B1-84CE-91E39B48BC1B}"/>
          </ac:picMkLst>
        </pc:picChg>
        <pc:picChg chg="add mod">
          <ac:chgData name="Quardey, Benjamin" userId="bdef3d0a-c254-4964-b884-5320bb45009c" providerId="ADAL" clId="{3F068AF0-5631-814A-9DB3-21837B17FADD}" dt="2022-06-02T14:26:11.836" v="3370" actId="571"/>
          <ac:picMkLst>
            <pc:docMk/>
            <pc:sldMk cId="3970360711" sldId="356"/>
            <ac:picMk id="44" creationId="{5A4E80FD-C6A6-E35D-580F-C4538E46CAD0}"/>
          </ac:picMkLst>
        </pc:picChg>
      </pc:sldChg>
      <pc:sldChg chg="addSp delSp modSp new del mod">
        <pc:chgData name="Quardey, Benjamin" userId="bdef3d0a-c254-4964-b884-5320bb45009c" providerId="ADAL" clId="{3F068AF0-5631-814A-9DB3-21837B17FADD}" dt="2022-06-02T14:39:36.233" v="3491" actId="2696"/>
        <pc:sldMkLst>
          <pc:docMk/>
          <pc:sldMk cId="3197513402" sldId="357"/>
        </pc:sldMkLst>
        <pc:spChg chg="mod">
          <ac:chgData name="Quardey, Benjamin" userId="bdef3d0a-c254-4964-b884-5320bb45009c" providerId="ADAL" clId="{3F068AF0-5631-814A-9DB3-21837B17FADD}" dt="2022-06-01T23:03:01.368" v="2335" actId="255"/>
          <ac:spMkLst>
            <pc:docMk/>
            <pc:sldMk cId="3197513402" sldId="357"/>
            <ac:spMk id="2" creationId="{A910FDFF-D6FB-633E-3B90-EAC1B2B71D39}"/>
          </ac:spMkLst>
        </pc:spChg>
        <pc:spChg chg="add del mod">
          <ac:chgData name="Quardey, Benjamin" userId="bdef3d0a-c254-4964-b884-5320bb45009c" providerId="ADAL" clId="{3F068AF0-5631-814A-9DB3-21837B17FADD}" dt="2022-06-01T22:24:58.782" v="1443"/>
          <ac:spMkLst>
            <pc:docMk/>
            <pc:sldMk cId="3197513402" sldId="357"/>
            <ac:spMk id="7" creationId="{9346A5C6-F3F3-D968-B65F-7742F3FBAC70}"/>
          </ac:spMkLst>
        </pc:spChg>
        <pc:spChg chg="add mod">
          <ac:chgData name="Quardey, Benjamin" userId="bdef3d0a-c254-4964-b884-5320bb45009c" providerId="ADAL" clId="{3F068AF0-5631-814A-9DB3-21837B17FADD}" dt="2022-06-01T22:53:48.229" v="2082" actId="2711"/>
          <ac:spMkLst>
            <pc:docMk/>
            <pc:sldMk cId="3197513402" sldId="357"/>
            <ac:spMk id="8" creationId="{34DE471C-C7C7-4D93-B965-2299D30BDA4A}"/>
          </ac:spMkLst>
        </pc:spChg>
        <pc:spChg chg="add mod">
          <ac:chgData name="Quardey, Benjamin" userId="bdef3d0a-c254-4964-b884-5320bb45009c" providerId="ADAL" clId="{3F068AF0-5631-814A-9DB3-21837B17FADD}" dt="2022-06-01T22:56:20.783" v="2136" actId="20577"/>
          <ac:spMkLst>
            <pc:docMk/>
            <pc:sldMk cId="3197513402" sldId="357"/>
            <ac:spMk id="9" creationId="{83FE89D0-B52D-7FA5-41EB-2FB1465DF22D}"/>
          </ac:spMkLst>
        </pc:spChg>
        <pc:graphicFrameChg chg="add mod">
          <ac:chgData name="Quardey, Benjamin" userId="bdef3d0a-c254-4964-b884-5320bb45009c" providerId="ADAL" clId="{3F068AF0-5631-814A-9DB3-21837B17FADD}" dt="2022-06-01T16:11:49.607" v="1233" actId="14100"/>
          <ac:graphicFrameMkLst>
            <pc:docMk/>
            <pc:sldMk cId="3197513402" sldId="357"/>
            <ac:graphicFrameMk id="3" creationId="{2C10F9AC-4AEE-4CE6-8105-FEA722FD3657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16:11:52.271" v="1234" actId="14100"/>
          <ac:graphicFrameMkLst>
            <pc:docMk/>
            <pc:sldMk cId="3197513402" sldId="357"/>
            <ac:graphicFrameMk id="4" creationId="{BCF49937-4DF6-4027-9644-C9ACC4D34D67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0:23.432" v="1219" actId="478"/>
          <ac:graphicFrameMkLst>
            <pc:docMk/>
            <pc:sldMk cId="3197513402" sldId="357"/>
            <ac:graphicFrameMk id="5" creationId="{084E800D-E62E-4CCD-CE3B-ABCD770A18E9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0:26.619" v="1221" actId="478"/>
          <ac:graphicFrameMkLst>
            <pc:docMk/>
            <pc:sldMk cId="3197513402" sldId="357"/>
            <ac:graphicFrameMk id="6" creationId="{2D5267C3-88C1-DE82-E71F-F5ED647006E7}"/>
          </ac:graphicFrameMkLst>
        </pc:graphicFrameChg>
      </pc:sldChg>
      <pc:sldChg chg="addSp delSp modSp new del mod">
        <pc:chgData name="Quardey, Benjamin" userId="bdef3d0a-c254-4964-b884-5320bb45009c" providerId="ADAL" clId="{3F068AF0-5631-814A-9DB3-21837B17FADD}" dt="2022-06-02T14:31:03.580" v="3413" actId="2696"/>
        <pc:sldMkLst>
          <pc:docMk/>
          <pc:sldMk cId="1634838955" sldId="358"/>
        </pc:sldMkLst>
        <pc:spChg chg="mod">
          <ac:chgData name="Quardey, Benjamin" userId="bdef3d0a-c254-4964-b884-5320bb45009c" providerId="ADAL" clId="{3F068AF0-5631-814A-9DB3-21837B17FADD}" dt="2022-06-02T13:27:44.696" v="2822"/>
          <ac:spMkLst>
            <pc:docMk/>
            <pc:sldMk cId="1634838955" sldId="358"/>
            <ac:spMk id="2" creationId="{2B2BC9F0-4DAB-9714-7C49-A23871C02C0A}"/>
          </ac:spMkLst>
        </pc:spChg>
        <pc:spChg chg="add mod">
          <ac:chgData name="Quardey, Benjamin" userId="bdef3d0a-c254-4964-b884-5320bb45009c" providerId="ADAL" clId="{3F068AF0-5631-814A-9DB3-21837B17FADD}" dt="2022-06-01T22:34:51.754" v="1778" actId="1076"/>
          <ac:spMkLst>
            <pc:docMk/>
            <pc:sldMk cId="1634838955" sldId="358"/>
            <ac:spMk id="14" creationId="{965D32B4-FAB3-4A02-7CD7-995BD08F6431}"/>
          </ac:spMkLst>
        </pc:spChg>
        <pc:spChg chg="add mod">
          <ac:chgData name="Quardey, Benjamin" userId="bdef3d0a-c254-4964-b884-5320bb45009c" providerId="ADAL" clId="{3F068AF0-5631-814A-9DB3-21837B17FADD}" dt="2022-06-01T22:35:49.053" v="1811" actId="1076"/>
          <ac:spMkLst>
            <pc:docMk/>
            <pc:sldMk cId="1634838955" sldId="358"/>
            <ac:spMk id="15" creationId="{F908C70F-E087-73D5-BF27-CED3E2DEB2B1}"/>
          </ac:spMkLst>
        </pc:spChg>
        <pc:spChg chg="add mod">
          <ac:chgData name="Quardey, Benjamin" userId="bdef3d0a-c254-4964-b884-5320bb45009c" providerId="ADAL" clId="{3F068AF0-5631-814A-9DB3-21837B17FADD}" dt="2022-06-01T22:36:49.558" v="1884" actId="14100"/>
          <ac:spMkLst>
            <pc:docMk/>
            <pc:sldMk cId="1634838955" sldId="358"/>
            <ac:spMk id="16" creationId="{E4A6BC63-A215-9CDC-8B4E-A3D86E7048E2}"/>
          </ac:spMkLst>
        </pc:spChg>
        <pc:spChg chg="add del mod">
          <ac:chgData name="Quardey, Benjamin" userId="bdef3d0a-c254-4964-b884-5320bb45009c" providerId="ADAL" clId="{3F068AF0-5631-814A-9DB3-21837B17FADD}" dt="2022-06-01T22:36:29.955" v="1881" actId="478"/>
          <ac:spMkLst>
            <pc:docMk/>
            <pc:sldMk cId="1634838955" sldId="358"/>
            <ac:spMk id="17" creationId="{A6A61569-ECA4-80A0-3FCA-F167FB3295C2}"/>
          </ac:spMkLst>
        </pc:spChg>
        <pc:picChg chg="add del mod">
          <ac:chgData name="Quardey, Benjamin" userId="bdef3d0a-c254-4964-b884-5320bb45009c" providerId="ADAL" clId="{3F068AF0-5631-814A-9DB3-21837B17FADD}" dt="2022-06-01T16:03:32.184" v="1151" actId="478"/>
          <ac:picMkLst>
            <pc:docMk/>
            <pc:sldMk cId="1634838955" sldId="358"/>
            <ac:picMk id="3" creationId="{81A86F48-0784-67E7-E142-5213352E2E0F}"/>
          </ac:picMkLst>
        </pc:picChg>
        <pc:picChg chg="add del mod">
          <ac:chgData name="Quardey, Benjamin" userId="bdef3d0a-c254-4964-b884-5320bb45009c" providerId="ADAL" clId="{3F068AF0-5631-814A-9DB3-21837B17FADD}" dt="2022-06-01T16:03:35.880" v="1153" actId="478"/>
          <ac:picMkLst>
            <pc:docMk/>
            <pc:sldMk cId="1634838955" sldId="358"/>
            <ac:picMk id="4" creationId="{7AB85E79-3D64-1F91-0C94-6DBBD26859D1}"/>
          </ac:picMkLst>
        </pc:picChg>
        <pc:picChg chg="add del mod">
          <ac:chgData name="Quardey, Benjamin" userId="bdef3d0a-c254-4964-b884-5320bb45009c" providerId="ADAL" clId="{3F068AF0-5631-814A-9DB3-21837B17FADD}" dt="2022-06-01T16:03:54.818" v="1158" actId="478"/>
          <ac:picMkLst>
            <pc:docMk/>
            <pc:sldMk cId="1634838955" sldId="358"/>
            <ac:picMk id="5" creationId="{D7F7C677-2A23-CF48-1366-9732A4D12A15}"/>
          </ac:picMkLst>
        </pc:picChg>
        <pc:picChg chg="add mod">
          <ac:chgData name="Quardey, Benjamin" userId="bdef3d0a-c254-4964-b884-5320bb45009c" providerId="ADAL" clId="{3F068AF0-5631-814A-9DB3-21837B17FADD}" dt="2022-06-01T16:08:23.013" v="1211" actId="14100"/>
          <ac:picMkLst>
            <pc:docMk/>
            <pc:sldMk cId="1634838955" sldId="358"/>
            <ac:picMk id="6" creationId="{5A036AEA-9BE0-4259-A245-52EAD49E7C1F}"/>
          </ac:picMkLst>
        </pc:picChg>
        <pc:picChg chg="add del mod">
          <ac:chgData name="Quardey, Benjamin" userId="bdef3d0a-c254-4964-b884-5320bb45009c" providerId="ADAL" clId="{3F068AF0-5631-814A-9DB3-21837B17FADD}" dt="2022-06-01T16:06:49.059" v="1173" actId="478"/>
          <ac:picMkLst>
            <pc:docMk/>
            <pc:sldMk cId="1634838955" sldId="358"/>
            <ac:picMk id="8" creationId="{E567DA26-5BA2-381F-CB3D-CCF350F2322E}"/>
          </ac:picMkLst>
        </pc:picChg>
        <pc:picChg chg="add del mod">
          <ac:chgData name="Quardey, Benjamin" userId="bdef3d0a-c254-4964-b884-5320bb45009c" providerId="ADAL" clId="{3F068AF0-5631-814A-9DB3-21837B17FADD}" dt="2022-06-01T16:07:30.353" v="1185" actId="478"/>
          <ac:picMkLst>
            <pc:docMk/>
            <pc:sldMk cId="1634838955" sldId="358"/>
            <ac:picMk id="10" creationId="{5B5F46EE-19FB-7897-2321-CA25C030C6E2}"/>
          </ac:picMkLst>
        </pc:picChg>
        <pc:picChg chg="add mod">
          <ac:chgData name="Quardey, Benjamin" userId="bdef3d0a-c254-4964-b884-5320bb45009c" providerId="ADAL" clId="{3F068AF0-5631-814A-9DB3-21837B17FADD}" dt="2022-06-01T16:07:46.471" v="1188" actId="14100"/>
          <ac:picMkLst>
            <pc:docMk/>
            <pc:sldMk cId="1634838955" sldId="358"/>
            <ac:picMk id="12" creationId="{CFF9B8B1-45A8-39AF-69C4-8D5D4B9AF073}"/>
          </ac:picMkLst>
        </pc:picChg>
        <pc:picChg chg="add mod">
          <ac:chgData name="Quardey, Benjamin" userId="bdef3d0a-c254-4964-b884-5320bb45009c" providerId="ADAL" clId="{3F068AF0-5631-814A-9DB3-21837B17FADD}" dt="2022-06-01T16:07:49.405" v="1189" actId="14100"/>
          <ac:picMkLst>
            <pc:docMk/>
            <pc:sldMk cId="1634838955" sldId="358"/>
            <ac:picMk id="13" creationId="{6BF1D4E1-AFE2-F2E8-F220-901D51119BBC}"/>
          </ac:picMkLst>
        </pc:picChg>
      </pc:sldChg>
      <pc:sldChg chg="addSp delSp modSp new del mod">
        <pc:chgData name="Quardey, Benjamin" userId="bdef3d0a-c254-4964-b884-5320bb45009c" providerId="ADAL" clId="{3F068AF0-5631-814A-9DB3-21837B17FADD}" dt="2022-06-02T14:45:43.760" v="3572" actId="2696"/>
        <pc:sldMkLst>
          <pc:docMk/>
          <pc:sldMk cId="638130470" sldId="359"/>
        </pc:sldMkLst>
        <pc:spChg chg="mod">
          <ac:chgData name="Quardey, Benjamin" userId="bdef3d0a-c254-4964-b884-5320bb45009c" providerId="ADAL" clId="{3F068AF0-5631-814A-9DB3-21837B17FADD}" dt="2022-06-02T14:41:19.498" v="3499" actId="20577"/>
          <ac:spMkLst>
            <pc:docMk/>
            <pc:sldMk cId="638130470" sldId="359"/>
            <ac:spMk id="2" creationId="{7E51FB8D-3B4D-9F53-DD6C-05860F586272}"/>
          </ac:spMkLst>
        </pc:spChg>
        <pc:spChg chg="add mod">
          <ac:chgData name="Quardey, Benjamin" userId="bdef3d0a-c254-4964-b884-5320bb45009c" providerId="ADAL" clId="{3F068AF0-5631-814A-9DB3-21837B17FADD}" dt="2022-06-01T22:56:44.915" v="2144" actId="20577"/>
          <ac:spMkLst>
            <pc:docMk/>
            <pc:sldMk cId="638130470" sldId="359"/>
            <ac:spMk id="5" creationId="{E57B05D8-B5B5-0034-8EFE-1FEE70E6A77A}"/>
          </ac:spMkLst>
        </pc:spChg>
        <pc:spChg chg="add mod">
          <ac:chgData name="Quardey, Benjamin" userId="bdef3d0a-c254-4964-b884-5320bb45009c" providerId="ADAL" clId="{3F068AF0-5631-814A-9DB3-21837B17FADD}" dt="2022-06-01T22:56:49.617" v="2147" actId="20577"/>
          <ac:spMkLst>
            <pc:docMk/>
            <pc:sldMk cId="638130470" sldId="359"/>
            <ac:spMk id="6" creationId="{6ADA02D0-FD6E-63C0-8C23-02263D7D237C}"/>
          </ac:spMkLst>
        </pc:spChg>
        <pc:spChg chg="add del mod">
          <ac:chgData name="Quardey, Benjamin" userId="bdef3d0a-c254-4964-b884-5320bb45009c" providerId="ADAL" clId="{3F068AF0-5631-814A-9DB3-21837B17FADD}" dt="2022-06-01T22:54:55.482" v="2093" actId="478"/>
          <ac:spMkLst>
            <pc:docMk/>
            <pc:sldMk cId="638130470" sldId="359"/>
            <ac:spMk id="7" creationId="{1C1B63A5-FE7F-2721-34F3-39BE3BB10744}"/>
          </ac:spMkLst>
        </pc:spChg>
        <pc:spChg chg="add del mod">
          <ac:chgData name="Quardey, Benjamin" userId="bdef3d0a-c254-4964-b884-5320bb45009c" providerId="ADAL" clId="{3F068AF0-5631-814A-9DB3-21837B17FADD}" dt="2022-06-01T22:55:05.211" v="2096" actId="478"/>
          <ac:spMkLst>
            <pc:docMk/>
            <pc:sldMk cId="638130470" sldId="359"/>
            <ac:spMk id="8" creationId="{018F8ACC-22B3-1099-864A-E4107104E84A}"/>
          </ac:spMkLst>
        </pc:spChg>
        <pc:spChg chg="add del mod">
          <ac:chgData name="Quardey, Benjamin" userId="bdef3d0a-c254-4964-b884-5320bb45009c" providerId="ADAL" clId="{3F068AF0-5631-814A-9DB3-21837B17FADD}" dt="2022-06-01T22:55:12.277" v="2098" actId="478"/>
          <ac:spMkLst>
            <pc:docMk/>
            <pc:sldMk cId="638130470" sldId="359"/>
            <ac:spMk id="9" creationId="{A1A0E2F4-B5C5-3C59-037C-AA97ECF6B163}"/>
          </ac:spMkLst>
        </pc:spChg>
        <pc:graphicFrameChg chg="add mod">
          <ac:chgData name="Quardey, Benjamin" userId="bdef3d0a-c254-4964-b884-5320bb45009c" providerId="ADAL" clId="{3F068AF0-5631-814A-9DB3-21837B17FADD}" dt="2022-06-01T22:56:09.338" v="2132" actId="14100"/>
          <ac:graphicFrameMkLst>
            <pc:docMk/>
            <pc:sldMk cId="638130470" sldId="359"/>
            <ac:graphicFrameMk id="3" creationId="{45A1EE23-CCFA-4D52-9EFF-6266FC8361DA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2:56:04.838" v="2131" actId="14100"/>
          <ac:graphicFrameMkLst>
            <pc:docMk/>
            <pc:sldMk cId="638130470" sldId="359"/>
            <ac:graphicFrameMk id="4" creationId="{ABA799BA-5ABF-E47D-0EBA-55CD0C9349B1}"/>
          </ac:graphicFrameMkLst>
        </pc:graphicFrameChg>
      </pc:sldChg>
      <pc:sldChg chg="addSp modSp new del mod">
        <pc:chgData name="Quardey, Benjamin" userId="bdef3d0a-c254-4964-b884-5320bb45009c" providerId="ADAL" clId="{3F068AF0-5631-814A-9DB3-21837B17FADD}" dt="2022-06-02T14:49:55.594" v="3670" actId="2696"/>
        <pc:sldMkLst>
          <pc:docMk/>
          <pc:sldMk cId="8739562" sldId="360"/>
        </pc:sldMkLst>
        <pc:spChg chg="mod">
          <ac:chgData name="Quardey, Benjamin" userId="bdef3d0a-c254-4964-b884-5320bb45009c" providerId="ADAL" clId="{3F068AF0-5631-814A-9DB3-21837B17FADD}" dt="2022-06-01T23:04:07.499" v="2409" actId="1076"/>
          <ac:spMkLst>
            <pc:docMk/>
            <pc:sldMk cId="8739562" sldId="360"/>
            <ac:spMk id="2" creationId="{BEF4392D-6977-0E60-5C97-233CC8147F7D}"/>
          </ac:spMkLst>
        </pc:spChg>
        <pc:spChg chg="add mod">
          <ac:chgData name="Quardey, Benjamin" userId="bdef3d0a-c254-4964-b884-5320bb45009c" providerId="ADAL" clId="{3F068AF0-5631-814A-9DB3-21837B17FADD}" dt="2022-06-01T22:58:42.933" v="2182" actId="20577"/>
          <ac:spMkLst>
            <pc:docMk/>
            <pc:sldMk cId="8739562" sldId="360"/>
            <ac:spMk id="5" creationId="{A914D8D9-838A-DB31-70AC-49EA32A82A07}"/>
          </ac:spMkLst>
        </pc:spChg>
        <pc:spChg chg="add mod">
          <ac:chgData name="Quardey, Benjamin" userId="bdef3d0a-c254-4964-b884-5320bb45009c" providerId="ADAL" clId="{3F068AF0-5631-814A-9DB3-21837B17FADD}" dt="2022-06-01T22:58:50.473" v="2187" actId="20577"/>
          <ac:spMkLst>
            <pc:docMk/>
            <pc:sldMk cId="8739562" sldId="360"/>
            <ac:spMk id="6" creationId="{B397881F-C4F0-D2A5-365B-3094ED2FDB0B}"/>
          </ac:spMkLst>
        </pc:spChg>
        <pc:graphicFrameChg chg="add mod">
          <ac:chgData name="Quardey, Benjamin" userId="bdef3d0a-c254-4964-b884-5320bb45009c" providerId="ADAL" clId="{3F068AF0-5631-814A-9DB3-21837B17FADD}" dt="2022-06-01T22:57:29.286" v="2173" actId="14100"/>
          <ac:graphicFrameMkLst>
            <pc:docMk/>
            <pc:sldMk cId="8739562" sldId="360"/>
            <ac:graphicFrameMk id="3" creationId="{D7AE09CD-3C3C-4CF1-AA61-38F58502CE8D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2:57:38.074" v="2175" actId="14100"/>
          <ac:graphicFrameMkLst>
            <pc:docMk/>
            <pc:sldMk cId="8739562" sldId="360"/>
            <ac:graphicFrameMk id="4" creationId="{6DACDC0A-2F89-4341-8AD6-A2C83F8549FC}"/>
          </ac:graphicFrameMkLst>
        </pc:graphicFrameChg>
      </pc:sldChg>
      <pc:sldChg chg="addSp delSp modSp new del mod">
        <pc:chgData name="Quardey, Benjamin" userId="bdef3d0a-c254-4964-b884-5320bb45009c" providerId="ADAL" clId="{3F068AF0-5631-814A-9DB3-21837B17FADD}" dt="2022-06-02T14:55:19.138" v="3747" actId="2696"/>
        <pc:sldMkLst>
          <pc:docMk/>
          <pc:sldMk cId="2462224756" sldId="361"/>
        </pc:sldMkLst>
        <pc:spChg chg="mod">
          <ac:chgData name="Quardey, Benjamin" userId="bdef3d0a-c254-4964-b884-5320bb45009c" providerId="ADAL" clId="{3F068AF0-5631-814A-9DB3-21837B17FADD}" dt="2022-06-01T23:04:33.950" v="2435" actId="14100"/>
          <ac:spMkLst>
            <pc:docMk/>
            <pc:sldMk cId="2462224756" sldId="361"/>
            <ac:spMk id="2" creationId="{45B02D5D-9786-C14D-AD2C-5AE619C43B6E}"/>
          </ac:spMkLst>
        </pc:spChg>
        <pc:spChg chg="add mod">
          <ac:chgData name="Quardey, Benjamin" userId="bdef3d0a-c254-4964-b884-5320bb45009c" providerId="ADAL" clId="{3F068AF0-5631-814A-9DB3-21837B17FADD}" dt="2022-06-01T23:01:15.269" v="2227" actId="1076"/>
          <ac:spMkLst>
            <pc:docMk/>
            <pc:sldMk cId="2462224756" sldId="361"/>
            <ac:spMk id="11" creationId="{6F78DDC3-34D9-9A7C-D0C0-123E2C51922C}"/>
          </ac:spMkLst>
        </pc:spChg>
        <pc:spChg chg="add del mod">
          <ac:chgData name="Quardey, Benjamin" userId="bdef3d0a-c254-4964-b884-5320bb45009c" providerId="ADAL" clId="{3F068AF0-5631-814A-9DB3-21837B17FADD}" dt="2022-06-01T23:00:49.657" v="2222" actId="478"/>
          <ac:spMkLst>
            <pc:docMk/>
            <pc:sldMk cId="2462224756" sldId="361"/>
            <ac:spMk id="12" creationId="{EAC6AB82-F3CF-15C5-D3EE-D6F347E993FE}"/>
          </ac:spMkLst>
        </pc:spChg>
        <pc:spChg chg="add mod">
          <ac:chgData name="Quardey, Benjamin" userId="bdef3d0a-c254-4964-b884-5320bb45009c" providerId="ADAL" clId="{3F068AF0-5631-814A-9DB3-21837B17FADD}" dt="2022-06-01T23:06:49.663" v="2491" actId="20577"/>
          <ac:spMkLst>
            <pc:docMk/>
            <pc:sldMk cId="2462224756" sldId="361"/>
            <ac:spMk id="13" creationId="{09D8FB37-54AC-8BF8-08C2-9B9F8A41C9F0}"/>
          </ac:spMkLst>
        </pc:spChg>
        <pc:spChg chg="add del mod">
          <ac:chgData name="Quardey, Benjamin" userId="bdef3d0a-c254-4964-b884-5320bb45009c" providerId="ADAL" clId="{3F068AF0-5631-814A-9DB3-21837B17FADD}" dt="2022-06-01T23:00:54.732" v="2224" actId="478"/>
          <ac:spMkLst>
            <pc:docMk/>
            <pc:sldMk cId="2462224756" sldId="361"/>
            <ac:spMk id="14" creationId="{F8893463-4944-87AB-5022-F2EC4F5B4B46}"/>
          </ac:spMkLst>
        </pc:spChg>
        <pc:spChg chg="add del mod">
          <ac:chgData name="Quardey, Benjamin" userId="bdef3d0a-c254-4964-b884-5320bb45009c" providerId="ADAL" clId="{3F068AF0-5631-814A-9DB3-21837B17FADD}" dt="2022-06-01T23:01:08.545" v="2226" actId="478"/>
          <ac:spMkLst>
            <pc:docMk/>
            <pc:sldMk cId="2462224756" sldId="361"/>
            <ac:spMk id="15" creationId="{44117786-C07A-2DF7-DD5B-8313BDED6912}"/>
          </ac:spMkLst>
        </pc:spChg>
        <pc:graphicFrameChg chg="add mod">
          <ac:chgData name="Quardey, Benjamin" userId="bdef3d0a-c254-4964-b884-5320bb45009c" providerId="ADAL" clId="{3F068AF0-5631-814A-9DB3-21837B17FADD}" dt="2022-06-01T16:15:14.996" v="1274"/>
          <ac:graphicFrameMkLst>
            <pc:docMk/>
            <pc:sldMk cId="2462224756" sldId="361"/>
            <ac:graphicFrameMk id="3" creationId="{7A2E7699-4157-4D8B-895D-2250BC2BA57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5:13.545" v="1273"/>
          <ac:graphicFrameMkLst>
            <pc:docMk/>
            <pc:sldMk cId="2462224756" sldId="361"/>
            <ac:graphicFrameMk id="4" creationId="{FB97C3D8-AE4C-45E5-826D-76ABF145E71D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2:59:54.668" v="2203" actId="14100"/>
          <ac:graphicFrameMkLst>
            <pc:docMk/>
            <pc:sldMk cId="2462224756" sldId="361"/>
            <ac:graphicFrameMk id="5" creationId="{7A2E7699-4157-4D8B-895D-2250BC2BA57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5:28.331" v="1278" actId="478"/>
          <ac:graphicFrameMkLst>
            <pc:docMk/>
            <pc:sldMk cId="2462224756" sldId="361"/>
            <ac:graphicFrameMk id="6" creationId="{779E2BBD-50FF-EBDC-53B3-369FACD4179B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6:50.869" v="1293" actId="478"/>
          <ac:graphicFrameMkLst>
            <pc:docMk/>
            <pc:sldMk cId="2462224756" sldId="361"/>
            <ac:graphicFrameMk id="7" creationId="{FB97C3D8-AE4C-45E5-826D-76ABF145E71D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5:49.471" v="1285" actId="478"/>
          <ac:graphicFrameMkLst>
            <pc:docMk/>
            <pc:sldMk cId="2462224756" sldId="361"/>
            <ac:graphicFrameMk id="8" creationId="{409E74CF-4D69-BD26-DF7D-B64DF85BCE83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5:55.547" v="1287" actId="478"/>
          <ac:graphicFrameMkLst>
            <pc:docMk/>
            <pc:sldMk cId="2462224756" sldId="361"/>
            <ac:graphicFrameMk id="9" creationId="{0D9470D7-7796-7C5D-F1DC-9109302A9D32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00:00.139" v="2204" actId="14100"/>
          <ac:graphicFrameMkLst>
            <pc:docMk/>
            <pc:sldMk cId="2462224756" sldId="361"/>
            <ac:graphicFrameMk id="10" creationId="{AAB8EB13-461B-4802-A9D5-1F54836803CA}"/>
          </ac:graphicFrameMkLst>
        </pc:graphicFrameChg>
      </pc:sldChg>
      <pc:sldChg chg="addSp modSp new del mod">
        <pc:chgData name="Quardey, Benjamin" userId="bdef3d0a-c254-4964-b884-5320bb45009c" providerId="ADAL" clId="{3F068AF0-5631-814A-9DB3-21837B17FADD}" dt="2022-06-02T14:57:47.127" v="3811" actId="2696"/>
        <pc:sldMkLst>
          <pc:docMk/>
          <pc:sldMk cId="1850815943" sldId="362"/>
        </pc:sldMkLst>
        <pc:spChg chg="mod">
          <ac:chgData name="Quardey, Benjamin" userId="bdef3d0a-c254-4964-b884-5320bb45009c" providerId="ADAL" clId="{3F068AF0-5631-814A-9DB3-21837B17FADD}" dt="2022-06-01T23:05:12.971" v="2466" actId="255"/>
          <ac:spMkLst>
            <pc:docMk/>
            <pc:sldMk cId="1850815943" sldId="362"/>
            <ac:spMk id="2" creationId="{8B8B8C0A-6007-D267-6142-5DD84E0DB615}"/>
          </ac:spMkLst>
        </pc:spChg>
        <pc:spChg chg="add mod">
          <ac:chgData name="Quardey, Benjamin" userId="bdef3d0a-c254-4964-b884-5320bb45009c" providerId="ADAL" clId="{3F068AF0-5631-814A-9DB3-21837B17FADD}" dt="2022-06-01T23:06:55.346" v="2494" actId="20577"/>
          <ac:spMkLst>
            <pc:docMk/>
            <pc:sldMk cId="1850815943" sldId="362"/>
            <ac:spMk id="5" creationId="{2D98A9E9-DF2A-56AD-2B45-21138C726B1B}"/>
          </ac:spMkLst>
        </pc:spChg>
        <pc:spChg chg="add mod">
          <ac:chgData name="Quardey, Benjamin" userId="bdef3d0a-c254-4964-b884-5320bb45009c" providerId="ADAL" clId="{3F068AF0-5631-814A-9DB3-21837B17FADD}" dt="2022-06-01T23:08:52.860" v="2575" actId="20577"/>
          <ac:spMkLst>
            <pc:docMk/>
            <pc:sldMk cId="1850815943" sldId="362"/>
            <ac:spMk id="6" creationId="{4C58ACD1-08A5-B5DA-95DA-49233A2C07E6}"/>
          </ac:spMkLst>
        </pc:spChg>
        <pc:graphicFrameChg chg="add mod">
          <ac:chgData name="Quardey, Benjamin" userId="bdef3d0a-c254-4964-b884-5320bb45009c" providerId="ADAL" clId="{3F068AF0-5631-814A-9DB3-21837B17FADD}" dt="2022-06-01T23:05:43.533" v="2472" actId="14100"/>
          <ac:graphicFrameMkLst>
            <pc:docMk/>
            <pc:sldMk cId="1850815943" sldId="362"/>
            <ac:graphicFrameMk id="3" creationId="{FB97C3D8-AE4C-45E5-826D-76ABF145E71D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05:47" v="2473" actId="14100"/>
          <ac:graphicFrameMkLst>
            <pc:docMk/>
            <pc:sldMk cId="1850815943" sldId="362"/>
            <ac:graphicFrameMk id="4" creationId="{66939E3C-F9A6-4A6D-8066-798D583F7FB9}"/>
          </ac:graphicFrameMkLst>
        </pc:graphicFrameChg>
      </pc:sldChg>
      <pc:sldChg chg="addSp delSp modSp new del mod">
        <pc:chgData name="Quardey, Benjamin" userId="bdef3d0a-c254-4964-b884-5320bb45009c" providerId="ADAL" clId="{3F068AF0-5631-814A-9DB3-21837B17FADD}" dt="2022-06-02T15:01:47.782" v="3896" actId="2696"/>
        <pc:sldMkLst>
          <pc:docMk/>
          <pc:sldMk cId="3604240659" sldId="363"/>
        </pc:sldMkLst>
        <pc:spChg chg="mod">
          <ac:chgData name="Quardey, Benjamin" userId="bdef3d0a-c254-4964-b884-5320bb45009c" providerId="ADAL" clId="{3F068AF0-5631-814A-9DB3-21837B17FADD}" dt="2022-06-02T13:27:44.696" v="2822"/>
          <ac:spMkLst>
            <pc:docMk/>
            <pc:sldMk cId="3604240659" sldId="363"/>
            <ac:spMk id="2" creationId="{C9CF2036-8F1F-3972-955F-51B1D12F2DC6}"/>
          </ac:spMkLst>
        </pc:spChg>
        <pc:spChg chg="add mod">
          <ac:chgData name="Quardey, Benjamin" userId="bdef3d0a-c254-4964-b884-5320bb45009c" providerId="ADAL" clId="{3F068AF0-5631-814A-9DB3-21837B17FADD}" dt="2022-06-02T14:58:47.159" v="3815" actId="20577"/>
          <ac:spMkLst>
            <pc:docMk/>
            <pc:sldMk cId="3604240659" sldId="363"/>
            <ac:spMk id="6" creationId="{6FF63180-BB0F-E04E-0A55-33818F211403}"/>
          </ac:spMkLst>
        </pc:spChg>
        <pc:spChg chg="add del mod">
          <ac:chgData name="Quardey, Benjamin" userId="bdef3d0a-c254-4964-b884-5320bb45009c" providerId="ADAL" clId="{3F068AF0-5631-814A-9DB3-21837B17FADD}" dt="2022-06-01T23:08:28.300" v="2563" actId="478"/>
          <ac:spMkLst>
            <pc:docMk/>
            <pc:sldMk cId="3604240659" sldId="363"/>
            <ac:spMk id="7" creationId="{7F4E707E-BFA3-9A29-C0C9-FFE0899C4507}"/>
          </ac:spMkLst>
        </pc:spChg>
        <pc:spChg chg="add mod">
          <ac:chgData name="Quardey, Benjamin" userId="bdef3d0a-c254-4964-b884-5320bb45009c" providerId="ADAL" clId="{3F068AF0-5631-814A-9DB3-21837B17FADD}" dt="2022-06-02T14:58:50.673" v="3819" actId="20577"/>
          <ac:spMkLst>
            <pc:docMk/>
            <pc:sldMk cId="3604240659" sldId="363"/>
            <ac:spMk id="8" creationId="{3D27B68C-DEF9-FCB7-8AE9-11E19CDC2BA6}"/>
          </ac:spMkLst>
        </pc:spChg>
        <pc:graphicFrameChg chg="add mod">
          <ac:chgData name="Quardey, Benjamin" userId="bdef3d0a-c254-4964-b884-5320bb45009c" providerId="ADAL" clId="{3F068AF0-5631-814A-9DB3-21837B17FADD}" dt="2022-06-01T23:08:04.093" v="2557" actId="14100"/>
          <ac:graphicFrameMkLst>
            <pc:docMk/>
            <pc:sldMk cId="3604240659" sldId="363"/>
            <ac:graphicFrameMk id="3" creationId="{1AFC24F0-32F9-4E78-8339-5FB8E0F58ED5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08:11.479" v="2559" actId="14100"/>
          <ac:graphicFrameMkLst>
            <pc:docMk/>
            <pc:sldMk cId="3604240659" sldId="363"/>
            <ac:graphicFrameMk id="4" creationId="{D7F0AD7D-601A-45BD-9EEE-05E55EC6D196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18:53.079" v="1324" actId="478"/>
          <ac:graphicFrameMkLst>
            <pc:docMk/>
            <pc:sldMk cId="3604240659" sldId="363"/>
            <ac:graphicFrameMk id="5" creationId="{1B272C44-E0FA-57E0-5070-09757A349837}"/>
          </ac:graphicFrameMkLst>
        </pc:graphicFrameChg>
      </pc:sldChg>
      <pc:sldChg chg="addSp delSp modSp new del mod">
        <pc:chgData name="Quardey, Benjamin" userId="bdef3d0a-c254-4964-b884-5320bb45009c" providerId="ADAL" clId="{3F068AF0-5631-814A-9DB3-21837B17FADD}" dt="2022-06-02T16:07:57.216" v="3986" actId="2696"/>
        <pc:sldMkLst>
          <pc:docMk/>
          <pc:sldMk cId="791241612" sldId="364"/>
        </pc:sldMkLst>
        <pc:spChg chg="mod">
          <ac:chgData name="Quardey, Benjamin" userId="bdef3d0a-c254-4964-b884-5320bb45009c" providerId="ADAL" clId="{3F068AF0-5631-814A-9DB3-21837B17FADD}" dt="2022-06-01T23:09:34.163" v="2607" actId="27636"/>
          <ac:spMkLst>
            <pc:docMk/>
            <pc:sldMk cId="791241612" sldId="364"/>
            <ac:spMk id="2" creationId="{59C7885F-111E-55C8-F367-D4E436E12FFA}"/>
          </ac:spMkLst>
        </pc:spChg>
        <pc:spChg chg="add mod">
          <ac:chgData name="Quardey, Benjamin" userId="bdef3d0a-c254-4964-b884-5320bb45009c" providerId="ADAL" clId="{3F068AF0-5631-814A-9DB3-21837B17FADD}" dt="2022-06-01T23:12:09.964" v="2676" actId="20577"/>
          <ac:spMkLst>
            <pc:docMk/>
            <pc:sldMk cId="791241612" sldId="364"/>
            <ac:spMk id="6" creationId="{47450317-2CDB-703C-42F1-4D6E2539463B}"/>
          </ac:spMkLst>
        </pc:spChg>
        <pc:spChg chg="add del mod">
          <ac:chgData name="Quardey, Benjamin" userId="bdef3d0a-c254-4964-b884-5320bb45009c" providerId="ADAL" clId="{3F068AF0-5631-814A-9DB3-21837B17FADD}" dt="2022-06-01T23:10:13.568" v="2619" actId="478"/>
          <ac:spMkLst>
            <pc:docMk/>
            <pc:sldMk cId="791241612" sldId="364"/>
            <ac:spMk id="7" creationId="{26F51CDC-8081-190A-DC2D-0D08ABBED5ED}"/>
          </ac:spMkLst>
        </pc:spChg>
        <pc:spChg chg="add mod">
          <ac:chgData name="Quardey, Benjamin" userId="bdef3d0a-c254-4964-b884-5320bb45009c" providerId="ADAL" clId="{3F068AF0-5631-814A-9DB3-21837B17FADD}" dt="2022-06-01T23:12:12.588" v="2678" actId="20577"/>
          <ac:spMkLst>
            <pc:docMk/>
            <pc:sldMk cId="791241612" sldId="364"/>
            <ac:spMk id="8" creationId="{EEB5602D-32BD-2541-632B-13D3CFA74348}"/>
          </ac:spMkLst>
        </pc:spChg>
        <pc:graphicFrameChg chg="add mod">
          <ac:chgData name="Quardey, Benjamin" userId="bdef3d0a-c254-4964-b884-5320bb45009c" providerId="ADAL" clId="{3F068AF0-5631-814A-9DB3-21837B17FADD}" dt="2022-06-01T16:22:08.580" v="1340" actId="14100"/>
          <ac:graphicFrameMkLst>
            <pc:docMk/>
            <pc:sldMk cId="791241612" sldId="364"/>
            <ac:graphicFrameMk id="3" creationId="{55703D24-6E86-4792-9AFD-4566949EC88D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09:51.859" v="2614" actId="14100"/>
          <ac:graphicFrameMkLst>
            <pc:docMk/>
            <pc:sldMk cId="791241612" sldId="364"/>
            <ac:graphicFrameMk id="4" creationId="{0BB0847F-9048-4D43-944F-FAED9F2C3927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09:54.403" v="2615" actId="14100"/>
          <ac:graphicFrameMkLst>
            <pc:docMk/>
            <pc:sldMk cId="791241612" sldId="364"/>
            <ac:graphicFrameMk id="5" creationId="{1DDC208D-B3FE-F27F-E010-EC380782D027}"/>
          </ac:graphicFrameMkLst>
        </pc:graphicFrameChg>
      </pc:sldChg>
      <pc:sldChg chg="delSp modSp add del mod delAnim">
        <pc:chgData name="Quardey, Benjamin" userId="bdef3d0a-c254-4964-b884-5320bb45009c" providerId="ADAL" clId="{3F068AF0-5631-814A-9DB3-21837B17FADD}" dt="2022-06-09T18:20:02.693" v="5497" actId="2696"/>
        <pc:sldMkLst>
          <pc:docMk/>
          <pc:sldMk cId="3546321504" sldId="364"/>
        </pc:sldMkLst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2" creationId="{17265A12-B394-4A1E-AE4A-5F6576739F15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3" creationId="{4729C64E-3CFD-4E45-865F-51B8B0AC4231}"/>
          </ac:spMkLst>
        </pc:spChg>
        <pc:spChg chg="mod">
          <ac:chgData name="Quardey, Benjamin" userId="bdef3d0a-c254-4964-b884-5320bb45009c" providerId="ADAL" clId="{3F068AF0-5631-814A-9DB3-21837B17FADD}" dt="2022-06-09T18:06:39.618" v="5412" actId="14100"/>
          <ac:spMkLst>
            <pc:docMk/>
            <pc:sldMk cId="3546321504" sldId="364"/>
            <ac:spMk id="4" creationId="{C1D76912-3641-4289-A3FC-693651F346F1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10" creationId="{DA0457A1-2B94-47F4-B02C-455AC6B43B85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15" creationId="{A221B937-B742-43A6-9B3D-F38D08C00E62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16" creationId="{DF023FDF-EF68-4E62-8E0A-C47457B85816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17" creationId="{BAD6CA6A-3C28-423F-B12D-482DE6236469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25" creationId="{C66601FC-C36F-4AAF-BDDD-DE344FF3C445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26" creationId="{8509FB8B-2B40-48B5-8095-5738252A5261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27" creationId="{92853FA0-6C5B-459C-8BA3-40EB43B2D921}"/>
          </ac:spMkLst>
        </pc:spChg>
        <pc:spChg chg="mod">
          <ac:chgData name="Quardey, Benjamin" userId="bdef3d0a-c254-4964-b884-5320bb45009c" providerId="ADAL" clId="{3F068AF0-5631-814A-9DB3-21837B17FADD}" dt="2022-06-09T18:02:34.319" v="5383" actId="2711"/>
          <ac:spMkLst>
            <pc:docMk/>
            <pc:sldMk cId="3546321504" sldId="364"/>
            <ac:spMk id="32" creationId="{633D35C6-A5FD-408D-A189-039689BCBE11}"/>
          </ac:spMkLst>
        </pc:spChg>
        <pc:picChg chg="del">
          <ac:chgData name="Quardey, Benjamin" userId="bdef3d0a-c254-4964-b884-5320bb45009c" providerId="ADAL" clId="{3F068AF0-5631-814A-9DB3-21837B17FADD}" dt="2022-06-09T18:01:42.621" v="5380" actId="478"/>
          <ac:picMkLst>
            <pc:docMk/>
            <pc:sldMk cId="3546321504" sldId="364"/>
            <ac:picMk id="5" creationId="{CE3F237C-A734-4859-A827-EED380890EF1}"/>
          </ac:picMkLst>
        </pc:picChg>
        <pc:cxnChg chg="mod">
          <ac:chgData name="Quardey, Benjamin" userId="bdef3d0a-c254-4964-b884-5320bb45009c" providerId="ADAL" clId="{3F068AF0-5631-814A-9DB3-21837B17FADD}" dt="2022-06-09T18:06:45.133" v="5413" actId="14100"/>
          <ac:cxnSpMkLst>
            <pc:docMk/>
            <pc:sldMk cId="3546321504" sldId="364"/>
            <ac:cxnSpMk id="6" creationId="{494E0A0B-110C-4F3F-B22F-2F531E180702}"/>
          </ac:cxnSpMkLst>
        </pc:cxnChg>
        <pc:cxnChg chg="mod">
          <ac:chgData name="Quardey, Benjamin" userId="bdef3d0a-c254-4964-b884-5320bb45009c" providerId="ADAL" clId="{3F068AF0-5631-814A-9DB3-21837B17FADD}" dt="2022-06-09T18:06:39.618" v="5412" actId="14100"/>
          <ac:cxnSpMkLst>
            <pc:docMk/>
            <pc:sldMk cId="3546321504" sldId="364"/>
            <ac:cxnSpMk id="12" creationId="{4E7D3100-5701-47BF-988C-57975A3E031A}"/>
          </ac:cxnSpMkLst>
        </pc:cxnChg>
        <pc:cxnChg chg="mod">
          <ac:chgData name="Quardey, Benjamin" userId="bdef3d0a-c254-4964-b884-5320bb45009c" providerId="ADAL" clId="{3F068AF0-5631-814A-9DB3-21837B17FADD}" dt="2022-06-09T18:06:39.618" v="5412" actId="14100"/>
          <ac:cxnSpMkLst>
            <pc:docMk/>
            <pc:sldMk cId="3546321504" sldId="364"/>
            <ac:cxnSpMk id="14" creationId="{9C724C81-7F18-4C1A-AD65-24D85607C271}"/>
          </ac:cxnSpMkLst>
        </pc:cxnChg>
      </pc:sldChg>
      <pc:sldChg chg="addSp delSp modSp new del mod">
        <pc:chgData name="Quardey, Benjamin" userId="bdef3d0a-c254-4964-b884-5320bb45009c" providerId="ADAL" clId="{3F068AF0-5631-814A-9DB3-21837B17FADD}" dt="2022-06-02T16:10:53.302" v="4045" actId="2696"/>
        <pc:sldMkLst>
          <pc:docMk/>
          <pc:sldMk cId="2890132113" sldId="365"/>
        </pc:sldMkLst>
        <pc:spChg chg="mod">
          <ac:chgData name="Quardey, Benjamin" userId="bdef3d0a-c254-4964-b884-5320bb45009c" providerId="ADAL" clId="{3F068AF0-5631-814A-9DB3-21837B17FADD}" dt="2022-06-01T23:11:12.381" v="2666" actId="14100"/>
          <ac:spMkLst>
            <pc:docMk/>
            <pc:sldMk cId="2890132113" sldId="365"/>
            <ac:spMk id="2" creationId="{B2D136E3-581D-B29D-E888-454A71B9EA47}"/>
          </ac:spMkLst>
        </pc:spChg>
        <pc:spChg chg="add mod">
          <ac:chgData name="Quardey, Benjamin" userId="bdef3d0a-c254-4964-b884-5320bb45009c" providerId="ADAL" clId="{3F068AF0-5631-814A-9DB3-21837B17FADD}" dt="2022-06-01T23:12:28.869" v="2685" actId="20577"/>
          <ac:spMkLst>
            <pc:docMk/>
            <pc:sldMk cId="2890132113" sldId="365"/>
            <ac:spMk id="6" creationId="{F144C243-C839-C8B4-6401-B0E479B9482C}"/>
          </ac:spMkLst>
        </pc:spChg>
        <pc:spChg chg="add mod">
          <ac:chgData name="Quardey, Benjamin" userId="bdef3d0a-c254-4964-b884-5320bb45009c" providerId="ADAL" clId="{3F068AF0-5631-814A-9DB3-21837B17FADD}" dt="2022-06-01T23:12:31.669" v="2688" actId="20577"/>
          <ac:spMkLst>
            <pc:docMk/>
            <pc:sldMk cId="2890132113" sldId="365"/>
            <ac:spMk id="7" creationId="{F66F7C57-587F-2B10-D0D2-7261EB50E9EF}"/>
          </ac:spMkLst>
        </pc:spChg>
        <pc:graphicFrameChg chg="add del mod">
          <ac:chgData name="Quardey, Benjamin" userId="bdef3d0a-c254-4964-b884-5320bb45009c" providerId="ADAL" clId="{3F068AF0-5631-814A-9DB3-21837B17FADD}" dt="2022-06-01T16:22:34.032" v="1348" actId="478"/>
          <ac:graphicFrameMkLst>
            <pc:docMk/>
            <pc:sldMk cId="2890132113" sldId="365"/>
            <ac:graphicFrameMk id="3" creationId="{F00CDD9A-6EA9-4591-9EDC-63E419ED2CA9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11:25.213" v="2670" actId="14100"/>
          <ac:graphicFrameMkLst>
            <pc:docMk/>
            <pc:sldMk cId="2890132113" sldId="365"/>
            <ac:graphicFrameMk id="4" creationId="{687A3B7A-42C5-9256-0109-C3E4BCCADB05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11:28.514" v="2671" actId="14100"/>
          <ac:graphicFrameMkLst>
            <pc:docMk/>
            <pc:sldMk cId="2890132113" sldId="365"/>
            <ac:graphicFrameMk id="5" creationId="{FFCEA3BD-FC74-44FE-91A0-B03C737DBD08}"/>
          </ac:graphicFrameMkLst>
        </pc:graphicFrameChg>
      </pc:sldChg>
      <pc:sldChg chg="addSp delSp modSp new del mod">
        <pc:chgData name="Quardey, Benjamin" userId="bdef3d0a-c254-4964-b884-5320bb45009c" providerId="ADAL" clId="{3F068AF0-5631-814A-9DB3-21837B17FADD}" dt="2022-06-02T16:20:06.839" v="4124" actId="2696"/>
        <pc:sldMkLst>
          <pc:docMk/>
          <pc:sldMk cId="3278420264" sldId="366"/>
        </pc:sldMkLst>
        <pc:spChg chg="mod">
          <ac:chgData name="Quardey, Benjamin" userId="bdef3d0a-c254-4964-b884-5320bb45009c" providerId="ADAL" clId="{3F068AF0-5631-814A-9DB3-21837B17FADD}" dt="2022-06-01T23:13:08.384" v="2738" actId="27636"/>
          <ac:spMkLst>
            <pc:docMk/>
            <pc:sldMk cId="3278420264" sldId="366"/>
            <ac:spMk id="2" creationId="{80B6E8A8-84C0-E1E4-7181-BA4700068FB4}"/>
          </ac:spMkLst>
        </pc:spChg>
        <pc:spChg chg="add mod">
          <ac:chgData name="Quardey, Benjamin" userId="bdef3d0a-c254-4964-b884-5320bb45009c" providerId="ADAL" clId="{3F068AF0-5631-814A-9DB3-21837B17FADD}" dt="2022-06-01T23:13:40.946" v="2749" actId="1076"/>
          <ac:spMkLst>
            <pc:docMk/>
            <pc:sldMk cId="3278420264" sldId="366"/>
            <ac:spMk id="7" creationId="{CD31FC98-03DD-1F71-3907-68C01E846255}"/>
          </ac:spMkLst>
        </pc:spChg>
        <pc:spChg chg="add del mod">
          <ac:chgData name="Quardey, Benjamin" userId="bdef3d0a-c254-4964-b884-5320bb45009c" providerId="ADAL" clId="{3F068AF0-5631-814A-9DB3-21837B17FADD}" dt="2022-06-01T23:14:07.052" v="2762" actId="478"/>
          <ac:spMkLst>
            <pc:docMk/>
            <pc:sldMk cId="3278420264" sldId="366"/>
            <ac:spMk id="8" creationId="{F8F69EC1-2051-0E31-4FC0-632256307C2C}"/>
          </ac:spMkLst>
        </pc:spChg>
        <pc:spChg chg="add mod">
          <ac:chgData name="Quardey, Benjamin" userId="bdef3d0a-c254-4964-b884-5320bb45009c" providerId="ADAL" clId="{3F068AF0-5631-814A-9DB3-21837B17FADD}" dt="2022-06-01T23:14:25.178" v="2766" actId="1076"/>
          <ac:spMkLst>
            <pc:docMk/>
            <pc:sldMk cId="3278420264" sldId="366"/>
            <ac:spMk id="9" creationId="{FC669B9D-5009-F85C-F2F3-106B5562B9ED}"/>
          </ac:spMkLst>
        </pc:spChg>
        <pc:graphicFrameChg chg="add del mod">
          <ac:chgData name="Quardey, Benjamin" userId="bdef3d0a-c254-4964-b884-5320bb45009c" providerId="ADAL" clId="{3F068AF0-5631-814A-9DB3-21837B17FADD}" dt="2022-06-01T16:23:31.695" v="1362" actId="478"/>
          <ac:graphicFrameMkLst>
            <pc:docMk/>
            <pc:sldMk cId="3278420264" sldId="366"/>
            <ac:graphicFrameMk id="3" creationId="{A8712435-C42F-45A8-8E6D-C38B3E341B41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13:43.940" v="2750" actId="14100"/>
          <ac:graphicFrameMkLst>
            <pc:docMk/>
            <pc:sldMk cId="3278420264" sldId="366"/>
            <ac:graphicFrameMk id="4" creationId="{C4D4D80C-905E-2B54-1E62-BFE8B63CBBB5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1T16:23:53.635" v="1369" actId="478"/>
          <ac:graphicFrameMkLst>
            <pc:docMk/>
            <pc:sldMk cId="3278420264" sldId="366"/>
            <ac:graphicFrameMk id="5" creationId="{9D0C5CF8-117E-4A6C-AC5B-727E4DD1B7B6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1T23:13:53.803" v="2753" actId="14100"/>
          <ac:graphicFrameMkLst>
            <pc:docMk/>
            <pc:sldMk cId="3278420264" sldId="366"/>
            <ac:graphicFrameMk id="6" creationId="{985E8678-6C96-35CF-6BA8-C9E7EC6FF47E}"/>
          </ac:graphicFrameMkLst>
        </pc:graphicFrameChg>
      </pc:sldChg>
      <pc:sldChg chg="addSp delSp modSp new mod setBg">
        <pc:chgData name="Quardey, Benjamin" userId="bdef3d0a-c254-4964-b884-5320bb45009c" providerId="ADAL" clId="{3F068AF0-5631-814A-9DB3-21837B17FADD}" dt="2022-06-09T19:14:52.821" v="5655" actId="14100"/>
        <pc:sldMkLst>
          <pc:docMk/>
          <pc:sldMk cId="1723676253" sldId="367"/>
        </pc:sldMkLst>
        <pc:spChg chg="mod">
          <ac:chgData name="Quardey, Benjamin" userId="bdef3d0a-c254-4964-b884-5320bb45009c" providerId="ADAL" clId="{3F068AF0-5631-814A-9DB3-21837B17FADD}" dt="2022-06-09T19:12:36.417" v="5653" actId="14100"/>
          <ac:spMkLst>
            <pc:docMk/>
            <pc:sldMk cId="1723676253" sldId="367"/>
            <ac:spMk id="2" creationId="{437A2B0C-C74C-533D-CB5E-80E9BF9B3E31}"/>
          </ac:spMkLst>
        </pc:spChg>
        <pc:spChg chg="add del mod">
          <ac:chgData name="Quardey, Benjamin" userId="bdef3d0a-c254-4964-b884-5320bb45009c" providerId="ADAL" clId="{3F068AF0-5631-814A-9DB3-21837B17FADD}" dt="2022-06-01T22:22:50.949" v="1405"/>
          <ac:spMkLst>
            <pc:docMk/>
            <pc:sldMk cId="1723676253" sldId="367"/>
            <ac:spMk id="6" creationId="{20549D87-6739-0A60-D74A-11CF7B0553DB}"/>
          </ac:spMkLst>
        </pc:spChg>
        <pc:spChg chg="add del mod">
          <ac:chgData name="Quardey, Benjamin" userId="bdef3d0a-c254-4964-b884-5320bb45009c" providerId="ADAL" clId="{3F068AF0-5631-814A-9DB3-21837B17FADD}" dt="2022-06-09T18:14:48.247" v="5471" actId="478"/>
          <ac:spMkLst>
            <pc:docMk/>
            <pc:sldMk cId="1723676253" sldId="367"/>
            <ac:spMk id="10" creationId="{E15E6776-E70F-E3F4-ED4A-B1B19ED5DC5D}"/>
          </ac:spMkLst>
        </pc:spChg>
        <pc:spChg chg="add mod">
          <ac:chgData name="Quardey, Benjamin" userId="bdef3d0a-c254-4964-b884-5320bb45009c" providerId="ADAL" clId="{3F068AF0-5631-814A-9DB3-21837B17FADD}" dt="2022-06-09T18:21:19.951" v="5505" actId="1076"/>
          <ac:spMkLst>
            <pc:docMk/>
            <pc:sldMk cId="1723676253" sldId="367"/>
            <ac:spMk id="11" creationId="{FE1A74D4-C1F9-E271-E6AF-CF3FA5155994}"/>
          </ac:spMkLst>
        </pc:spChg>
        <pc:spChg chg="add del mod">
          <ac:chgData name="Quardey, Benjamin" userId="bdef3d0a-c254-4964-b884-5320bb45009c" providerId="ADAL" clId="{3F068AF0-5631-814A-9DB3-21837B17FADD}" dt="2022-06-01T23:15:10.719" v="2770" actId="478"/>
          <ac:spMkLst>
            <pc:docMk/>
            <pc:sldMk cId="1723676253" sldId="367"/>
            <ac:spMk id="12" creationId="{BD3765E7-F023-BF56-9B65-042EC4BD2287}"/>
          </ac:spMkLst>
        </pc:spChg>
        <pc:spChg chg="add mod">
          <ac:chgData name="Quardey, Benjamin" userId="bdef3d0a-c254-4964-b884-5320bb45009c" providerId="ADAL" clId="{3F068AF0-5631-814A-9DB3-21837B17FADD}" dt="2022-06-09T18:21:32.217" v="5507" actId="1076"/>
          <ac:spMkLst>
            <pc:docMk/>
            <pc:sldMk cId="1723676253" sldId="367"/>
            <ac:spMk id="12" creationId="{D9E5E5E0-FA53-1B4C-6D78-2668F9D788EA}"/>
          </ac:spMkLst>
        </pc:spChg>
        <pc:spChg chg="add del mod">
          <ac:chgData name="Quardey, Benjamin" userId="bdef3d0a-c254-4964-b884-5320bb45009c" providerId="ADAL" clId="{3F068AF0-5631-814A-9DB3-21837B17FADD}" dt="2022-06-01T23:17:53.881" v="2808" actId="478"/>
          <ac:spMkLst>
            <pc:docMk/>
            <pc:sldMk cId="1723676253" sldId="367"/>
            <ac:spMk id="13" creationId="{34038D1A-BF36-2695-CB83-445D78EFE888}"/>
          </ac:spMkLst>
        </pc:spChg>
        <pc:spChg chg="add mod">
          <ac:chgData name="Quardey, Benjamin" userId="bdef3d0a-c254-4964-b884-5320bb45009c" providerId="ADAL" clId="{3F068AF0-5631-814A-9DB3-21837B17FADD}" dt="2022-06-09T18:21:42.904" v="5509" actId="1076"/>
          <ac:spMkLst>
            <pc:docMk/>
            <pc:sldMk cId="1723676253" sldId="367"/>
            <ac:spMk id="14" creationId="{51A53164-C85D-8316-0B6D-CB8392649F4F}"/>
          </ac:spMkLst>
        </pc:spChg>
        <pc:spChg chg="add del mod">
          <ac:chgData name="Quardey, Benjamin" userId="bdef3d0a-c254-4964-b884-5320bb45009c" providerId="ADAL" clId="{3F068AF0-5631-814A-9DB3-21837B17FADD}" dt="2022-06-01T23:16:12.226" v="2779"/>
          <ac:spMkLst>
            <pc:docMk/>
            <pc:sldMk cId="1723676253" sldId="367"/>
            <ac:spMk id="14" creationId="{6138C2F9-E5FC-A27F-39BA-96F8B75C112D}"/>
          </ac:spMkLst>
        </pc:spChg>
        <pc:spChg chg="add del mod">
          <ac:chgData name="Quardey, Benjamin" userId="bdef3d0a-c254-4964-b884-5320bb45009c" providerId="ADAL" clId="{3F068AF0-5631-814A-9DB3-21837B17FADD}" dt="2022-06-01T23:16:32.348" v="2784" actId="478"/>
          <ac:spMkLst>
            <pc:docMk/>
            <pc:sldMk cId="1723676253" sldId="367"/>
            <ac:spMk id="15" creationId="{D82CB34E-E2D5-020F-09AF-4B556F0A4104}"/>
          </ac:spMkLst>
        </pc:spChg>
        <pc:spChg chg="add del mod">
          <ac:chgData name="Quardey, Benjamin" userId="bdef3d0a-c254-4964-b884-5320bb45009c" providerId="ADAL" clId="{3F068AF0-5631-814A-9DB3-21837B17FADD}" dt="2022-06-01T23:16:46.657" v="2787" actId="478"/>
          <ac:spMkLst>
            <pc:docMk/>
            <pc:sldMk cId="1723676253" sldId="367"/>
            <ac:spMk id="16" creationId="{FC9531F1-4818-E14D-3AC5-5C3FBDCA86F9}"/>
          </ac:spMkLst>
        </pc:spChg>
        <pc:spChg chg="add del mod">
          <ac:chgData name="Quardey, Benjamin" userId="bdef3d0a-c254-4964-b884-5320bb45009c" providerId="ADAL" clId="{3F068AF0-5631-814A-9DB3-21837B17FADD}" dt="2022-06-01T23:16:54.781" v="2790" actId="478"/>
          <ac:spMkLst>
            <pc:docMk/>
            <pc:sldMk cId="1723676253" sldId="367"/>
            <ac:spMk id="17" creationId="{19763A32-43BC-4051-7A38-5962F609A911}"/>
          </ac:spMkLst>
        </pc:spChg>
        <pc:spChg chg="add mod">
          <ac:chgData name="Quardey, Benjamin" userId="bdef3d0a-c254-4964-b884-5320bb45009c" providerId="ADAL" clId="{3F068AF0-5631-814A-9DB3-21837B17FADD}" dt="2022-06-09T18:28:14.837" v="5536" actId="14100"/>
          <ac:spMkLst>
            <pc:docMk/>
            <pc:sldMk cId="1723676253" sldId="367"/>
            <ac:spMk id="17" creationId="{DA595AFE-90D5-23F6-1EEF-F11099FCB613}"/>
          </ac:spMkLst>
        </pc:spChg>
        <pc:spChg chg="add del mod">
          <ac:chgData name="Quardey, Benjamin" userId="bdef3d0a-c254-4964-b884-5320bb45009c" providerId="ADAL" clId="{3F068AF0-5631-814A-9DB3-21837B17FADD}" dt="2022-06-01T23:17:39.775" v="2803" actId="478"/>
          <ac:spMkLst>
            <pc:docMk/>
            <pc:sldMk cId="1723676253" sldId="367"/>
            <ac:spMk id="18" creationId="{4B9D59C4-8BCB-4C1A-E357-7EF9595F60F4}"/>
          </ac:spMkLst>
        </pc:spChg>
        <pc:spChg chg="add mod">
          <ac:chgData name="Quardey, Benjamin" userId="bdef3d0a-c254-4964-b884-5320bb45009c" providerId="ADAL" clId="{3F068AF0-5631-814A-9DB3-21837B17FADD}" dt="2022-06-09T18:33:08.220" v="5547" actId="14100"/>
          <ac:spMkLst>
            <pc:docMk/>
            <pc:sldMk cId="1723676253" sldId="367"/>
            <ac:spMk id="18" creationId="{CF6DB69B-940F-0357-ACDA-963573663ACA}"/>
          </ac:spMkLst>
        </pc:spChg>
        <pc:spChg chg="add del mod">
          <ac:chgData name="Quardey, Benjamin" userId="bdef3d0a-c254-4964-b884-5320bb45009c" providerId="ADAL" clId="{3F068AF0-5631-814A-9DB3-21837B17FADD}" dt="2022-06-01T23:17:21.772" v="2797" actId="478"/>
          <ac:spMkLst>
            <pc:docMk/>
            <pc:sldMk cId="1723676253" sldId="367"/>
            <ac:spMk id="19" creationId="{111F472E-11AD-3112-48C1-3271B1350A9F}"/>
          </ac:spMkLst>
        </pc:spChg>
        <pc:spChg chg="add mod">
          <ac:chgData name="Quardey, Benjamin" userId="bdef3d0a-c254-4964-b884-5320bb45009c" providerId="ADAL" clId="{3F068AF0-5631-814A-9DB3-21837B17FADD}" dt="2022-06-09T18:22:36.068" v="5516" actId="1076"/>
          <ac:spMkLst>
            <pc:docMk/>
            <pc:sldMk cId="1723676253" sldId="367"/>
            <ac:spMk id="19" creationId="{E0567C3A-0DAA-1707-EC7A-55CE272EC220}"/>
          </ac:spMkLst>
        </pc:spChg>
        <pc:spChg chg="add del mod">
          <ac:chgData name="Quardey, Benjamin" userId="bdef3d0a-c254-4964-b884-5320bb45009c" providerId="ADAL" clId="{3F068AF0-5631-814A-9DB3-21837B17FADD}" dt="2022-06-02T16:27:50.462" v="4129" actId="478"/>
          <ac:spMkLst>
            <pc:docMk/>
            <pc:sldMk cId="1723676253" sldId="367"/>
            <ac:spMk id="21" creationId="{2AE60325-2CB3-44FD-C8DC-E2230D1B27D6}"/>
          </ac:spMkLst>
        </pc:spChg>
        <pc:spChg chg="add del mod">
          <ac:chgData name="Quardey, Benjamin" userId="bdef3d0a-c254-4964-b884-5320bb45009c" providerId="ADAL" clId="{3F068AF0-5631-814A-9DB3-21837B17FADD}" dt="2022-06-02T16:28:53.787" v="4140" actId="478"/>
          <ac:spMkLst>
            <pc:docMk/>
            <pc:sldMk cId="1723676253" sldId="367"/>
            <ac:spMk id="22" creationId="{357D4ADB-59E8-4068-63B0-C76E0298A17B}"/>
          </ac:spMkLst>
        </pc:spChg>
        <pc:spChg chg="add mod">
          <ac:chgData name="Quardey, Benjamin" userId="bdef3d0a-c254-4964-b884-5320bb45009c" providerId="ADAL" clId="{3F068AF0-5631-814A-9DB3-21837B17FADD}" dt="2022-06-09T18:24:24.302" v="5525" actId="1076"/>
          <ac:spMkLst>
            <pc:docMk/>
            <pc:sldMk cId="1723676253" sldId="367"/>
            <ac:spMk id="22" creationId="{DFF1805A-6178-5758-0449-6D3578143F6A}"/>
          </ac:spMkLst>
        </pc:spChg>
        <pc:spChg chg="add mod">
          <ac:chgData name="Quardey, Benjamin" userId="bdef3d0a-c254-4964-b884-5320bb45009c" providerId="ADAL" clId="{3F068AF0-5631-814A-9DB3-21837B17FADD}" dt="2022-06-09T18:28:51.820" v="5537" actId="1076"/>
          <ac:spMkLst>
            <pc:docMk/>
            <pc:sldMk cId="1723676253" sldId="367"/>
            <ac:spMk id="23" creationId="{8C64B7ED-DA2D-9105-0350-FB7A6927D295}"/>
          </ac:spMkLst>
        </pc:spChg>
        <pc:spChg chg="add mod">
          <ac:chgData name="Quardey, Benjamin" userId="bdef3d0a-c254-4964-b884-5320bb45009c" providerId="ADAL" clId="{3F068AF0-5631-814A-9DB3-21837B17FADD}" dt="2022-06-09T18:28:58.436" v="5538" actId="14100"/>
          <ac:spMkLst>
            <pc:docMk/>
            <pc:sldMk cId="1723676253" sldId="367"/>
            <ac:spMk id="24" creationId="{096ABB86-16B8-7E44-3612-0CCFF70E0287}"/>
          </ac:spMkLst>
        </pc:spChg>
        <pc:spChg chg="add del mod">
          <ac:chgData name="Quardey, Benjamin" userId="bdef3d0a-c254-4964-b884-5320bb45009c" providerId="ADAL" clId="{3F068AF0-5631-814A-9DB3-21837B17FADD}" dt="2022-06-02T16:29:01.886" v="4142" actId="478"/>
          <ac:spMkLst>
            <pc:docMk/>
            <pc:sldMk cId="1723676253" sldId="367"/>
            <ac:spMk id="24" creationId="{7C479860-CC28-3E89-553D-526B91D89DA6}"/>
          </ac:spMkLst>
        </pc:spChg>
        <pc:spChg chg="add mod">
          <ac:chgData name="Quardey, Benjamin" userId="bdef3d0a-c254-4964-b884-5320bb45009c" providerId="ADAL" clId="{3F068AF0-5631-814A-9DB3-21837B17FADD}" dt="2022-06-09T18:23:25.602" v="5523" actId="14100"/>
          <ac:spMkLst>
            <pc:docMk/>
            <pc:sldMk cId="1723676253" sldId="367"/>
            <ac:spMk id="27" creationId="{E72F0F89-9056-3CBC-E4D7-BD471DB14F55}"/>
          </ac:spMkLst>
        </pc:spChg>
        <pc:spChg chg="add">
          <ac:chgData name="Quardey, Benjamin" userId="bdef3d0a-c254-4964-b884-5320bb45009c" providerId="ADAL" clId="{3F068AF0-5631-814A-9DB3-21837B17FADD}" dt="2022-06-02T16:28:26.408" v="4133" actId="26606"/>
          <ac:spMkLst>
            <pc:docMk/>
            <pc:sldMk cId="1723676253" sldId="367"/>
            <ac:spMk id="29" creationId="{1B15ED52-F352-441B-82BF-E0EA34836D08}"/>
          </ac:spMkLst>
        </pc:spChg>
        <pc:spChg chg="add del mod">
          <ac:chgData name="Quardey, Benjamin" userId="bdef3d0a-c254-4964-b884-5320bb45009c" providerId="ADAL" clId="{3F068AF0-5631-814A-9DB3-21837B17FADD}" dt="2022-06-07T17:15:50.660" v="4877" actId="478"/>
          <ac:spMkLst>
            <pc:docMk/>
            <pc:sldMk cId="1723676253" sldId="367"/>
            <ac:spMk id="30" creationId="{8429C9B2-6650-A8C8-AA7C-E375946FB66D}"/>
          </ac:spMkLst>
        </pc:spChg>
        <pc:spChg chg="add">
          <ac:chgData name="Quardey, Benjamin" userId="bdef3d0a-c254-4964-b884-5320bb45009c" providerId="ADAL" clId="{3F068AF0-5631-814A-9DB3-21837B17FADD}" dt="2022-06-02T16:28:26.408" v="4133" actId="26606"/>
          <ac:spMkLst>
            <pc:docMk/>
            <pc:sldMk cId="1723676253" sldId="367"/>
            <ac:spMk id="31" creationId="{3B2E3793-BFE6-45A2-9B7B-E18844431C99}"/>
          </ac:spMkLst>
        </pc:spChg>
        <pc:spChg chg="add del mod">
          <ac:chgData name="Quardey, Benjamin" userId="bdef3d0a-c254-4964-b884-5320bb45009c" providerId="ADAL" clId="{3F068AF0-5631-814A-9DB3-21837B17FADD}" dt="2022-06-02T16:29:52.514" v="4151" actId="478"/>
          <ac:spMkLst>
            <pc:docMk/>
            <pc:sldMk cId="1723676253" sldId="367"/>
            <ac:spMk id="32" creationId="{4969A201-7718-B0D5-CBF2-4485AEEFE560}"/>
          </ac:spMkLst>
        </pc:spChg>
        <pc:spChg chg="add">
          <ac:chgData name="Quardey, Benjamin" userId="bdef3d0a-c254-4964-b884-5320bb45009c" providerId="ADAL" clId="{3F068AF0-5631-814A-9DB3-21837B17FADD}" dt="2022-06-02T16:28:26.408" v="4133" actId="26606"/>
          <ac:spMkLst>
            <pc:docMk/>
            <pc:sldMk cId="1723676253" sldId="367"/>
            <ac:spMk id="33" creationId="{BC4C4868-CB8F-4AF9-9CDB-8108F2C19B67}"/>
          </ac:spMkLst>
        </pc:spChg>
        <pc:spChg chg="add">
          <ac:chgData name="Quardey, Benjamin" userId="bdef3d0a-c254-4964-b884-5320bb45009c" providerId="ADAL" clId="{3F068AF0-5631-814A-9DB3-21837B17FADD}" dt="2022-06-02T16:28:26.408" v="4133" actId="26606"/>
          <ac:spMkLst>
            <pc:docMk/>
            <pc:sldMk cId="1723676253" sldId="367"/>
            <ac:spMk id="35" creationId="{375E0459-6403-40CD-989D-56A4407CA12E}"/>
          </ac:spMkLst>
        </pc:spChg>
        <pc:spChg chg="add mod">
          <ac:chgData name="Quardey, Benjamin" userId="bdef3d0a-c254-4964-b884-5320bb45009c" providerId="ADAL" clId="{3F068AF0-5631-814A-9DB3-21837B17FADD}" dt="2022-06-09T18:30:16.088" v="5539" actId="1076"/>
          <ac:spMkLst>
            <pc:docMk/>
            <pc:sldMk cId="1723676253" sldId="367"/>
            <ac:spMk id="36" creationId="{0E33CBBB-3149-0D57-022C-EA1545D5B81D}"/>
          </ac:spMkLst>
        </pc:spChg>
        <pc:spChg chg="add">
          <ac:chgData name="Quardey, Benjamin" userId="bdef3d0a-c254-4964-b884-5320bb45009c" providerId="ADAL" clId="{3F068AF0-5631-814A-9DB3-21837B17FADD}" dt="2022-06-02T16:28:26.408" v="4133" actId="26606"/>
          <ac:spMkLst>
            <pc:docMk/>
            <pc:sldMk cId="1723676253" sldId="367"/>
            <ac:spMk id="37" creationId="{53E5B1A8-3AC9-4BD1-9BBC-78CA94F2D1BA}"/>
          </ac:spMkLst>
        </pc:spChg>
        <pc:spChg chg="add del mod">
          <ac:chgData name="Quardey, Benjamin" userId="bdef3d0a-c254-4964-b884-5320bb45009c" providerId="ADAL" clId="{3F068AF0-5631-814A-9DB3-21837B17FADD}" dt="2022-06-02T16:30:01.778" v="4154" actId="478"/>
          <ac:spMkLst>
            <pc:docMk/>
            <pc:sldMk cId="1723676253" sldId="367"/>
            <ac:spMk id="38" creationId="{6C46A994-6664-83D3-9542-C34A1445B1B5}"/>
          </ac:spMkLst>
        </pc:spChg>
        <pc:spChg chg="add del mod">
          <ac:chgData name="Quardey, Benjamin" userId="bdef3d0a-c254-4964-b884-5320bb45009c" providerId="ADAL" clId="{3F068AF0-5631-814A-9DB3-21837B17FADD}" dt="2022-06-09T18:20:39.266" v="5501" actId="478"/>
          <ac:spMkLst>
            <pc:docMk/>
            <pc:sldMk cId="1723676253" sldId="367"/>
            <ac:spMk id="103" creationId="{3FCD1AFB-B474-B3EB-F1C8-D9E3BC0E473D}"/>
          </ac:spMkLst>
        </pc:spChg>
        <pc:picChg chg="add del mod">
          <ac:chgData name="Quardey, Benjamin" userId="bdef3d0a-c254-4964-b884-5320bb45009c" providerId="ADAL" clId="{3F068AF0-5631-814A-9DB3-21837B17FADD}" dt="2022-06-01T22:22:10.348" v="1395" actId="478"/>
          <ac:picMkLst>
            <pc:docMk/>
            <pc:sldMk cId="1723676253" sldId="367"/>
            <ac:picMk id="3" creationId="{10F85C62-C457-88C7-B1DD-4E5DA8AAAA2F}"/>
          </ac:picMkLst>
        </pc:picChg>
        <pc:picChg chg="add del mod">
          <ac:chgData name="Quardey, Benjamin" userId="bdef3d0a-c254-4964-b884-5320bb45009c" providerId="ADAL" clId="{3F068AF0-5631-814A-9DB3-21837B17FADD}" dt="2022-06-01T22:21:50.586" v="1392" actId="478"/>
          <ac:picMkLst>
            <pc:docMk/>
            <pc:sldMk cId="1723676253" sldId="367"/>
            <ac:picMk id="4" creationId="{9E487A0A-DF37-48D7-651B-0CC88D342E87}"/>
          </ac:picMkLst>
        </pc:picChg>
        <pc:picChg chg="add del mod">
          <ac:chgData name="Quardey, Benjamin" userId="bdef3d0a-c254-4964-b884-5320bb45009c" providerId="ADAL" clId="{3F068AF0-5631-814A-9DB3-21837B17FADD}" dt="2022-06-01T22:22:17.393" v="1398" actId="478"/>
          <ac:picMkLst>
            <pc:docMk/>
            <pc:sldMk cId="1723676253" sldId="367"/>
            <ac:picMk id="5" creationId="{BC43C9D0-CEA2-3163-D4E2-F04DE347C67F}"/>
          </ac:picMkLst>
        </pc:picChg>
        <pc:picChg chg="add del mod">
          <ac:chgData name="Quardey, Benjamin" userId="bdef3d0a-c254-4964-b884-5320bb45009c" providerId="ADAL" clId="{3F068AF0-5631-814A-9DB3-21837B17FADD}" dt="2022-06-01T22:23:56.478" v="1428" actId="478"/>
          <ac:picMkLst>
            <pc:docMk/>
            <pc:sldMk cId="1723676253" sldId="367"/>
            <ac:picMk id="7" creationId="{C292D6EF-8004-212A-5B21-E6A49CB886B1}"/>
          </ac:picMkLst>
        </pc:picChg>
        <pc:picChg chg="add del mod">
          <ac:chgData name="Quardey, Benjamin" userId="bdef3d0a-c254-4964-b884-5320bb45009c" providerId="ADAL" clId="{3F068AF0-5631-814A-9DB3-21837B17FADD}" dt="2022-06-01T22:22:49.671" v="1403" actId="478"/>
          <ac:picMkLst>
            <pc:docMk/>
            <pc:sldMk cId="1723676253" sldId="367"/>
            <ac:picMk id="8" creationId="{360C7DB4-4607-CE1B-72F4-5F3A62AC5402}"/>
          </ac:picMkLst>
        </pc:picChg>
        <pc:picChg chg="add del mod">
          <ac:chgData name="Quardey, Benjamin" userId="bdef3d0a-c254-4964-b884-5320bb45009c" providerId="ADAL" clId="{3F068AF0-5631-814A-9DB3-21837B17FADD}" dt="2022-06-01T22:23:30.153" v="1422" actId="478"/>
          <ac:picMkLst>
            <pc:docMk/>
            <pc:sldMk cId="1723676253" sldId="367"/>
            <ac:picMk id="9" creationId="{30E7285E-72DD-5A97-30ED-C980BE3AC699}"/>
          </ac:picMkLst>
        </pc:picChg>
        <pc:picChg chg="add del mod">
          <ac:chgData name="Quardey, Benjamin" userId="bdef3d0a-c254-4964-b884-5320bb45009c" providerId="ADAL" clId="{3F068AF0-5631-814A-9DB3-21837B17FADD}" dt="2022-06-01T23:17:32.150" v="2801" actId="478"/>
          <ac:picMkLst>
            <pc:docMk/>
            <pc:sldMk cId="1723676253" sldId="367"/>
            <ac:picMk id="10" creationId="{9CABC89E-3EF8-58B7-2FB6-871794398F2A}"/>
          </ac:picMkLst>
        </pc:picChg>
        <pc:picChg chg="add del mod">
          <ac:chgData name="Quardey, Benjamin" userId="bdef3d0a-c254-4964-b884-5320bb45009c" providerId="ADAL" clId="{3F068AF0-5631-814A-9DB3-21837B17FADD}" dt="2022-06-01T22:24:05.244" v="1432" actId="478"/>
          <ac:picMkLst>
            <pc:docMk/>
            <pc:sldMk cId="1723676253" sldId="367"/>
            <ac:picMk id="11" creationId="{1C6ECD77-F24C-727C-377E-C5CEEAD77D88}"/>
          </ac:picMkLst>
        </pc:picChg>
        <pc:picChg chg="add del mod">
          <ac:chgData name="Quardey, Benjamin" userId="bdef3d0a-c254-4964-b884-5320bb45009c" providerId="ADAL" clId="{3F068AF0-5631-814A-9DB3-21837B17FADD}" dt="2022-06-02T15:02:53.753" v="3901" actId="478"/>
          <ac:picMkLst>
            <pc:docMk/>
            <pc:sldMk cId="1723676253" sldId="367"/>
            <ac:picMk id="20" creationId="{4E1DA103-8236-6D4D-AC77-F71E5F87C321}"/>
          </ac:picMkLst>
        </pc:picChg>
        <pc:picChg chg="add del mod">
          <ac:chgData name="Quardey, Benjamin" userId="bdef3d0a-c254-4964-b884-5320bb45009c" providerId="ADAL" clId="{3F068AF0-5631-814A-9DB3-21837B17FADD}" dt="2022-06-02T16:28:22.412" v="4132" actId="21"/>
          <ac:picMkLst>
            <pc:docMk/>
            <pc:sldMk cId="1723676253" sldId="367"/>
            <ac:picMk id="23" creationId="{5198FD5F-80C2-2260-D0C1-DAD6190D85A9}"/>
          </ac:picMkLst>
        </pc:picChg>
        <pc:picChg chg="add del mod">
          <ac:chgData name="Quardey, Benjamin" userId="bdef3d0a-c254-4964-b884-5320bb45009c" providerId="ADAL" clId="{3F068AF0-5631-814A-9DB3-21837B17FADD}" dt="2022-06-09T18:03:33.112" v="5387" actId="21"/>
          <ac:picMkLst>
            <pc:docMk/>
            <pc:sldMk cId="1723676253" sldId="367"/>
            <ac:picMk id="34" creationId="{8DFE2D77-28FD-CAA2-37BD-C645D8347D15}"/>
          </ac:picMkLst>
        </pc:picChg>
        <pc:cxnChg chg="add mod">
          <ac:chgData name="Quardey, Benjamin" userId="bdef3d0a-c254-4964-b884-5320bb45009c" providerId="ADAL" clId="{3F068AF0-5631-814A-9DB3-21837B17FADD}" dt="2022-06-09T18:21:26.583" v="5506" actId="1076"/>
          <ac:cxnSpMkLst>
            <pc:docMk/>
            <pc:sldMk cId="1723676253" sldId="367"/>
            <ac:cxnSpMk id="13" creationId="{40C73812-447E-0B5F-BD7C-A26C7725625B}"/>
          </ac:cxnSpMkLst>
        </pc:cxnChg>
        <pc:cxnChg chg="add mod">
          <ac:chgData name="Quardey, Benjamin" userId="bdef3d0a-c254-4964-b884-5320bb45009c" providerId="ADAL" clId="{3F068AF0-5631-814A-9DB3-21837B17FADD}" dt="2022-06-09T18:27:51.084" v="5534" actId="1076"/>
          <ac:cxnSpMkLst>
            <pc:docMk/>
            <pc:sldMk cId="1723676253" sldId="367"/>
            <ac:cxnSpMk id="15" creationId="{AB94091E-A6F3-6346-9A12-8BDB2876924D}"/>
          </ac:cxnSpMkLst>
        </pc:cxnChg>
        <pc:cxnChg chg="add mod">
          <ac:chgData name="Quardey, Benjamin" userId="bdef3d0a-c254-4964-b884-5320bb45009c" providerId="ADAL" clId="{3F068AF0-5631-814A-9DB3-21837B17FADD}" dt="2022-06-09T18:21:42.904" v="5509" actId="1076"/>
          <ac:cxnSpMkLst>
            <pc:docMk/>
            <pc:sldMk cId="1723676253" sldId="367"/>
            <ac:cxnSpMk id="16" creationId="{ED1EA811-C7A2-7F66-66D2-79524B618254}"/>
          </ac:cxnSpMkLst>
        </pc:cxnChg>
        <pc:cxnChg chg="add mod">
          <ac:chgData name="Quardey, Benjamin" userId="bdef3d0a-c254-4964-b884-5320bb45009c" providerId="ADAL" clId="{3F068AF0-5631-814A-9DB3-21837B17FADD}" dt="2022-06-09T18:22:44.708" v="5517" actId="14100"/>
          <ac:cxnSpMkLst>
            <pc:docMk/>
            <pc:sldMk cId="1723676253" sldId="367"/>
            <ac:cxnSpMk id="20" creationId="{C774CE92-E48C-6E0D-A584-8A3C80C20223}"/>
          </ac:cxnSpMkLst>
        </pc:cxnChg>
        <pc:cxnChg chg="add mod">
          <ac:chgData name="Quardey, Benjamin" userId="bdef3d0a-c254-4964-b884-5320bb45009c" providerId="ADAL" clId="{3F068AF0-5631-814A-9DB3-21837B17FADD}" dt="2022-06-09T18:22:26.405" v="5514" actId="1076"/>
          <ac:cxnSpMkLst>
            <pc:docMk/>
            <pc:sldMk cId="1723676253" sldId="367"/>
            <ac:cxnSpMk id="21" creationId="{76BE81EA-24F0-221E-0C96-DAB8C5A6E993}"/>
          </ac:cxnSpMkLst>
        </pc:cxnChg>
        <pc:cxnChg chg="add mod">
          <ac:chgData name="Quardey, Benjamin" userId="bdef3d0a-c254-4964-b884-5320bb45009c" providerId="ADAL" clId="{3F068AF0-5631-814A-9DB3-21837B17FADD}" dt="2022-06-09T19:07:54.867" v="5623" actId="1076"/>
          <ac:cxnSpMkLst>
            <pc:docMk/>
            <pc:sldMk cId="1723676253" sldId="367"/>
            <ac:cxnSpMk id="25" creationId="{DF1205C0-0751-EE97-BC51-982B5C1FA1A2}"/>
          </ac:cxnSpMkLst>
        </pc:cxnChg>
        <pc:cxnChg chg="add mod">
          <ac:chgData name="Quardey, Benjamin" userId="bdef3d0a-c254-4964-b884-5320bb45009c" providerId="ADAL" clId="{3F068AF0-5631-814A-9DB3-21837B17FADD}" dt="2022-06-09T19:14:52.821" v="5655" actId="14100"/>
          <ac:cxnSpMkLst>
            <pc:docMk/>
            <pc:sldMk cId="1723676253" sldId="367"/>
            <ac:cxnSpMk id="26" creationId="{A36FBB04-5A30-D27A-7702-A60C5B3A7590}"/>
          </ac:cxnSpMkLst>
        </pc:cxnChg>
        <pc:cxnChg chg="add mod">
          <ac:chgData name="Quardey, Benjamin" userId="bdef3d0a-c254-4964-b884-5320bb45009c" providerId="ADAL" clId="{3F068AF0-5631-814A-9DB3-21837B17FADD}" dt="2022-06-09T18:21:19.951" v="5505" actId="1076"/>
          <ac:cxnSpMkLst>
            <pc:docMk/>
            <pc:sldMk cId="1723676253" sldId="367"/>
            <ac:cxnSpMk id="28" creationId="{DA009D2D-17F1-EECA-7D4D-252DAF99D60D}"/>
          </ac:cxnSpMkLst>
        </pc:cxnChg>
        <pc:cxnChg chg="add mod">
          <ac:chgData name="Quardey, Benjamin" userId="bdef3d0a-c254-4964-b884-5320bb45009c" providerId="ADAL" clId="{3F068AF0-5631-814A-9DB3-21837B17FADD}" dt="2022-06-09T18:28:58.436" v="5538" actId="14100"/>
          <ac:cxnSpMkLst>
            <pc:docMk/>
            <pc:sldMk cId="1723676253" sldId="367"/>
            <ac:cxnSpMk id="30" creationId="{95E27EF0-6A6E-2E85-7764-FA6A75B4BE40}"/>
          </ac:cxnSpMkLst>
        </pc:cxnChg>
      </pc:sldChg>
      <pc:sldChg chg="new add del">
        <pc:chgData name="Quardey, Benjamin" userId="bdef3d0a-c254-4964-b884-5320bb45009c" providerId="ADAL" clId="{3F068AF0-5631-814A-9DB3-21837B17FADD}" dt="2022-06-01T22:21:29.975" v="1387" actId="2696"/>
        <pc:sldMkLst>
          <pc:docMk/>
          <pc:sldMk cId="4255633539" sldId="367"/>
        </pc:sldMkLst>
      </pc:sldChg>
      <pc:sldChg chg="addSp delSp modSp new del mod">
        <pc:chgData name="Quardey, Benjamin" userId="bdef3d0a-c254-4964-b884-5320bb45009c" providerId="ADAL" clId="{3F068AF0-5631-814A-9DB3-21837B17FADD}" dt="2022-06-02T16:19:01.869" v="4123" actId="2696"/>
        <pc:sldMkLst>
          <pc:docMk/>
          <pc:sldMk cId="3044561522" sldId="368"/>
        </pc:sldMkLst>
        <pc:spChg chg="mod">
          <ac:chgData name="Quardey, Benjamin" userId="bdef3d0a-c254-4964-b884-5320bb45009c" providerId="ADAL" clId="{3F068AF0-5631-814A-9DB3-21837B17FADD}" dt="2022-06-02T13:27:44.696" v="2822"/>
          <ac:spMkLst>
            <pc:docMk/>
            <pc:sldMk cId="3044561522" sldId="368"/>
            <ac:spMk id="2" creationId="{1BB4DC5B-A749-BDCC-B693-10A0BA8C2A55}"/>
          </ac:spMkLst>
        </pc:spChg>
        <pc:picChg chg="add del mod">
          <ac:chgData name="Quardey, Benjamin" userId="bdef3d0a-c254-4964-b884-5320bb45009c" providerId="ADAL" clId="{3F068AF0-5631-814A-9DB3-21837B17FADD}" dt="2022-06-02T15:03:21.556" v="3907" actId="478"/>
          <ac:picMkLst>
            <pc:docMk/>
            <pc:sldMk cId="3044561522" sldId="368"/>
            <ac:picMk id="4" creationId="{DF7820B9-E55D-0147-BD69-FAF10B6C74E1}"/>
          </ac:picMkLst>
        </pc:picChg>
      </pc:sldChg>
      <pc:sldChg chg="addSp delSp modSp new del mod">
        <pc:chgData name="Quardey, Benjamin" userId="bdef3d0a-c254-4964-b884-5320bb45009c" providerId="ADAL" clId="{3F068AF0-5631-814A-9DB3-21837B17FADD}" dt="2022-06-02T14:20:12.134" v="3318" actId="2696"/>
        <pc:sldMkLst>
          <pc:docMk/>
          <pc:sldMk cId="1010170712" sldId="369"/>
        </pc:sldMkLst>
        <pc:spChg chg="add mod">
          <ac:chgData name="Quardey, Benjamin" userId="bdef3d0a-c254-4964-b884-5320bb45009c" providerId="ADAL" clId="{3F068AF0-5631-814A-9DB3-21837B17FADD}" dt="2022-06-02T14:03:32.519" v="3073"/>
          <ac:spMkLst>
            <pc:docMk/>
            <pc:sldMk cId="1010170712" sldId="369"/>
            <ac:spMk id="6" creationId="{181E5727-F2A0-E332-7A7C-39A78229F229}"/>
          </ac:spMkLst>
        </pc:spChg>
        <pc:spChg chg="add mod">
          <ac:chgData name="Quardey, Benjamin" userId="bdef3d0a-c254-4964-b884-5320bb45009c" providerId="ADAL" clId="{3F068AF0-5631-814A-9DB3-21837B17FADD}" dt="2022-06-02T14:03:44.486" v="3074"/>
          <ac:spMkLst>
            <pc:docMk/>
            <pc:sldMk cId="1010170712" sldId="369"/>
            <ac:spMk id="7" creationId="{47DCD46C-2BE7-540E-68F4-EEF6851FCD7D}"/>
          </ac:spMkLst>
        </pc:spChg>
        <pc:graphicFrameChg chg="add del mod">
          <ac:chgData name="Quardey, Benjamin" userId="bdef3d0a-c254-4964-b884-5320bb45009c" providerId="ADAL" clId="{3F068AF0-5631-814A-9DB3-21837B17FADD}" dt="2022-06-02T14:02:58.310" v="3068" actId="478"/>
          <ac:graphicFrameMkLst>
            <pc:docMk/>
            <pc:sldMk cId="1010170712" sldId="369"/>
            <ac:graphicFrameMk id="3" creationId="{B3A5C928-9ED4-EE69-3D8B-EAD806920C10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2T14:02:55.462" v="3067" actId="571"/>
          <ac:graphicFrameMkLst>
            <pc:docMk/>
            <pc:sldMk cId="1010170712" sldId="369"/>
            <ac:graphicFrameMk id="4" creationId="{42CB03A0-8D18-D1A5-269A-3B00FB9B7298}"/>
          </ac:graphicFrameMkLst>
        </pc:graphicFrameChg>
        <pc:picChg chg="add mod">
          <ac:chgData name="Quardey, Benjamin" userId="bdef3d0a-c254-4964-b884-5320bb45009c" providerId="ADAL" clId="{3F068AF0-5631-814A-9DB3-21837B17FADD}" dt="2022-06-02T14:03:18.150" v="3070"/>
          <ac:picMkLst>
            <pc:docMk/>
            <pc:sldMk cId="1010170712" sldId="369"/>
            <ac:picMk id="5" creationId="{22958C9B-105A-791C-DFC7-400BE845F215}"/>
          </ac:picMkLst>
        </pc:picChg>
      </pc:sldChg>
      <pc:sldChg chg="addSp delSp modSp new del mod">
        <pc:chgData name="Quardey, Benjamin" userId="bdef3d0a-c254-4964-b884-5320bb45009c" providerId="ADAL" clId="{3F068AF0-5631-814A-9DB3-21837B17FADD}" dt="2022-06-02T14:15:28.746" v="3165" actId="2696"/>
        <pc:sldMkLst>
          <pc:docMk/>
          <pc:sldMk cId="1200399196" sldId="370"/>
        </pc:sldMkLst>
        <pc:spChg chg="del">
          <ac:chgData name="Quardey, Benjamin" userId="bdef3d0a-c254-4964-b884-5320bb45009c" providerId="ADAL" clId="{3F068AF0-5631-814A-9DB3-21837B17FADD}" dt="2022-06-02T14:14:35.064" v="3161"/>
          <ac:spMkLst>
            <pc:docMk/>
            <pc:sldMk cId="1200399196" sldId="370"/>
            <ac:spMk id="2" creationId="{A9054259-D05C-A747-B456-F3B7183BC88F}"/>
          </ac:spMkLst>
        </pc:spChg>
        <pc:spChg chg="add mod">
          <ac:chgData name="Quardey, Benjamin" userId="bdef3d0a-c254-4964-b884-5320bb45009c" providerId="ADAL" clId="{3F068AF0-5631-814A-9DB3-21837B17FADD}" dt="2022-06-02T14:14:41.543" v="3162" actId="207"/>
          <ac:spMkLst>
            <pc:docMk/>
            <pc:sldMk cId="1200399196" sldId="370"/>
            <ac:spMk id="3" creationId="{51654B7E-DCC3-7B11-2E00-29D8DD728A83}"/>
          </ac:spMkLst>
        </pc:spChg>
        <pc:spChg chg="add mod">
          <ac:chgData name="Quardey, Benjamin" userId="bdef3d0a-c254-4964-b884-5320bb45009c" providerId="ADAL" clId="{3F068AF0-5631-814A-9DB3-21837B17FADD}" dt="2022-06-02T14:15:18.126" v="3164" actId="122"/>
          <ac:spMkLst>
            <pc:docMk/>
            <pc:sldMk cId="1200399196" sldId="370"/>
            <ac:spMk id="4" creationId="{FBCDCD92-95F7-1FBB-99E9-283A19CB6176}"/>
          </ac:spMkLst>
        </pc:spChg>
      </pc:sldChg>
      <pc:sldChg chg="addSp delSp modSp add mod ord setBg delDesignElem">
        <pc:chgData name="Quardey, Benjamin" userId="bdef3d0a-c254-4964-b884-5320bb45009c" providerId="ADAL" clId="{3F068AF0-5631-814A-9DB3-21837B17FADD}" dt="2022-06-11T01:22:22.534" v="5737" actId="20578"/>
        <pc:sldMkLst>
          <pc:docMk/>
          <pc:sldMk cId="3861213193" sldId="370"/>
        </pc:sldMkLst>
        <pc:spChg chg="mod">
          <ac:chgData name="Quardey, Benjamin" userId="bdef3d0a-c254-4964-b884-5320bb45009c" providerId="ADAL" clId="{3F068AF0-5631-814A-9DB3-21837B17FADD}" dt="2022-06-09T19:11:03.432" v="5642" actId="14100"/>
          <ac:spMkLst>
            <pc:docMk/>
            <pc:sldMk cId="3861213193" sldId="370"/>
            <ac:spMk id="2" creationId="{1AC0D174-CE5D-C430-061D-28F2F39CA3B4}"/>
          </ac:spMkLst>
        </pc:spChg>
        <pc:spChg chg="del mod">
          <ac:chgData name="Quardey, Benjamin" userId="bdef3d0a-c254-4964-b884-5320bb45009c" providerId="ADAL" clId="{3F068AF0-5631-814A-9DB3-21837B17FADD}" dt="2022-06-02T14:17:08.494" v="3286" actId="478"/>
          <ac:spMkLst>
            <pc:docMk/>
            <pc:sldMk cId="3861213193" sldId="370"/>
            <ac:spMk id="5" creationId="{63049CAD-56F6-045D-15A9-118287507AF7}"/>
          </ac:spMkLst>
        </pc:spChg>
        <pc:spChg chg="add del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7" creationId="{53E5B1A8-3AC9-4BD1-9BBC-78CA94F2D1BA}"/>
          </ac:spMkLst>
        </pc:spChg>
        <pc:spChg chg="add del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10" creationId="{1B15ED52-F352-441B-82BF-E0EA34836D08}"/>
          </ac:spMkLst>
        </pc:spChg>
        <pc:spChg chg="add del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12" creationId="{3B2E3793-BFE6-45A2-9B7B-E18844431C99}"/>
          </ac:spMkLst>
        </pc:spChg>
        <pc:spChg chg="add del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14" creationId="{BC4C4868-CB8F-4AF9-9CDB-8108F2C19B67}"/>
          </ac:spMkLst>
        </pc:spChg>
        <pc:spChg chg="add del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16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16:58.796" v="3284"/>
          <ac:spMkLst>
            <pc:docMk/>
            <pc:sldMk cId="3861213193" sldId="370"/>
            <ac:spMk id="17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2T14:16:58.796" v="3284"/>
          <ac:spMkLst>
            <pc:docMk/>
            <pc:sldMk cId="3861213193" sldId="370"/>
            <ac:spMk id="18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16:58.796" v="3284"/>
          <ac:spMkLst>
            <pc:docMk/>
            <pc:sldMk cId="3861213193" sldId="370"/>
            <ac:spMk id="19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2T14:16:58.796" v="3284"/>
          <ac:spMkLst>
            <pc:docMk/>
            <pc:sldMk cId="3861213193" sldId="370"/>
            <ac:spMk id="20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16:58.796" v="3284"/>
          <ac:spMkLst>
            <pc:docMk/>
            <pc:sldMk cId="3861213193" sldId="370"/>
            <ac:spMk id="21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22" creationId="{A8384FB5-9ADC-4DDC-881B-597D56F5B15D}"/>
          </ac:spMkLst>
        </pc:spChg>
        <pc:spChg chg="add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23" creationId="{1199E1B1-A8C0-4FE8-A5A8-1CB41D69F857}"/>
          </ac:spMkLst>
        </pc:spChg>
        <pc:spChg chg="add del mod">
          <ac:chgData name="Quardey, Benjamin" userId="bdef3d0a-c254-4964-b884-5320bb45009c" providerId="ADAL" clId="{3F068AF0-5631-814A-9DB3-21837B17FADD}" dt="2022-06-02T14:19:51.062" v="3313" actId="478"/>
          <ac:spMkLst>
            <pc:docMk/>
            <pc:sldMk cId="3861213193" sldId="370"/>
            <ac:spMk id="24" creationId="{1DDAF71F-ECD9-CDDD-6D80-C6F0F7F1DB58}"/>
          </ac:spMkLst>
        </pc:spChg>
        <pc:spChg chg="add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25" creationId="{84A8DE83-DE75-4B41-9DB4-A7EC0B0DEC0B}"/>
          </ac:spMkLst>
        </pc:spChg>
        <pc:spChg chg="add">
          <ac:chgData name="Quardey, Benjamin" userId="bdef3d0a-c254-4964-b884-5320bb45009c" providerId="ADAL" clId="{3F068AF0-5631-814A-9DB3-21837B17FADD}" dt="2022-06-02T14:17:27.586" v="3288" actId="26606"/>
          <ac:spMkLst>
            <pc:docMk/>
            <pc:sldMk cId="3861213193" sldId="370"/>
            <ac:spMk id="27" creationId="{A7009A0A-BEF5-4EAC-AF15-E4F9F002E239}"/>
          </ac:spMkLst>
        </pc:spChg>
        <pc:spChg chg="add del mod">
          <ac:chgData name="Quardey, Benjamin" userId="bdef3d0a-c254-4964-b884-5320bb45009c" providerId="ADAL" clId="{3F068AF0-5631-814A-9DB3-21837B17FADD}" dt="2022-06-02T14:20:02.525" v="3316" actId="478"/>
          <ac:spMkLst>
            <pc:docMk/>
            <pc:sldMk cId="3861213193" sldId="370"/>
            <ac:spMk id="29" creationId="{23FCCA30-1F18-9050-D80B-03220ACD3740}"/>
          </ac:spMkLst>
        </pc:spChg>
        <pc:spChg chg="add del mod">
          <ac:chgData name="Quardey, Benjamin" userId="bdef3d0a-c254-4964-b884-5320bb45009c" providerId="ADAL" clId="{3F068AF0-5631-814A-9DB3-21837B17FADD}" dt="2022-06-02T16:54:39.295" v="4180" actId="478"/>
          <ac:spMkLst>
            <pc:docMk/>
            <pc:sldMk cId="3861213193" sldId="370"/>
            <ac:spMk id="30" creationId="{1A462A98-4E3D-C19A-7ABD-7DA95348C3E1}"/>
          </ac:spMkLst>
        </pc:spChg>
        <pc:spChg chg="add mod">
          <ac:chgData name="Quardey, Benjamin" userId="bdef3d0a-c254-4964-b884-5320bb45009c" providerId="ADAL" clId="{3F068AF0-5631-814A-9DB3-21837B17FADD}" dt="2022-06-09T17:58:35.153" v="5375" actId="1076"/>
          <ac:spMkLst>
            <pc:docMk/>
            <pc:sldMk cId="3861213193" sldId="370"/>
            <ac:spMk id="31" creationId="{9659E19F-25C0-D6F5-05EE-D7CAAD581006}"/>
          </ac:spMkLst>
        </pc:spChg>
        <pc:spChg chg="add mod">
          <ac:chgData name="Quardey, Benjamin" userId="bdef3d0a-c254-4964-b884-5320bb45009c" providerId="ADAL" clId="{3F068AF0-5631-814A-9DB3-21837B17FADD}" dt="2022-06-09T17:58:40.300" v="5376" actId="1076"/>
          <ac:spMkLst>
            <pc:docMk/>
            <pc:sldMk cId="3861213193" sldId="370"/>
            <ac:spMk id="32" creationId="{CBD5F3C5-BC23-4D7A-AEDF-71DCAF3DBFDA}"/>
          </ac:spMkLst>
        </pc:spChg>
        <pc:graphicFrameChg chg="add del mod modGraphic">
          <ac:chgData name="Quardey, Benjamin" userId="bdef3d0a-c254-4964-b884-5320bb45009c" providerId="ADAL" clId="{3F068AF0-5631-814A-9DB3-21837B17FADD}" dt="2022-06-02T14:18:26.458" v="3297" actId="478"/>
          <ac:graphicFrameMkLst>
            <pc:docMk/>
            <pc:sldMk cId="3861213193" sldId="370"/>
            <ac:graphicFrameMk id="15" creationId="{17B23C3E-6E1C-A126-582C-D0BA930A1093}"/>
          </ac:graphicFrameMkLst>
        </pc:graphicFrameChg>
        <pc:graphicFrameChg chg="add mod modGraphic">
          <ac:chgData name="Quardey, Benjamin" userId="bdef3d0a-c254-4964-b884-5320bb45009c" providerId="ADAL" clId="{3F068AF0-5631-814A-9DB3-21837B17FADD}" dt="2022-06-09T17:58:48.242" v="5377" actId="14100"/>
          <ac:graphicFrameMkLst>
            <pc:docMk/>
            <pc:sldMk cId="3861213193" sldId="370"/>
            <ac:graphicFrameMk id="26" creationId="{84836EDD-0135-98C7-4ADD-0A5E59DB6286}"/>
          </ac:graphicFrameMkLst>
        </pc:graphicFrameChg>
        <pc:picChg chg="add mod">
          <ac:chgData name="Quardey, Benjamin" userId="bdef3d0a-c254-4964-b884-5320bb45009c" providerId="ADAL" clId="{3F068AF0-5631-814A-9DB3-21837B17FADD}" dt="2022-06-09T17:58:52.399" v="5378" actId="14100"/>
          <ac:picMkLst>
            <pc:docMk/>
            <pc:sldMk cId="3861213193" sldId="370"/>
            <ac:picMk id="28" creationId="{7A3E5CEE-530B-2D33-3E08-5AB8A2E1DA9F}"/>
          </ac:picMkLst>
        </pc:picChg>
      </pc:sldChg>
      <pc:sldChg chg="addSp modSp new del mod">
        <pc:chgData name="Quardey, Benjamin" userId="bdef3d0a-c254-4964-b884-5320bb45009c" providerId="ADAL" clId="{3F068AF0-5631-814A-9DB3-21837B17FADD}" dt="2022-06-02T14:16:52.946" v="3282" actId="2696"/>
        <pc:sldMkLst>
          <pc:docMk/>
          <pc:sldMk cId="3863344976" sldId="370"/>
        </pc:sldMkLst>
        <pc:spChg chg="mod">
          <ac:chgData name="Quardey, Benjamin" userId="bdef3d0a-c254-4964-b884-5320bb45009c" providerId="ADAL" clId="{3F068AF0-5631-814A-9DB3-21837B17FADD}" dt="2022-06-02T14:15:47.705" v="3205" actId="122"/>
          <ac:spMkLst>
            <pc:docMk/>
            <pc:sldMk cId="3863344976" sldId="370"/>
            <ac:spMk id="2" creationId="{4EA48997-0EEC-0533-0BBF-AB9A68299E61}"/>
          </ac:spMkLst>
        </pc:spChg>
        <pc:spChg chg="add mod">
          <ac:chgData name="Quardey, Benjamin" userId="bdef3d0a-c254-4964-b884-5320bb45009c" providerId="ADAL" clId="{3F068AF0-5631-814A-9DB3-21837B17FADD}" dt="2022-06-02T14:16:39.695" v="3281" actId="20577"/>
          <ac:spMkLst>
            <pc:docMk/>
            <pc:sldMk cId="3863344976" sldId="370"/>
            <ac:spMk id="3" creationId="{5D10A88F-464B-883B-2522-4A19506B24CE}"/>
          </ac:spMkLst>
        </pc:spChg>
      </pc:sldChg>
      <pc:sldChg chg="addSp modSp new del">
        <pc:chgData name="Quardey, Benjamin" userId="bdef3d0a-c254-4964-b884-5320bb45009c" providerId="ADAL" clId="{3F068AF0-5631-814A-9DB3-21837B17FADD}" dt="2022-06-02T14:31:01.031" v="3412" actId="2696"/>
        <pc:sldMkLst>
          <pc:docMk/>
          <pc:sldMk cId="2962457572" sldId="371"/>
        </pc:sldMkLst>
        <pc:spChg chg="add mod">
          <ac:chgData name="Quardey, Benjamin" userId="bdef3d0a-c254-4964-b884-5320bb45009c" providerId="ADAL" clId="{3F068AF0-5631-814A-9DB3-21837B17FADD}" dt="2022-06-02T14:21:22.288" v="3330"/>
          <ac:spMkLst>
            <pc:docMk/>
            <pc:sldMk cId="2962457572" sldId="371"/>
            <ac:spMk id="4" creationId="{78037B59-5C04-29BD-357B-3B7C6CA18604}"/>
          </ac:spMkLst>
        </pc:spChg>
        <pc:spChg chg="add mod">
          <ac:chgData name="Quardey, Benjamin" userId="bdef3d0a-c254-4964-b884-5320bb45009c" providerId="ADAL" clId="{3F068AF0-5631-814A-9DB3-21837B17FADD}" dt="2022-06-02T14:22:02.893" v="3335"/>
          <ac:spMkLst>
            <pc:docMk/>
            <pc:sldMk cId="2962457572" sldId="371"/>
            <ac:spMk id="6" creationId="{118D05B7-04A8-3A68-1F22-F122A4565E96}"/>
          </ac:spMkLst>
        </pc:spChg>
        <pc:graphicFrameChg chg="add mod">
          <ac:chgData name="Quardey, Benjamin" userId="bdef3d0a-c254-4964-b884-5320bb45009c" providerId="ADAL" clId="{3F068AF0-5631-814A-9DB3-21837B17FADD}" dt="2022-06-02T14:21:37.106" v="3332"/>
          <ac:graphicFrameMkLst>
            <pc:docMk/>
            <pc:sldMk cId="2962457572" sldId="371"/>
            <ac:graphicFrameMk id="5" creationId="{68FCD64B-7DB1-4F43-E475-8F1E347EC570}"/>
          </ac:graphicFrameMkLst>
        </pc:graphicFrameChg>
        <pc:picChg chg="add mod">
          <ac:chgData name="Quardey, Benjamin" userId="bdef3d0a-c254-4964-b884-5320bb45009c" providerId="ADAL" clId="{3F068AF0-5631-814A-9DB3-21837B17FADD}" dt="2022-06-02T14:21:12.032" v="3328"/>
          <ac:picMkLst>
            <pc:docMk/>
            <pc:sldMk cId="2962457572" sldId="371"/>
            <ac:picMk id="3" creationId="{19729F88-3D2D-625E-6125-BB7B69777C43}"/>
          </ac:picMkLst>
        </pc:picChg>
      </pc:sldChg>
      <pc:sldChg chg="addSp modSp new del">
        <pc:chgData name="Quardey, Benjamin" userId="bdef3d0a-c254-4964-b884-5320bb45009c" providerId="ADAL" clId="{3F068AF0-5631-814A-9DB3-21837B17FADD}" dt="2022-06-02T14:30:58.397" v="3411" actId="2696"/>
        <pc:sldMkLst>
          <pc:docMk/>
          <pc:sldMk cId="3345555521" sldId="372"/>
        </pc:sldMkLst>
        <pc:spChg chg="add mod">
          <ac:chgData name="Quardey, Benjamin" userId="bdef3d0a-c254-4964-b884-5320bb45009c" providerId="ADAL" clId="{3F068AF0-5631-814A-9DB3-21837B17FADD}" dt="2022-06-02T14:22:21.320" v="3338"/>
          <ac:spMkLst>
            <pc:docMk/>
            <pc:sldMk cId="3345555521" sldId="372"/>
            <ac:spMk id="3" creationId="{F94D1BEA-1BCC-2F95-5730-5DD2749F55C9}"/>
          </ac:spMkLst>
        </pc:spChg>
      </pc:sldChg>
      <pc:sldChg chg="delSp modSp add del mod setBg delDesignElem">
        <pc:chgData name="Quardey, Benjamin" userId="bdef3d0a-c254-4964-b884-5320bb45009c" providerId="ADAL" clId="{3F068AF0-5631-814A-9DB3-21837B17FADD}" dt="2022-06-02T14:27:42.875" v="3381" actId="2696"/>
        <pc:sldMkLst>
          <pc:docMk/>
          <pc:sldMk cId="101013810" sldId="373"/>
        </pc:sldMkLst>
        <pc:spChg chg="mod">
          <ac:chgData name="Quardey, Benjamin" userId="bdef3d0a-c254-4964-b884-5320bb45009c" providerId="ADAL" clId="{3F068AF0-5631-814A-9DB3-21837B17FADD}" dt="2022-06-02T14:26:48.070" v="3375" actId="207"/>
          <ac:spMkLst>
            <pc:docMk/>
            <pc:sldMk cId="101013810" sldId="373"/>
            <ac:spMk id="2" creationId="{82442649-18A7-4C38-AA68-EEBF3E07AC6B}"/>
          </ac:spMkLst>
        </pc:spChg>
        <pc:spChg chg="del">
          <ac:chgData name="Quardey, Benjamin" userId="bdef3d0a-c254-4964-b884-5320bb45009c" providerId="ADAL" clId="{3F068AF0-5631-814A-9DB3-21837B17FADD}" dt="2022-06-02T14:27:22.639" v="3380" actId="478"/>
          <ac:spMkLst>
            <pc:docMk/>
            <pc:sldMk cId="101013810" sldId="373"/>
            <ac:spMk id="35" creationId="{8881D81E-99F4-4ED9-1090-7859E3348D5D}"/>
          </ac:spMkLst>
        </pc:spChg>
        <pc:spChg chg="del mod">
          <ac:chgData name="Quardey, Benjamin" userId="bdef3d0a-c254-4964-b884-5320bb45009c" providerId="ADAL" clId="{3F068AF0-5631-814A-9DB3-21837B17FADD}" dt="2022-06-02T14:27:19.167" v="3379" actId="478"/>
          <ac:spMkLst>
            <pc:docMk/>
            <pc:sldMk cId="101013810" sldId="373"/>
            <ac:spMk id="38" creationId="{E0E65711-25C2-4956-D8AD-870A39802699}"/>
          </ac:spMkLst>
        </pc:spChg>
        <pc:spChg chg="del">
          <ac:chgData name="Quardey, Benjamin" userId="bdef3d0a-c254-4964-b884-5320bb45009c" providerId="ADAL" clId="{3F068AF0-5631-814A-9DB3-21837B17FADD}" dt="2022-06-02T14:26:38.890" v="3374"/>
          <ac:spMkLst>
            <pc:docMk/>
            <pc:sldMk cId="101013810" sldId="373"/>
            <ac:spMk id="39" creationId="{A8384FB5-9ADC-4DDC-881B-597D56F5B15D}"/>
          </ac:spMkLst>
        </pc:spChg>
        <pc:spChg chg="del">
          <ac:chgData name="Quardey, Benjamin" userId="bdef3d0a-c254-4964-b884-5320bb45009c" providerId="ADAL" clId="{3F068AF0-5631-814A-9DB3-21837B17FADD}" dt="2022-06-02T14:26:38.890" v="3374"/>
          <ac:spMkLst>
            <pc:docMk/>
            <pc:sldMk cId="101013810" sldId="373"/>
            <ac:spMk id="41" creationId="{1199E1B1-A8C0-4FE8-A5A8-1CB41D69F857}"/>
          </ac:spMkLst>
        </pc:spChg>
        <pc:spChg chg="del">
          <ac:chgData name="Quardey, Benjamin" userId="bdef3d0a-c254-4964-b884-5320bb45009c" providerId="ADAL" clId="{3F068AF0-5631-814A-9DB3-21837B17FADD}" dt="2022-06-02T14:26:38.890" v="3374"/>
          <ac:spMkLst>
            <pc:docMk/>
            <pc:sldMk cId="101013810" sldId="373"/>
            <ac:spMk id="43" creationId="{84A8DE83-DE75-4B41-9DB4-A7EC0B0DEC0B}"/>
          </ac:spMkLst>
        </pc:spChg>
        <pc:spChg chg="del">
          <ac:chgData name="Quardey, Benjamin" userId="bdef3d0a-c254-4964-b884-5320bb45009c" providerId="ADAL" clId="{3F068AF0-5631-814A-9DB3-21837B17FADD}" dt="2022-06-02T14:26:38.890" v="3374"/>
          <ac:spMkLst>
            <pc:docMk/>
            <pc:sldMk cId="101013810" sldId="373"/>
            <ac:spMk id="45" creationId="{A7009A0A-BEF5-4EAC-AF15-E4F9F002E239}"/>
          </ac:spMkLst>
        </pc:spChg>
        <pc:graphicFrameChg chg="del">
          <ac:chgData name="Quardey, Benjamin" userId="bdef3d0a-c254-4964-b884-5320bb45009c" providerId="ADAL" clId="{3F068AF0-5631-814A-9DB3-21837B17FADD}" dt="2022-06-02T14:27:04.938" v="3377" actId="478"/>
          <ac:graphicFrameMkLst>
            <pc:docMk/>
            <pc:sldMk cId="101013810" sldId="373"/>
            <ac:graphicFrameMk id="23" creationId="{65794A45-B87E-8CB1-FE3F-CC2F03D3A54C}"/>
          </ac:graphicFrameMkLst>
        </pc:graphicFrameChg>
        <pc:picChg chg="del">
          <ac:chgData name="Quardey, Benjamin" userId="bdef3d0a-c254-4964-b884-5320bb45009c" providerId="ADAL" clId="{3F068AF0-5631-814A-9DB3-21837B17FADD}" dt="2022-06-02T14:27:01.642" v="3376" actId="478"/>
          <ac:picMkLst>
            <pc:docMk/>
            <pc:sldMk cId="101013810" sldId="373"/>
            <ac:picMk id="37" creationId="{5B01793F-99FF-71B1-84CE-91E39B48BC1B}"/>
          </ac:picMkLst>
        </pc:picChg>
      </pc:sldChg>
      <pc:sldChg chg="addSp delSp modSp add mod ord setBg delDesignElem">
        <pc:chgData name="Quardey, Benjamin" userId="bdef3d0a-c254-4964-b884-5320bb45009c" providerId="ADAL" clId="{3F068AF0-5631-814A-9DB3-21837B17FADD}" dt="2022-06-11T15:46:45.066" v="5874" actId="20577"/>
        <pc:sldMkLst>
          <pc:docMk/>
          <pc:sldMk cId="189067948" sldId="373"/>
        </pc:sldMkLst>
        <pc:spChg chg="mod">
          <ac:chgData name="Quardey, Benjamin" userId="bdef3d0a-c254-4964-b884-5320bb45009c" providerId="ADAL" clId="{3F068AF0-5631-814A-9DB3-21837B17FADD}" dt="2022-06-11T15:46:45.066" v="5874" actId="20577"/>
          <ac:spMkLst>
            <pc:docMk/>
            <pc:sldMk cId="189067948" sldId="373"/>
            <ac:spMk id="2" creationId="{1AC0D174-CE5D-C430-061D-28F2F39CA3B4}"/>
          </ac:spMkLst>
        </pc:spChg>
        <pc:spChg chg="add del mod">
          <ac:chgData name="Quardey, Benjamin" userId="bdef3d0a-c254-4964-b884-5320bb45009c" providerId="ADAL" clId="{3F068AF0-5631-814A-9DB3-21837B17FADD}" dt="2022-06-02T14:30:04.981" v="3400" actId="478"/>
          <ac:spMkLst>
            <pc:docMk/>
            <pc:sldMk cId="189067948" sldId="373"/>
            <ac:spMk id="3" creationId="{29B5B4B6-99AB-996D-92AB-924FED63AF40}"/>
          </ac:spMkLst>
        </pc:spChg>
        <pc:spChg chg="mod">
          <ac:chgData name="Quardey, Benjamin" userId="bdef3d0a-c254-4964-b884-5320bb45009c" providerId="ADAL" clId="{3F068AF0-5631-814A-9DB3-21837B17FADD}" dt="2022-06-02T14:29:07.243" v="3389" actId="20577"/>
          <ac:spMkLst>
            <pc:docMk/>
            <pc:sldMk cId="189067948" sldId="373"/>
            <ac:spMk id="5" creationId="{63049CAD-56F6-045D-15A9-118287507AF7}"/>
          </ac:spMkLst>
        </pc:spChg>
        <pc:spChg chg="add">
          <ac:chgData name="Quardey, Benjamin" userId="bdef3d0a-c254-4964-b884-5320bb45009c" providerId="ADAL" clId="{3F068AF0-5631-814A-9DB3-21837B17FADD}" dt="2022-06-02T14:29:03.298" v="3388" actId="26606"/>
          <ac:spMkLst>
            <pc:docMk/>
            <pc:sldMk cId="189067948" sldId="373"/>
            <ac:spMk id="7" creationId="{53E5B1A8-3AC9-4BD1-9BBC-78CA94F2D1BA}"/>
          </ac:spMkLst>
        </pc:spChg>
        <pc:spChg chg="add">
          <ac:chgData name="Quardey, Benjamin" userId="bdef3d0a-c254-4964-b884-5320bb45009c" providerId="ADAL" clId="{3F068AF0-5631-814A-9DB3-21837B17FADD}" dt="2022-06-02T14:29:03.298" v="3388" actId="26606"/>
          <ac:spMkLst>
            <pc:docMk/>
            <pc:sldMk cId="189067948" sldId="373"/>
            <ac:spMk id="10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29:03.298" v="3388" actId="26606"/>
          <ac:spMkLst>
            <pc:docMk/>
            <pc:sldMk cId="189067948" sldId="373"/>
            <ac:spMk id="12" creationId="{3B2E3793-BFE6-45A2-9B7B-E18844431C99}"/>
          </ac:spMkLst>
        </pc:spChg>
        <pc:spChg chg="add mod">
          <ac:chgData name="Quardey, Benjamin" userId="bdef3d0a-c254-4964-b884-5320bb45009c" providerId="ADAL" clId="{3F068AF0-5631-814A-9DB3-21837B17FADD}" dt="2022-06-11T15:46:04.345" v="5844" actId="1076"/>
          <ac:spMkLst>
            <pc:docMk/>
            <pc:sldMk cId="189067948" sldId="373"/>
            <ac:spMk id="13" creationId="{42FC61BD-5890-D27A-E459-B5214D5C86B9}"/>
          </ac:spMkLst>
        </pc:spChg>
        <pc:spChg chg="add">
          <ac:chgData name="Quardey, Benjamin" userId="bdef3d0a-c254-4964-b884-5320bb45009c" providerId="ADAL" clId="{3F068AF0-5631-814A-9DB3-21837B17FADD}" dt="2022-06-02T14:29:03.298" v="3388" actId="26606"/>
          <ac:spMkLst>
            <pc:docMk/>
            <pc:sldMk cId="189067948" sldId="373"/>
            <ac:spMk id="14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4:29:31.878" v="3393" actId="478"/>
          <ac:spMkLst>
            <pc:docMk/>
            <pc:sldMk cId="189067948" sldId="373"/>
            <ac:spMk id="15" creationId="{16C5ED67-D14A-3AAD-A596-EAB9F64E839C}"/>
          </ac:spMkLst>
        </pc:spChg>
        <pc:spChg chg="add">
          <ac:chgData name="Quardey, Benjamin" userId="bdef3d0a-c254-4964-b884-5320bb45009c" providerId="ADAL" clId="{3F068AF0-5631-814A-9DB3-21837B17FADD}" dt="2022-06-02T14:29:03.298" v="3388" actId="26606"/>
          <ac:spMkLst>
            <pc:docMk/>
            <pc:sldMk cId="189067948" sldId="373"/>
            <ac:spMk id="16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28:54.586" v="3387"/>
          <ac:spMkLst>
            <pc:docMk/>
            <pc:sldMk cId="189067948" sldId="373"/>
            <ac:spMk id="17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2T14:28:54.586" v="3387"/>
          <ac:spMkLst>
            <pc:docMk/>
            <pc:sldMk cId="189067948" sldId="373"/>
            <ac:spMk id="18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28:54.586" v="3387"/>
          <ac:spMkLst>
            <pc:docMk/>
            <pc:sldMk cId="189067948" sldId="373"/>
            <ac:spMk id="19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2T14:28:54.586" v="3387"/>
          <ac:spMkLst>
            <pc:docMk/>
            <pc:sldMk cId="189067948" sldId="373"/>
            <ac:spMk id="20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28:54.586" v="3387"/>
          <ac:spMkLst>
            <pc:docMk/>
            <pc:sldMk cId="189067948" sldId="373"/>
            <ac:spMk id="21" creationId="{375E0459-6403-40CD-989D-56A4407CA12E}"/>
          </ac:spMkLst>
        </pc:spChg>
        <pc:spChg chg="add del mod">
          <ac:chgData name="Quardey, Benjamin" userId="bdef3d0a-c254-4964-b884-5320bb45009c" providerId="ADAL" clId="{3F068AF0-5631-814A-9DB3-21837B17FADD}" dt="2022-06-02T14:29:51.735" v="3396" actId="478"/>
          <ac:spMkLst>
            <pc:docMk/>
            <pc:sldMk cId="189067948" sldId="373"/>
            <ac:spMk id="22" creationId="{444DA840-F035-5016-3B80-0914B8D15FBF}"/>
          </ac:spMkLst>
        </pc:spChg>
        <pc:spChg chg="add del mod">
          <ac:chgData name="Quardey, Benjamin" userId="bdef3d0a-c254-4964-b884-5320bb45009c" providerId="ADAL" clId="{3F068AF0-5631-814A-9DB3-21837B17FADD}" dt="2022-06-02T14:29:56.217" v="3398" actId="478"/>
          <ac:spMkLst>
            <pc:docMk/>
            <pc:sldMk cId="189067948" sldId="373"/>
            <ac:spMk id="23" creationId="{3A729189-0F2A-9248-4C0E-7B3591C56F3E}"/>
          </ac:spMkLst>
        </pc:spChg>
        <pc:spChg chg="add del mod">
          <ac:chgData name="Quardey, Benjamin" userId="bdef3d0a-c254-4964-b884-5320bb45009c" providerId="ADAL" clId="{3F068AF0-5631-814A-9DB3-21837B17FADD}" dt="2022-06-02T14:30:52.530" v="3410" actId="478"/>
          <ac:spMkLst>
            <pc:docMk/>
            <pc:sldMk cId="189067948" sldId="373"/>
            <ac:spMk id="24" creationId="{6D8A48BA-FB44-BBAF-CD52-EB3406393F72}"/>
          </ac:spMkLst>
        </pc:spChg>
        <pc:spChg chg="add del mod">
          <ac:chgData name="Quardey, Benjamin" userId="bdef3d0a-c254-4964-b884-5320bb45009c" providerId="ADAL" clId="{3F068AF0-5631-814A-9DB3-21837B17FADD}" dt="2022-06-02T14:30:37.843" v="3405" actId="478"/>
          <ac:spMkLst>
            <pc:docMk/>
            <pc:sldMk cId="189067948" sldId="373"/>
            <ac:spMk id="25" creationId="{B22EC400-9560-6CB0-3969-F2AB6534951B}"/>
          </ac:spMkLst>
        </pc:spChg>
        <pc:spChg chg="add del mod">
          <ac:chgData name="Quardey, Benjamin" userId="bdef3d0a-c254-4964-b884-5320bb45009c" providerId="ADAL" clId="{3F068AF0-5631-814A-9DB3-21837B17FADD}" dt="2022-06-02T14:30:44.161" v="3407" actId="478"/>
          <ac:spMkLst>
            <pc:docMk/>
            <pc:sldMk cId="189067948" sldId="373"/>
            <ac:spMk id="26" creationId="{4D3767C8-60DD-32DF-FA73-9A093589886F}"/>
          </ac:spMkLst>
        </pc:spChg>
        <pc:spChg chg="add mod">
          <ac:chgData name="Quardey, Benjamin" userId="bdef3d0a-c254-4964-b884-5320bb45009c" providerId="ADAL" clId="{3F068AF0-5631-814A-9DB3-21837B17FADD}" dt="2022-06-11T15:46:13.645" v="5845" actId="1076"/>
          <ac:spMkLst>
            <pc:docMk/>
            <pc:sldMk cId="189067948" sldId="373"/>
            <ac:spMk id="27" creationId="{76B2FB09-646B-EF57-5DEF-6EAE42623678}"/>
          </ac:spMkLst>
        </pc:spChg>
        <pc:picChg chg="add mod">
          <ac:chgData name="Quardey, Benjamin" userId="bdef3d0a-c254-4964-b884-5320bb45009c" providerId="ADAL" clId="{3F068AF0-5631-814A-9DB3-21837B17FADD}" dt="2022-06-11T15:45:58.044" v="5843" actId="1076"/>
          <ac:picMkLst>
            <pc:docMk/>
            <pc:sldMk cId="189067948" sldId="373"/>
            <ac:picMk id="11" creationId="{F49E9E4C-0A54-3EA1-04B2-7E48E1B549B0}"/>
          </ac:picMkLst>
        </pc:picChg>
      </pc:sldChg>
      <pc:sldChg chg="addSp delSp modSp new del mod ord setBg">
        <pc:chgData name="Quardey, Benjamin" userId="bdef3d0a-c254-4964-b884-5320bb45009c" providerId="ADAL" clId="{3F068AF0-5631-814A-9DB3-21837B17FADD}" dt="2022-06-02T14:35:25.053" v="3462" actId="2696"/>
        <pc:sldMkLst>
          <pc:docMk/>
          <pc:sldMk cId="2515479343" sldId="374"/>
        </pc:sldMkLst>
        <pc:spChg chg="mod">
          <ac:chgData name="Quardey, Benjamin" userId="bdef3d0a-c254-4964-b884-5320bb45009c" providerId="ADAL" clId="{3F068AF0-5631-814A-9DB3-21837B17FADD}" dt="2022-06-02T14:33:20.431" v="3422" actId="26606"/>
          <ac:spMkLst>
            <pc:docMk/>
            <pc:sldMk cId="2515479343" sldId="374"/>
            <ac:spMk id="2" creationId="{4F87CC33-BE5B-0794-9D58-4089A4EF79D3}"/>
          </ac:spMkLst>
        </pc:spChg>
        <pc:spChg chg="add del">
          <ac:chgData name="Quardey, Benjamin" userId="bdef3d0a-c254-4964-b884-5320bb45009c" providerId="ADAL" clId="{3F068AF0-5631-814A-9DB3-21837B17FADD}" dt="2022-06-02T14:33:20.431" v="3422" actId="26606"/>
          <ac:spMkLst>
            <pc:docMk/>
            <pc:sldMk cId="2515479343" sldId="374"/>
            <ac:spMk id="9" creationId="{2643BE6C-86B7-4AB9-91E8-9B5DB45AC8EA}"/>
          </ac:spMkLst>
        </pc:spChg>
        <pc:picChg chg="add del">
          <ac:chgData name="Quardey, Benjamin" userId="bdef3d0a-c254-4964-b884-5320bb45009c" providerId="ADAL" clId="{3F068AF0-5631-814A-9DB3-21837B17FADD}" dt="2022-06-02T14:33:20.431" v="3422" actId="26606"/>
          <ac:picMkLst>
            <pc:docMk/>
            <pc:sldMk cId="2515479343" sldId="374"/>
            <ac:picMk id="6" creationId="{FD8917FE-3F62-7565-6F2B-7D991B453164}"/>
          </ac:picMkLst>
        </pc:picChg>
      </pc:sldChg>
      <pc:sldChg chg="addSp delSp modSp add mod setBg delDesignElem">
        <pc:chgData name="Quardey, Benjamin" userId="bdef3d0a-c254-4964-b884-5320bb45009c" providerId="ADAL" clId="{3F068AF0-5631-814A-9DB3-21837B17FADD}" dt="2022-06-09T19:11:21.917" v="5643" actId="14100"/>
        <pc:sldMkLst>
          <pc:docMk/>
          <pc:sldMk cId="2017057669" sldId="375"/>
        </pc:sldMkLst>
        <pc:spChg chg="mod">
          <ac:chgData name="Quardey, Benjamin" userId="bdef3d0a-c254-4964-b884-5320bb45009c" providerId="ADAL" clId="{3F068AF0-5631-814A-9DB3-21837B17FADD}" dt="2022-06-09T19:11:21.917" v="5643" actId="14100"/>
          <ac:spMkLst>
            <pc:docMk/>
            <pc:sldMk cId="2017057669" sldId="375"/>
            <ac:spMk id="2" creationId="{1AC0D174-CE5D-C430-061D-28F2F39CA3B4}"/>
          </ac:spMkLst>
        </pc:spChg>
        <pc:spChg chg="ord">
          <ac:chgData name="Quardey, Benjamin" userId="bdef3d0a-c254-4964-b884-5320bb45009c" providerId="ADAL" clId="{3F068AF0-5631-814A-9DB3-21837B17FADD}" dt="2022-06-02T14:34:06.658" v="3425" actId="26606"/>
          <ac:spMkLst>
            <pc:docMk/>
            <pc:sldMk cId="2017057669" sldId="375"/>
            <ac:spMk id="5" creationId="{63049CAD-56F6-045D-15A9-118287507AF7}"/>
          </ac:spMkLst>
        </pc:spChg>
        <pc:spChg chg="del">
          <ac:chgData name="Quardey, Benjamin" userId="bdef3d0a-c254-4964-b884-5320bb45009c" providerId="ADAL" clId="{3F068AF0-5631-814A-9DB3-21837B17FADD}" dt="2022-06-02T14:33:50.771" v="3424"/>
          <ac:spMkLst>
            <pc:docMk/>
            <pc:sldMk cId="2017057669" sldId="375"/>
            <ac:spMk id="7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33:50.771" v="3424"/>
          <ac:spMkLst>
            <pc:docMk/>
            <pc:sldMk cId="2017057669" sldId="375"/>
            <ac:spMk id="10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2T14:33:50.771" v="3424"/>
          <ac:spMkLst>
            <pc:docMk/>
            <pc:sldMk cId="2017057669" sldId="375"/>
            <ac:spMk id="12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2T14:33:50.771" v="3424"/>
          <ac:spMkLst>
            <pc:docMk/>
            <pc:sldMk cId="2017057669" sldId="375"/>
            <ac:spMk id="14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33:50.771" v="3424"/>
          <ac:spMkLst>
            <pc:docMk/>
            <pc:sldMk cId="2017057669" sldId="375"/>
            <ac:spMk id="16" creationId="{375E0459-6403-40CD-989D-56A4407CA12E}"/>
          </ac:spMkLst>
        </pc:spChg>
        <pc:spChg chg="add mod">
          <ac:chgData name="Quardey, Benjamin" userId="bdef3d0a-c254-4964-b884-5320bb45009c" providerId="ADAL" clId="{3F068AF0-5631-814A-9DB3-21837B17FADD}" dt="2022-06-08T12:50:36.728" v="4923" actId="20577"/>
          <ac:spMkLst>
            <pc:docMk/>
            <pc:sldMk cId="2017057669" sldId="375"/>
            <ac:spMk id="18" creationId="{C6F4DC06-5CB8-682B-E5F8-8DE4F7D489D3}"/>
          </ac:spMkLst>
        </pc:spChg>
        <pc:spChg chg="add mod">
          <ac:chgData name="Quardey, Benjamin" userId="bdef3d0a-c254-4964-b884-5320bb45009c" providerId="ADAL" clId="{3F068AF0-5631-814A-9DB3-21837B17FADD}" dt="2022-06-08T12:50:41.293" v="4927" actId="20577"/>
          <ac:spMkLst>
            <pc:docMk/>
            <pc:sldMk cId="2017057669" sldId="375"/>
            <ac:spMk id="19" creationId="{F01B2661-8A2F-1A4D-CA0F-EB5A6D7CB66C}"/>
          </ac:spMkLst>
        </pc:spChg>
        <pc:spChg chg="add del mod">
          <ac:chgData name="Quardey, Benjamin" userId="bdef3d0a-c254-4964-b884-5320bb45009c" providerId="ADAL" clId="{3F068AF0-5631-814A-9DB3-21837B17FADD}" dt="2022-06-02T14:37:49.312" v="3487" actId="478"/>
          <ac:spMkLst>
            <pc:docMk/>
            <pc:sldMk cId="2017057669" sldId="375"/>
            <ac:spMk id="21" creationId="{B9422ADC-D075-A1BF-AE3D-B0EDC6224BCC}"/>
          </ac:spMkLst>
        </pc:spChg>
        <pc:spChg chg="add del mod">
          <ac:chgData name="Quardey, Benjamin" userId="bdef3d0a-c254-4964-b884-5320bb45009c" providerId="ADAL" clId="{3F068AF0-5631-814A-9DB3-21837B17FADD}" dt="2022-06-02T14:37:57.403" v="3489" actId="478"/>
          <ac:spMkLst>
            <pc:docMk/>
            <pc:sldMk cId="2017057669" sldId="375"/>
            <ac:spMk id="22" creationId="{3629EC3D-2B3D-2E34-D36D-1137FD02623C}"/>
          </ac:spMkLst>
        </pc:spChg>
        <pc:spChg chg="mod">
          <ac:chgData name="Quardey, Benjamin" userId="bdef3d0a-c254-4964-b884-5320bb45009c" providerId="ADAL" clId="{3F068AF0-5631-814A-9DB3-21837B17FADD}" dt="2022-06-02T14:35:22.175" v="3461" actId="20577"/>
          <ac:spMkLst>
            <pc:docMk/>
            <pc:sldMk cId="2017057669" sldId="375"/>
            <ac:spMk id="27" creationId="{76B2FB09-646B-EF57-5DEF-6EAE42623678}"/>
          </ac:spMkLst>
        </pc:spChg>
        <pc:spChg chg="add">
          <ac:chgData name="Quardey, Benjamin" userId="bdef3d0a-c254-4964-b884-5320bb45009c" providerId="ADAL" clId="{3F068AF0-5631-814A-9DB3-21837B17FADD}" dt="2022-06-02T14:34:06.658" v="3425" actId="26606"/>
          <ac:spMkLst>
            <pc:docMk/>
            <pc:sldMk cId="2017057669" sldId="375"/>
            <ac:spMk id="32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34:06.658" v="3425" actId="26606"/>
          <ac:spMkLst>
            <pc:docMk/>
            <pc:sldMk cId="2017057669" sldId="375"/>
            <ac:spMk id="34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34:06.658" v="3425" actId="26606"/>
          <ac:spMkLst>
            <pc:docMk/>
            <pc:sldMk cId="2017057669" sldId="375"/>
            <ac:spMk id="36" creationId="{BC4C4868-CB8F-4AF9-9CDB-8108F2C19B67}"/>
          </ac:spMkLst>
        </pc:spChg>
        <pc:spChg chg="add">
          <ac:chgData name="Quardey, Benjamin" userId="bdef3d0a-c254-4964-b884-5320bb45009c" providerId="ADAL" clId="{3F068AF0-5631-814A-9DB3-21837B17FADD}" dt="2022-06-02T14:34:06.658" v="3425" actId="26606"/>
          <ac:spMkLst>
            <pc:docMk/>
            <pc:sldMk cId="2017057669" sldId="375"/>
            <ac:spMk id="38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2T14:34:06.658" v="3425" actId="26606"/>
          <ac:spMkLst>
            <pc:docMk/>
            <pc:sldMk cId="2017057669" sldId="375"/>
            <ac:spMk id="40" creationId="{53E5B1A8-3AC9-4BD1-9BBC-78CA94F2D1BA}"/>
          </ac:spMkLst>
        </pc:spChg>
        <pc:graphicFrameChg chg="add del mod">
          <ac:chgData name="Quardey, Benjamin" userId="bdef3d0a-c254-4964-b884-5320bb45009c" providerId="ADAL" clId="{3F068AF0-5631-814A-9DB3-21837B17FADD}" dt="2022-06-08T12:51:26.655" v="4934" actId="478"/>
          <ac:graphicFrameMkLst>
            <pc:docMk/>
            <pc:sldMk cId="2017057669" sldId="375"/>
            <ac:graphicFrameMk id="14" creationId="{7A2E7699-4157-4D8B-895D-2250BC2BA57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37:22.697" v="3480" actId="478"/>
          <ac:graphicFrameMkLst>
            <pc:docMk/>
            <pc:sldMk cId="2017057669" sldId="375"/>
            <ac:graphicFrameMk id="15" creationId="{8E7ACEE2-DC54-11AC-3DA6-FDC86EE0591E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2:50:20.267" v="4918" actId="14100"/>
          <ac:graphicFrameMkLst>
            <pc:docMk/>
            <pc:sldMk cId="2017057669" sldId="375"/>
            <ac:graphicFrameMk id="15" creationId="{AAB8EB13-461B-4802-A9D5-1F54836803CA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2:51:25.636" v="4933"/>
          <ac:graphicFrameMkLst>
            <pc:docMk/>
            <pc:sldMk cId="2017057669" sldId="375"/>
            <ac:graphicFrameMk id="16" creationId="{FB97C3D8-AE4C-45E5-826D-76ABF145E71D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49:58.125" v="4912" actId="478"/>
          <ac:graphicFrameMkLst>
            <pc:docMk/>
            <pc:sldMk cId="2017057669" sldId="375"/>
            <ac:graphicFrameMk id="17" creationId="{4F0F04CA-2521-642D-3D2F-76305D56E859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48:27.375" v="4895" actId="478"/>
          <ac:graphicFrameMkLst>
            <pc:docMk/>
            <pc:sldMk cId="2017057669" sldId="375"/>
            <ac:graphicFrameMk id="20" creationId="{AC28480F-B86F-49CF-798E-DAD386A19348}"/>
          </ac:graphicFrameMkLst>
        </pc:graphicFrameChg>
      </pc:sldChg>
      <pc:sldChg chg="addSp delSp modSp add mod setBg delDesignElem modShow">
        <pc:chgData name="Quardey, Benjamin" userId="bdef3d0a-c254-4964-b884-5320bb45009c" providerId="ADAL" clId="{3F068AF0-5631-814A-9DB3-21837B17FADD}" dt="2022-06-14T18:20:30.286" v="5930" actId="729"/>
        <pc:sldMkLst>
          <pc:docMk/>
          <pc:sldMk cId="1759804879" sldId="376"/>
        </pc:sldMkLst>
        <pc:spChg chg="mod">
          <ac:chgData name="Quardey, Benjamin" userId="bdef3d0a-c254-4964-b884-5320bb45009c" providerId="ADAL" clId="{3F068AF0-5631-814A-9DB3-21837B17FADD}" dt="2022-06-09T19:11:29.767" v="5644" actId="14100"/>
          <ac:spMkLst>
            <pc:docMk/>
            <pc:sldMk cId="1759804879" sldId="376"/>
            <ac:spMk id="2" creationId="{1AC0D174-CE5D-C430-061D-28F2F39CA3B4}"/>
          </ac:spMkLst>
        </pc:spChg>
        <pc:spChg chg="ord">
          <ac:chgData name="Quardey, Benjamin" userId="bdef3d0a-c254-4964-b884-5320bb45009c" providerId="ADAL" clId="{3F068AF0-5631-814A-9DB3-21837B17FADD}" dt="2022-06-02T14:41:45.967" v="3505" actId="26606"/>
          <ac:spMkLst>
            <pc:docMk/>
            <pc:sldMk cId="1759804879" sldId="376"/>
            <ac:spMk id="5" creationId="{63049CAD-56F6-045D-15A9-118287507AF7}"/>
          </ac:spMkLst>
        </pc:spChg>
        <pc:spChg chg="del">
          <ac:chgData name="Quardey, Benjamin" userId="bdef3d0a-c254-4964-b884-5320bb45009c" providerId="ADAL" clId="{3F068AF0-5631-814A-9DB3-21837B17FADD}" dt="2022-06-02T14:40:49.312" v="3493"/>
          <ac:spMkLst>
            <pc:docMk/>
            <pc:sldMk cId="1759804879" sldId="376"/>
            <ac:spMk id="7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40:49.312" v="3493"/>
          <ac:spMkLst>
            <pc:docMk/>
            <pc:sldMk cId="1759804879" sldId="376"/>
            <ac:spMk id="10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2T14:40:49.312" v="3493"/>
          <ac:spMkLst>
            <pc:docMk/>
            <pc:sldMk cId="1759804879" sldId="376"/>
            <ac:spMk id="12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2T14:40:49.312" v="3493"/>
          <ac:spMkLst>
            <pc:docMk/>
            <pc:sldMk cId="1759804879" sldId="376"/>
            <ac:spMk id="14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40:49.312" v="3493"/>
          <ac:spMkLst>
            <pc:docMk/>
            <pc:sldMk cId="1759804879" sldId="376"/>
            <ac:spMk id="16" creationId="{375E0459-6403-40CD-989D-56A4407CA12E}"/>
          </ac:spMkLst>
        </pc:spChg>
        <pc:spChg chg="add del mod">
          <ac:chgData name="Quardey, Benjamin" userId="bdef3d0a-c254-4964-b884-5320bb45009c" providerId="ADAL" clId="{3F068AF0-5631-814A-9DB3-21837B17FADD}" dt="2022-06-02T14:44:40.582" v="3561" actId="478"/>
          <ac:spMkLst>
            <pc:docMk/>
            <pc:sldMk cId="1759804879" sldId="376"/>
            <ac:spMk id="18" creationId="{1DAD3AC6-899C-0B5B-F29C-4E66D26E4B9F}"/>
          </ac:spMkLst>
        </pc:spChg>
        <pc:spChg chg="add mod">
          <ac:chgData name="Quardey, Benjamin" userId="bdef3d0a-c254-4964-b884-5320bb45009c" providerId="ADAL" clId="{3F068AF0-5631-814A-9DB3-21837B17FADD}" dt="2022-06-08T12:52:15.832" v="4947" actId="20577"/>
          <ac:spMkLst>
            <pc:docMk/>
            <pc:sldMk cId="1759804879" sldId="376"/>
            <ac:spMk id="19" creationId="{97603B98-4C49-AB96-C3BD-592184AB63AC}"/>
          </ac:spMkLst>
        </pc:spChg>
        <pc:spChg chg="add mod">
          <ac:chgData name="Quardey, Benjamin" userId="bdef3d0a-c254-4964-b884-5320bb45009c" providerId="ADAL" clId="{3F068AF0-5631-814A-9DB3-21837B17FADD}" dt="2022-06-08T12:48:52.059" v="4904" actId="20577"/>
          <ac:spMkLst>
            <pc:docMk/>
            <pc:sldMk cId="1759804879" sldId="376"/>
            <ac:spMk id="20" creationId="{41CD32BF-7AEF-4725-CC2F-21DA144F67E6}"/>
          </ac:spMkLst>
        </pc:spChg>
        <pc:spChg chg="mod">
          <ac:chgData name="Quardey, Benjamin" userId="bdef3d0a-c254-4964-b884-5320bb45009c" providerId="ADAL" clId="{3F068AF0-5631-814A-9DB3-21837B17FADD}" dt="2022-06-02T14:42:22.616" v="3545" actId="5793"/>
          <ac:spMkLst>
            <pc:docMk/>
            <pc:sldMk cId="1759804879" sldId="376"/>
            <ac:spMk id="27" creationId="{76B2FB09-646B-EF57-5DEF-6EAE42623678}"/>
          </ac:spMkLst>
        </pc:spChg>
        <pc:spChg chg="add del">
          <ac:chgData name="Quardey, Benjamin" userId="bdef3d0a-c254-4964-b884-5320bb45009c" providerId="ADAL" clId="{3F068AF0-5631-814A-9DB3-21837B17FADD}" dt="2022-06-02T14:41:45.967" v="3505" actId="26606"/>
          <ac:spMkLst>
            <pc:docMk/>
            <pc:sldMk cId="1759804879" sldId="376"/>
            <ac:spMk id="32" creationId="{1B15ED52-F352-441B-82BF-E0EA34836D08}"/>
          </ac:spMkLst>
        </pc:spChg>
        <pc:spChg chg="add del">
          <ac:chgData name="Quardey, Benjamin" userId="bdef3d0a-c254-4964-b884-5320bb45009c" providerId="ADAL" clId="{3F068AF0-5631-814A-9DB3-21837B17FADD}" dt="2022-06-02T14:41:45.967" v="3505" actId="26606"/>
          <ac:spMkLst>
            <pc:docMk/>
            <pc:sldMk cId="1759804879" sldId="376"/>
            <ac:spMk id="34" creationId="{3B2E3793-BFE6-45A2-9B7B-E18844431C99}"/>
          </ac:spMkLst>
        </pc:spChg>
        <pc:spChg chg="add del">
          <ac:chgData name="Quardey, Benjamin" userId="bdef3d0a-c254-4964-b884-5320bb45009c" providerId="ADAL" clId="{3F068AF0-5631-814A-9DB3-21837B17FADD}" dt="2022-06-02T14:41:45.967" v="3505" actId="26606"/>
          <ac:spMkLst>
            <pc:docMk/>
            <pc:sldMk cId="1759804879" sldId="376"/>
            <ac:spMk id="36" creationId="{BC4C4868-CB8F-4AF9-9CDB-8108F2C19B67}"/>
          </ac:spMkLst>
        </pc:spChg>
        <pc:spChg chg="add del">
          <ac:chgData name="Quardey, Benjamin" userId="bdef3d0a-c254-4964-b884-5320bb45009c" providerId="ADAL" clId="{3F068AF0-5631-814A-9DB3-21837B17FADD}" dt="2022-06-02T14:41:45.967" v="3505" actId="26606"/>
          <ac:spMkLst>
            <pc:docMk/>
            <pc:sldMk cId="1759804879" sldId="376"/>
            <ac:spMk id="38" creationId="{375E0459-6403-40CD-989D-56A4407CA12E}"/>
          </ac:spMkLst>
        </pc:spChg>
        <pc:spChg chg="add del">
          <ac:chgData name="Quardey, Benjamin" userId="bdef3d0a-c254-4964-b884-5320bb45009c" providerId="ADAL" clId="{3F068AF0-5631-814A-9DB3-21837B17FADD}" dt="2022-06-02T14:41:45.967" v="3505" actId="26606"/>
          <ac:spMkLst>
            <pc:docMk/>
            <pc:sldMk cId="1759804879" sldId="376"/>
            <ac:spMk id="40" creationId="{53E5B1A8-3AC9-4BD1-9BBC-78CA94F2D1BA}"/>
          </ac:spMkLst>
        </pc:spChg>
        <pc:graphicFrameChg chg="add del mod">
          <ac:chgData name="Quardey, Benjamin" userId="bdef3d0a-c254-4964-b884-5320bb45009c" providerId="ADAL" clId="{3F068AF0-5631-814A-9DB3-21837B17FADD}" dt="2022-06-08T12:51:44.795" v="4935" actId="478"/>
          <ac:graphicFrameMkLst>
            <pc:docMk/>
            <pc:sldMk cId="1759804879" sldId="376"/>
            <ac:graphicFrameMk id="14" creationId="{7A2E7699-4157-4D8B-895D-2250BC2BA57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48:35.627" v="4896" actId="478"/>
          <ac:graphicFrameMkLst>
            <pc:docMk/>
            <pc:sldMk cId="1759804879" sldId="376"/>
            <ac:graphicFrameMk id="15" creationId="{1F3BAF19-8D4C-F228-4BB9-14C8DA669F4E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9T17:32:14.159" v="5356" actId="14100"/>
          <ac:graphicFrameMkLst>
            <pc:docMk/>
            <pc:sldMk cId="1759804879" sldId="376"/>
            <ac:graphicFrameMk id="16" creationId="{FB97C3D8-AE4C-45E5-826D-76ABF145E71D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2:10.301" v="4941" actId="478"/>
          <ac:graphicFrameMkLst>
            <pc:docMk/>
            <pc:sldMk cId="1759804879" sldId="376"/>
            <ac:graphicFrameMk id="17" creationId="{EDE8399C-CAC2-5139-9F34-CE4990CAA6AB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9T17:32:17.850" v="5357" actId="14100"/>
          <ac:graphicFrameMkLst>
            <pc:docMk/>
            <pc:sldMk cId="1759804879" sldId="376"/>
            <ac:graphicFrameMk id="18" creationId="{66939E3C-F9A6-4A6D-8066-798D583F7FB9}"/>
          </ac:graphicFrameMkLst>
        </pc:graphicFrameChg>
      </pc:sldChg>
      <pc:sldChg chg="addSp delSp add del setBg delDesignElem">
        <pc:chgData name="Quardey, Benjamin" userId="bdef3d0a-c254-4964-b884-5320bb45009c" providerId="ADAL" clId="{3F068AF0-5631-814A-9DB3-21837B17FADD}" dt="2022-06-02T14:34:14.315" v="3428"/>
        <pc:sldMkLst>
          <pc:docMk/>
          <pc:sldMk cId="2126967467" sldId="376"/>
        </pc:sldMkLst>
        <pc:spChg chg="add del">
          <ac:chgData name="Quardey, Benjamin" userId="bdef3d0a-c254-4964-b884-5320bb45009c" providerId="ADAL" clId="{3F068AF0-5631-814A-9DB3-21837B17FADD}" dt="2022-06-02T14:34:14.315" v="3428"/>
          <ac:spMkLst>
            <pc:docMk/>
            <pc:sldMk cId="2126967467" sldId="376"/>
            <ac:spMk id="7" creationId="{53E5B1A8-3AC9-4BD1-9BBC-78CA94F2D1BA}"/>
          </ac:spMkLst>
        </pc:spChg>
        <pc:spChg chg="add del">
          <ac:chgData name="Quardey, Benjamin" userId="bdef3d0a-c254-4964-b884-5320bb45009c" providerId="ADAL" clId="{3F068AF0-5631-814A-9DB3-21837B17FADD}" dt="2022-06-02T14:34:14.315" v="3428"/>
          <ac:spMkLst>
            <pc:docMk/>
            <pc:sldMk cId="2126967467" sldId="376"/>
            <ac:spMk id="10" creationId="{1B15ED52-F352-441B-82BF-E0EA34836D08}"/>
          </ac:spMkLst>
        </pc:spChg>
        <pc:spChg chg="add del">
          <ac:chgData name="Quardey, Benjamin" userId="bdef3d0a-c254-4964-b884-5320bb45009c" providerId="ADAL" clId="{3F068AF0-5631-814A-9DB3-21837B17FADD}" dt="2022-06-02T14:34:14.315" v="3428"/>
          <ac:spMkLst>
            <pc:docMk/>
            <pc:sldMk cId="2126967467" sldId="376"/>
            <ac:spMk id="12" creationId="{3B2E3793-BFE6-45A2-9B7B-E18844431C99}"/>
          </ac:spMkLst>
        </pc:spChg>
        <pc:spChg chg="add del">
          <ac:chgData name="Quardey, Benjamin" userId="bdef3d0a-c254-4964-b884-5320bb45009c" providerId="ADAL" clId="{3F068AF0-5631-814A-9DB3-21837B17FADD}" dt="2022-06-02T14:34:14.315" v="3428"/>
          <ac:spMkLst>
            <pc:docMk/>
            <pc:sldMk cId="2126967467" sldId="376"/>
            <ac:spMk id="14" creationId="{BC4C4868-CB8F-4AF9-9CDB-8108F2C19B67}"/>
          </ac:spMkLst>
        </pc:spChg>
        <pc:spChg chg="add del">
          <ac:chgData name="Quardey, Benjamin" userId="bdef3d0a-c254-4964-b884-5320bb45009c" providerId="ADAL" clId="{3F068AF0-5631-814A-9DB3-21837B17FADD}" dt="2022-06-02T14:34:14.315" v="3428"/>
          <ac:spMkLst>
            <pc:docMk/>
            <pc:sldMk cId="2126967467" sldId="376"/>
            <ac:spMk id="16" creationId="{375E0459-6403-40CD-989D-56A4407CA12E}"/>
          </ac:spMkLst>
        </pc:spChg>
      </pc:sldChg>
      <pc:sldChg chg="addSp delSp modSp add mod setBg delDesignElem modShow">
        <pc:chgData name="Quardey, Benjamin" userId="bdef3d0a-c254-4964-b884-5320bb45009c" providerId="ADAL" clId="{3F068AF0-5631-814A-9DB3-21837B17FADD}" dt="2022-06-14T18:20:53.306" v="5931" actId="729"/>
        <pc:sldMkLst>
          <pc:docMk/>
          <pc:sldMk cId="1099859319" sldId="377"/>
        </pc:sldMkLst>
        <pc:spChg chg="mod">
          <ac:chgData name="Quardey, Benjamin" userId="bdef3d0a-c254-4964-b884-5320bb45009c" providerId="ADAL" clId="{3F068AF0-5631-814A-9DB3-21837B17FADD}" dt="2022-06-09T19:11:38.058" v="5645" actId="14100"/>
          <ac:spMkLst>
            <pc:docMk/>
            <pc:sldMk cId="1099859319" sldId="377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2T14:47:01.165" v="3626" actId="478"/>
          <ac:spMkLst>
            <pc:docMk/>
            <pc:sldMk cId="1099859319" sldId="377"/>
            <ac:spMk id="3" creationId="{5BD662C5-43CA-9258-251F-B359116AF712}"/>
          </ac:spMkLst>
        </pc:spChg>
        <pc:spChg chg="add del mod">
          <ac:chgData name="Quardey, Benjamin" userId="bdef3d0a-c254-4964-b884-5320bb45009c" providerId="ADAL" clId="{3F068AF0-5631-814A-9DB3-21837B17FADD}" dt="2022-06-02T14:47:02.824" v="3628"/>
          <ac:spMkLst>
            <pc:docMk/>
            <pc:sldMk cId="1099859319" sldId="377"/>
            <ac:spMk id="4" creationId="{0250DA8D-8370-1895-1AD9-57B431D49A4A}"/>
          </ac:spMkLst>
        </pc:spChg>
        <pc:spChg chg="add">
          <ac:chgData name="Quardey, Benjamin" userId="bdef3d0a-c254-4964-b884-5320bb45009c" providerId="ADAL" clId="{3F068AF0-5631-814A-9DB3-21837B17FADD}" dt="2022-06-02T14:46:03.218" v="3575" actId="26606"/>
          <ac:spMkLst>
            <pc:docMk/>
            <pc:sldMk cId="1099859319" sldId="377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46:03.218" v="3575" actId="26606"/>
          <ac:spMkLst>
            <pc:docMk/>
            <pc:sldMk cId="1099859319" sldId="377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46:03.218" v="3575" actId="26606"/>
          <ac:spMkLst>
            <pc:docMk/>
            <pc:sldMk cId="1099859319" sldId="377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45:58.452" v="3574"/>
          <ac:spMkLst>
            <pc:docMk/>
            <pc:sldMk cId="1099859319" sldId="377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46:03.218" v="3575" actId="26606"/>
          <ac:spMkLst>
            <pc:docMk/>
            <pc:sldMk cId="1099859319" sldId="377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45:58.452" v="3574"/>
          <ac:spMkLst>
            <pc:docMk/>
            <pc:sldMk cId="1099859319" sldId="377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46:03.218" v="3575" actId="26606"/>
          <ac:spMkLst>
            <pc:docMk/>
            <pc:sldMk cId="1099859319" sldId="377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45:58.452" v="3574"/>
          <ac:spMkLst>
            <pc:docMk/>
            <pc:sldMk cId="1099859319" sldId="377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4:50:21.036" v="3673"/>
          <ac:spMkLst>
            <pc:docMk/>
            <pc:sldMk cId="1099859319" sldId="377"/>
            <ac:spMk id="13" creationId="{EE65B844-0A37-4832-B136-765C6E622DC1}"/>
          </ac:spMkLst>
        </pc:spChg>
        <pc:spChg chg="del">
          <ac:chgData name="Quardey, Benjamin" userId="bdef3d0a-c254-4964-b884-5320bb45009c" providerId="ADAL" clId="{3F068AF0-5631-814A-9DB3-21837B17FADD}" dt="2022-06-02T14:45:58.452" v="3574"/>
          <ac:spMkLst>
            <pc:docMk/>
            <pc:sldMk cId="1099859319" sldId="377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45:58.452" v="3574"/>
          <ac:spMkLst>
            <pc:docMk/>
            <pc:sldMk cId="1099859319" sldId="377"/>
            <ac:spMk id="16" creationId="{53E5B1A8-3AC9-4BD1-9BBC-78CA94F2D1BA}"/>
          </ac:spMkLst>
        </pc:spChg>
        <pc:spChg chg="add del mod">
          <ac:chgData name="Quardey, Benjamin" userId="bdef3d0a-c254-4964-b884-5320bb45009c" providerId="ADAL" clId="{3F068AF0-5631-814A-9DB3-21837B17FADD}" dt="2022-06-02T14:48:44.896" v="3652" actId="478"/>
          <ac:spMkLst>
            <pc:docMk/>
            <pc:sldMk cId="1099859319" sldId="377"/>
            <ac:spMk id="22" creationId="{39EDB29E-88EE-4E24-BCCD-8C24B81845AE}"/>
          </ac:spMkLst>
        </pc:spChg>
        <pc:spChg chg="add del mod">
          <ac:chgData name="Quardey, Benjamin" userId="bdef3d0a-c254-4964-b884-5320bb45009c" providerId="ADAL" clId="{3F068AF0-5631-814A-9DB3-21837B17FADD}" dt="2022-06-02T14:48:51.814" v="3654" actId="478"/>
          <ac:spMkLst>
            <pc:docMk/>
            <pc:sldMk cId="1099859319" sldId="377"/>
            <ac:spMk id="23" creationId="{CD926363-956F-CCE5-2BA0-21B0A10CB088}"/>
          </ac:spMkLst>
        </pc:spChg>
        <pc:spChg chg="add mod">
          <ac:chgData name="Quardey, Benjamin" userId="bdef3d0a-c254-4964-b884-5320bb45009c" providerId="ADAL" clId="{3F068AF0-5631-814A-9DB3-21837B17FADD}" dt="2022-06-08T12:53:08.991" v="4957" actId="20577"/>
          <ac:spMkLst>
            <pc:docMk/>
            <pc:sldMk cId="1099859319" sldId="377"/>
            <ac:spMk id="24" creationId="{25CE1531-513E-4744-D112-663F6DBF3ECE}"/>
          </ac:spMkLst>
        </pc:spChg>
        <pc:spChg chg="add del mod">
          <ac:chgData name="Quardey, Benjamin" userId="bdef3d0a-c254-4964-b884-5320bb45009c" providerId="ADAL" clId="{3F068AF0-5631-814A-9DB3-21837B17FADD}" dt="2022-06-02T14:49:16.274" v="3660" actId="478"/>
          <ac:spMkLst>
            <pc:docMk/>
            <pc:sldMk cId="1099859319" sldId="377"/>
            <ac:spMk id="25" creationId="{DFB2E00D-254C-4FCC-3781-5E340E9D3C5B}"/>
          </ac:spMkLst>
        </pc:spChg>
        <pc:spChg chg="add mod">
          <ac:chgData name="Quardey, Benjamin" userId="bdef3d0a-c254-4964-b884-5320bb45009c" providerId="ADAL" clId="{3F068AF0-5631-814A-9DB3-21837B17FADD}" dt="2022-06-08T12:53:13.856" v="4961" actId="20577"/>
          <ac:spMkLst>
            <pc:docMk/>
            <pc:sldMk cId="1099859319" sldId="377"/>
            <ac:spMk id="26" creationId="{F9C14D2C-1C60-471A-8455-5E508FD24B88}"/>
          </ac:spMkLst>
        </pc:spChg>
        <pc:spChg chg="add del mod">
          <ac:chgData name="Quardey, Benjamin" userId="bdef3d0a-c254-4964-b884-5320bb45009c" providerId="ADAL" clId="{3F068AF0-5631-814A-9DB3-21837B17FADD}" dt="2022-06-02T14:49:21.853" v="3662" actId="478"/>
          <ac:spMkLst>
            <pc:docMk/>
            <pc:sldMk cId="1099859319" sldId="377"/>
            <ac:spMk id="27" creationId="{46A3D28B-F4B1-9FD2-A1B3-79057DF0C99E}"/>
          </ac:spMkLst>
        </pc:spChg>
        <pc:spChg chg="add del mod">
          <ac:chgData name="Quardey, Benjamin" userId="bdef3d0a-c254-4964-b884-5320bb45009c" providerId="ADAL" clId="{3F068AF0-5631-814A-9DB3-21837B17FADD}" dt="2022-06-02T14:49:37.715" v="3666" actId="478"/>
          <ac:spMkLst>
            <pc:docMk/>
            <pc:sldMk cId="1099859319" sldId="377"/>
            <ac:spMk id="28" creationId="{35DEA70A-BC68-4CC2-E16B-87595C3FD263}"/>
          </ac:spMkLst>
        </pc:spChg>
        <pc:spChg chg="add del mod">
          <ac:chgData name="Quardey, Benjamin" userId="bdef3d0a-c254-4964-b884-5320bb45009c" providerId="ADAL" clId="{3F068AF0-5631-814A-9DB3-21837B17FADD}" dt="2022-06-02T14:49:42.763" v="3668" actId="478"/>
          <ac:spMkLst>
            <pc:docMk/>
            <pc:sldMk cId="1099859319" sldId="377"/>
            <ac:spMk id="29" creationId="{49591824-4DC0-42FF-5FC8-0AA55E5B52AB}"/>
          </ac:spMkLst>
        </pc:spChg>
        <pc:graphicFrameChg chg="add mod">
          <ac:chgData name="Quardey, Benjamin" userId="bdef3d0a-c254-4964-b884-5320bb45009c" providerId="ADAL" clId="{3F068AF0-5631-814A-9DB3-21837B17FADD}" dt="2022-06-08T13:15:16.153" v="5141" actId="14100"/>
          <ac:graphicFrameMkLst>
            <pc:docMk/>
            <pc:sldMk cId="1099859319" sldId="377"/>
            <ac:graphicFrameMk id="12" creationId="{1AFC24F0-32F9-4E78-8339-5FB8E0F58ED5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3:15:19.068" v="5142" actId="14100"/>
          <ac:graphicFrameMkLst>
            <pc:docMk/>
            <pc:sldMk cId="1099859319" sldId="377"/>
            <ac:graphicFrameMk id="13" creationId="{D7F0AD7D-601A-45BD-9EEE-05E55EC6D196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3:16.644" v="4962" actId="478"/>
          <ac:graphicFrameMkLst>
            <pc:docMk/>
            <pc:sldMk cId="1099859319" sldId="377"/>
            <ac:graphicFrameMk id="15" creationId="{51BAEF02-C60A-2D5E-7CCF-06B264D4DA6D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3:45.848" v="4968" actId="478"/>
          <ac:graphicFrameMkLst>
            <pc:docMk/>
            <pc:sldMk cId="1099859319" sldId="377"/>
            <ac:graphicFrameMk id="17" creationId="{D681AB6B-9413-9609-E2C6-B7D578F8EC7B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47:55.971" v="3637" actId="478"/>
          <ac:graphicFrameMkLst>
            <pc:docMk/>
            <pc:sldMk cId="1099859319" sldId="377"/>
            <ac:graphicFrameMk id="18" creationId="{24B4BAE0-872F-36F8-E34F-88E95F26B4EE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47:58.779" v="3639" actId="478"/>
          <ac:graphicFrameMkLst>
            <pc:docMk/>
            <pc:sldMk cId="1099859319" sldId="377"/>
            <ac:graphicFrameMk id="19" creationId="{42F40148-5C5D-759B-2148-8FDD0EEFD406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48:11.321" v="3643" actId="478"/>
          <ac:graphicFrameMkLst>
            <pc:docMk/>
            <pc:sldMk cId="1099859319" sldId="377"/>
            <ac:graphicFrameMk id="20" creationId="{0CFA7FEE-6418-7326-9929-701A5DA01E52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48:16.264" v="3645" actId="478"/>
          <ac:graphicFrameMkLst>
            <pc:docMk/>
            <pc:sldMk cId="1099859319" sldId="377"/>
            <ac:graphicFrameMk id="21" creationId="{74756ED6-7DB4-D2DC-B13A-D12AA4D4D169}"/>
          </ac:graphicFrameMkLst>
        </pc:graphicFrameChg>
      </pc:sldChg>
      <pc:sldChg chg="addSp delSp modSp add del setBg delDesignElem">
        <pc:chgData name="Quardey, Benjamin" userId="bdef3d0a-c254-4964-b884-5320bb45009c" providerId="ADAL" clId="{3F068AF0-5631-814A-9DB3-21837B17FADD}" dt="2022-06-02T14:43:12.387" v="3549" actId="2696"/>
        <pc:sldMkLst>
          <pc:docMk/>
          <pc:sldMk cId="4175447226" sldId="377"/>
        </pc:sldMkLst>
        <pc:spChg chg="add mod">
          <ac:chgData name="Quardey, Benjamin" userId="bdef3d0a-c254-4964-b884-5320bb45009c" providerId="ADAL" clId="{3F068AF0-5631-814A-9DB3-21837B17FADD}" dt="2022-06-02T14:43:07.518" v="3548"/>
          <ac:spMkLst>
            <pc:docMk/>
            <pc:sldMk cId="4175447226" sldId="377"/>
            <ac:spMk id="3" creationId="{5DA0B37F-F199-AB30-410F-DF821335D32D}"/>
          </ac:spMkLst>
        </pc:spChg>
        <pc:spChg chg="del">
          <ac:chgData name="Quardey, Benjamin" userId="bdef3d0a-c254-4964-b884-5320bb45009c" providerId="ADAL" clId="{3F068AF0-5631-814A-9DB3-21837B17FADD}" dt="2022-06-02T14:42:37.737" v="3547"/>
          <ac:spMkLst>
            <pc:docMk/>
            <pc:sldMk cId="4175447226" sldId="377"/>
            <ac:spMk id="32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2T14:42:37.737" v="3547"/>
          <ac:spMkLst>
            <pc:docMk/>
            <pc:sldMk cId="4175447226" sldId="377"/>
            <ac:spMk id="34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2T14:42:37.737" v="3547"/>
          <ac:spMkLst>
            <pc:docMk/>
            <pc:sldMk cId="4175447226" sldId="377"/>
            <ac:spMk id="36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42:37.737" v="3547"/>
          <ac:spMkLst>
            <pc:docMk/>
            <pc:sldMk cId="4175447226" sldId="377"/>
            <ac:spMk id="38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42:37.737" v="3547"/>
          <ac:spMkLst>
            <pc:docMk/>
            <pc:sldMk cId="4175447226" sldId="377"/>
            <ac:spMk id="40" creationId="{53E5B1A8-3AC9-4BD1-9BBC-78CA94F2D1BA}"/>
          </ac:spMkLst>
        </pc:spChg>
      </pc:sldChg>
      <pc:sldChg chg="addSp delSp modSp add mod setBg delDesignElem">
        <pc:chgData name="Quardey, Benjamin" userId="bdef3d0a-c254-4964-b884-5320bb45009c" providerId="ADAL" clId="{3F068AF0-5631-814A-9DB3-21837B17FADD}" dt="2022-06-09T19:11:45.918" v="5646" actId="14100"/>
        <pc:sldMkLst>
          <pc:docMk/>
          <pc:sldMk cId="1264491141" sldId="378"/>
        </pc:sldMkLst>
        <pc:spChg chg="mod">
          <ac:chgData name="Quardey, Benjamin" userId="bdef3d0a-c254-4964-b884-5320bb45009c" providerId="ADAL" clId="{3F068AF0-5631-814A-9DB3-21837B17FADD}" dt="2022-06-09T19:11:45.918" v="5646" actId="14100"/>
          <ac:spMkLst>
            <pc:docMk/>
            <pc:sldMk cId="1264491141" sldId="378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2T14:53:22.875" v="3730" actId="478"/>
          <ac:spMkLst>
            <pc:docMk/>
            <pc:sldMk cId="1264491141" sldId="378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2T14:52:48.464" v="3688" actId="26606"/>
          <ac:spMkLst>
            <pc:docMk/>
            <pc:sldMk cId="1264491141" sldId="378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52:48.464" v="3688" actId="26606"/>
          <ac:spMkLst>
            <pc:docMk/>
            <pc:sldMk cId="1264491141" sldId="378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52:48.464" v="3688" actId="26606"/>
          <ac:spMkLst>
            <pc:docMk/>
            <pc:sldMk cId="1264491141" sldId="378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52:15.252" v="3686"/>
          <ac:spMkLst>
            <pc:docMk/>
            <pc:sldMk cId="1264491141" sldId="378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52:48.464" v="3688" actId="26606"/>
          <ac:spMkLst>
            <pc:docMk/>
            <pc:sldMk cId="1264491141" sldId="378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2:15.252" v="3686"/>
          <ac:spMkLst>
            <pc:docMk/>
            <pc:sldMk cId="1264491141" sldId="378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52:48.464" v="3688" actId="26606"/>
          <ac:spMkLst>
            <pc:docMk/>
            <pc:sldMk cId="1264491141" sldId="378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52:15.252" v="3686"/>
          <ac:spMkLst>
            <pc:docMk/>
            <pc:sldMk cId="1264491141" sldId="378"/>
            <ac:spMk id="12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52:15.252" v="3686"/>
          <ac:spMkLst>
            <pc:docMk/>
            <pc:sldMk cId="1264491141" sldId="378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2:15.252" v="3686"/>
          <ac:spMkLst>
            <pc:docMk/>
            <pc:sldMk cId="1264491141" sldId="378"/>
            <ac:spMk id="16" creationId="{53E5B1A8-3AC9-4BD1-9BBC-78CA94F2D1BA}"/>
          </ac:spMkLst>
        </pc:spChg>
        <pc:spChg chg="add mod">
          <ac:chgData name="Quardey, Benjamin" userId="bdef3d0a-c254-4964-b884-5320bb45009c" providerId="ADAL" clId="{3F068AF0-5631-814A-9DB3-21837B17FADD}" dt="2022-06-08T12:55:21.134" v="4982" actId="20577"/>
          <ac:spMkLst>
            <pc:docMk/>
            <pc:sldMk cId="1264491141" sldId="378"/>
            <ac:spMk id="19" creationId="{497E8E85-DF1D-5554-8C5E-64BA35A87E2F}"/>
          </ac:spMkLst>
        </pc:spChg>
        <pc:spChg chg="add del mod">
          <ac:chgData name="Quardey, Benjamin" userId="bdef3d0a-c254-4964-b884-5320bb45009c" providerId="ADAL" clId="{3F068AF0-5631-814A-9DB3-21837B17FADD}" dt="2022-06-02T14:55:01.380" v="3746" actId="478"/>
          <ac:spMkLst>
            <pc:docMk/>
            <pc:sldMk cId="1264491141" sldId="378"/>
            <ac:spMk id="20" creationId="{D5DB2B9F-5C4B-1020-E3BA-1D47385CCF60}"/>
          </ac:spMkLst>
        </pc:spChg>
        <pc:spChg chg="add mod">
          <ac:chgData name="Quardey, Benjamin" userId="bdef3d0a-c254-4964-b884-5320bb45009c" providerId="ADAL" clId="{3F068AF0-5631-814A-9DB3-21837B17FADD}" dt="2022-06-08T12:55:47.589" v="4992" actId="20577"/>
          <ac:spMkLst>
            <pc:docMk/>
            <pc:sldMk cId="1264491141" sldId="378"/>
            <ac:spMk id="21" creationId="{D498A285-6809-546E-4829-84387B9B099F}"/>
          </ac:spMkLst>
        </pc:spChg>
        <pc:graphicFrameChg chg="add mod">
          <ac:chgData name="Quardey, Benjamin" userId="bdef3d0a-c254-4964-b884-5320bb45009c" providerId="ADAL" clId="{3F068AF0-5631-814A-9DB3-21837B17FADD}" dt="2022-06-08T12:55:17.829" v="4978" actId="14100"/>
          <ac:graphicFrameMkLst>
            <pc:docMk/>
            <pc:sldMk cId="1264491141" sldId="378"/>
            <ac:graphicFrameMk id="12" creationId="{2C10F9AC-4AEE-4CE6-8105-FEA722FD3657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2:55:44.437" v="4988" actId="14100"/>
          <ac:graphicFrameMkLst>
            <pc:docMk/>
            <pc:sldMk cId="1264491141" sldId="378"/>
            <ac:graphicFrameMk id="13" creationId="{BCF49937-4DF6-4027-9644-C9ACC4D34D67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5:07.472" v="4974" actId="478"/>
          <ac:graphicFrameMkLst>
            <pc:docMk/>
            <pc:sldMk cId="1264491141" sldId="378"/>
            <ac:graphicFrameMk id="15" creationId="{4935954C-F362-AF18-4FBB-B4059ABAAA33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5:30.903" v="4983" actId="478"/>
          <ac:graphicFrameMkLst>
            <pc:docMk/>
            <pc:sldMk cId="1264491141" sldId="378"/>
            <ac:graphicFrameMk id="17" creationId="{C879D98B-6611-2A74-C249-7B830AC76DDD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53:56.188" v="3736" actId="478"/>
          <ac:graphicFrameMkLst>
            <pc:docMk/>
            <pc:sldMk cId="1264491141" sldId="378"/>
            <ac:graphicFrameMk id="18" creationId="{93C6D4D2-D63C-F41F-F197-18B90D26FA5C}"/>
          </ac:graphicFrameMkLst>
        </pc:graphicFrameChg>
      </pc:sldChg>
      <pc:sldChg chg="delSp add del setBg delDesignElem">
        <pc:chgData name="Quardey, Benjamin" userId="bdef3d0a-c254-4964-b884-5320bb45009c" providerId="ADAL" clId="{3F068AF0-5631-814A-9DB3-21837B17FADD}" dt="2022-06-02T14:51:54.069" v="3684" actId="2696"/>
        <pc:sldMkLst>
          <pc:docMk/>
          <pc:sldMk cId="2632774396" sldId="378"/>
        </pc:sldMkLst>
        <pc:spChg chg="del">
          <ac:chgData name="Quardey, Benjamin" userId="bdef3d0a-c254-4964-b884-5320bb45009c" providerId="ADAL" clId="{3F068AF0-5631-814A-9DB3-21837B17FADD}" dt="2022-06-02T14:51:27.816" v="3683"/>
          <ac:spMkLst>
            <pc:docMk/>
            <pc:sldMk cId="2632774396" sldId="378"/>
            <ac:spMk id="8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2T14:51:27.816" v="3683"/>
          <ac:spMkLst>
            <pc:docMk/>
            <pc:sldMk cId="2632774396" sldId="378"/>
            <ac:spMk id="10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2T14:51:27.816" v="3683"/>
          <ac:spMkLst>
            <pc:docMk/>
            <pc:sldMk cId="2632774396" sldId="378"/>
            <ac:spMk id="12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51:27.816" v="3683"/>
          <ac:spMkLst>
            <pc:docMk/>
            <pc:sldMk cId="2632774396" sldId="378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1:27.816" v="3683"/>
          <ac:spMkLst>
            <pc:docMk/>
            <pc:sldMk cId="2632774396" sldId="378"/>
            <ac:spMk id="16" creationId="{53E5B1A8-3AC9-4BD1-9BBC-78CA94F2D1BA}"/>
          </ac:spMkLst>
        </pc:spChg>
      </pc:sldChg>
      <pc:sldChg chg="delSp modSp add del mod setBg delDesignElem">
        <pc:chgData name="Quardey, Benjamin" userId="bdef3d0a-c254-4964-b884-5320bb45009c" providerId="ADAL" clId="{3F068AF0-5631-814A-9DB3-21837B17FADD}" dt="2022-06-02T14:51:15.074" v="3681" actId="2696"/>
        <pc:sldMkLst>
          <pc:docMk/>
          <pc:sldMk cId="4139659270" sldId="378"/>
        </pc:sldMkLst>
        <pc:spChg chg="del">
          <ac:chgData name="Quardey, Benjamin" userId="bdef3d0a-c254-4964-b884-5320bb45009c" providerId="ADAL" clId="{3F068AF0-5631-814A-9DB3-21837B17FADD}" dt="2022-06-02T14:50:56.212" v="3680" actId="478"/>
          <ac:spMkLst>
            <pc:docMk/>
            <pc:sldMk cId="4139659270" sldId="378"/>
            <ac:spMk id="18" creationId="{C6F4DC06-5CB8-682B-E5F8-8DE4F7D489D3}"/>
          </ac:spMkLst>
        </pc:spChg>
        <pc:spChg chg="del mod">
          <ac:chgData name="Quardey, Benjamin" userId="bdef3d0a-c254-4964-b884-5320bb45009c" providerId="ADAL" clId="{3F068AF0-5631-814A-9DB3-21837B17FADD}" dt="2022-06-02T14:50:53.531" v="3679" actId="478"/>
          <ac:spMkLst>
            <pc:docMk/>
            <pc:sldMk cId="4139659270" sldId="378"/>
            <ac:spMk id="19" creationId="{F01B2661-8A2F-1A4D-CA0F-EB5A6D7CB66C}"/>
          </ac:spMkLst>
        </pc:spChg>
        <pc:spChg chg="del">
          <ac:chgData name="Quardey, Benjamin" userId="bdef3d0a-c254-4964-b884-5320bb45009c" providerId="ADAL" clId="{3F068AF0-5631-814A-9DB3-21837B17FADD}" dt="2022-06-02T14:50:30.510" v="3675"/>
          <ac:spMkLst>
            <pc:docMk/>
            <pc:sldMk cId="4139659270" sldId="378"/>
            <ac:spMk id="32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2T14:50:30.510" v="3675"/>
          <ac:spMkLst>
            <pc:docMk/>
            <pc:sldMk cId="4139659270" sldId="378"/>
            <ac:spMk id="34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2T14:50:30.510" v="3675"/>
          <ac:spMkLst>
            <pc:docMk/>
            <pc:sldMk cId="4139659270" sldId="378"/>
            <ac:spMk id="36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50:30.510" v="3675"/>
          <ac:spMkLst>
            <pc:docMk/>
            <pc:sldMk cId="4139659270" sldId="378"/>
            <ac:spMk id="38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0:30.510" v="3675"/>
          <ac:spMkLst>
            <pc:docMk/>
            <pc:sldMk cId="4139659270" sldId="378"/>
            <ac:spMk id="40" creationId="{53E5B1A8-3AC9-4BD1-9BBC-78CA94F2D1BA}"/>
          </ac:spMkLst>
        </pc:spChg>
        <pc:graphicFrameChg chg="del">
          <ac:chgData name="Quardey, Benjamin" userId="bdef3d0a-c254-4964-b884-5320bb45009c" providerId="ADAL" clId="{3F068AF0-5631-814A-9DB3-21837B17FADD}" dt="2022-06-02T14:50:40.876" v="3676" actId="478"/>
          <ac:graphicFrameMkLst>
            <pc:docMk/>
            <pc:sldMk cId="4139659270" sldId="378"/>
            <ac:graphicFrameMk id="17" creationId="{4F0F04CA-2521-642D-3D2F-76305D56E859}"/>
          </ac:graphicFrameMkLst>
        </pc:graphicFrameChg>
        <pc:graphicFrameChg chg="del">
          <ac:chgData name="Quardey, Benjamin" userId="bdef3d0a-c254-4964-b884-5320bb45009c" providerId="ADAL" clId="{3F068AF0-5631-814A-9DB3-21837B17FADD}" dt="2022-06-02T14:50:43.309" v="3677" actId="478"/>
          <ac:graphicFrameMkLst>
            <pc:docMk/>
            <pc:sldMk cId="4139659270" sldId="378"/>
            <ac:graphicFrameMk id="20" creationId="{AC28480F-B86F-49CF-798E-DAD386A19348}"/>
          </ac:graphicFrameMkLst>
        </pc:graphicFrameChg>
      </pc:sldChg>
      <pc:sldChg chg="addSp delSp modSp add mod setBg delDesignElem modShow">
        <pc:chgData name="Quardey, Benjamin" userId="bdef3d0a-c254-4964-b884-5320bb45009c" providerId="ADAL" clId="{3F068AF0-5631-814A-9DB3-21837B17FADD}" dt="2022-06-14T18:20:57.872" v="5932" actId="729"/>
        <pc:sldMkLst>
          <pc:docMk/>
          <pc:sldMk cId="482964906" sldId="379"/>
        </pc:sldMkLst>
        <pc:spChg chg="mod">
          <ac:chgData name="Quardey, Benjamin" userId="bdef3d0a-c254-4964-b884-5320bb45009c" providerId="ADAL" clId="{3F068AF0-5631-814A-9DB3-21837B17FADD}" dt="2022-06-09T19:11:52.433" v="5647" actId="14100"/>
          <ac:spMkLst>
            <pc:docMk/>
            <pc:sldMk cId="482964906" sldId="379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2T14:56:10.668" v="3791" actId="478"/>
          <ac:spMkLst>
            <pc:docMk/>
            <pc:sldMk cId="482964906" sldId="379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2T14:55:36.030" v="3750" actId="26606"/>
          <ac:spMkLst>
            <pc:docMk/>
            <pc:sldMk cId="482964906" sldId="379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55:36.030" v="3750" actId="26606"/>
          <ac:spMkLst>
            <pc:docMk/>
            <pc:sldMk cId="482964906" sldId="379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55:36.030" v="3750" actId="26606"/>
          <ac:spMkLst>
            <pc:docMk/>
            <pc:sldMk cId="482964906" sldId="379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55:30.463" v="3749"/>
          <ac:spMkLst>
            <pc:docMk/>
            <pc:sldMk cId="482964906" sldId="379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55:36.030" v="3750" actId="26606"/>
          <ac:spMkLst>
            <pc:docMk/>
            <pc:sldMk cId="482964906" sldId="379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5:30.463" v="3749"/>
          <ac:spMkLst>
            <pc:docMk/>
            <pc:sldMk cId="482964906" sldId="379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55:36.030" v="3750" actId="26606"/>
          <ac:spMkLst>
            <pc:docMk/>
            <pc:sldMk cId="482964906" sldId="379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55:30.463" v="3749"/>
          <ac:spMkLst>
            <pc:docMk/>
            <pc:sldMk cId="482964906" sldId="379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4:56:13.143" v="3792" actId="478"/>
          <ac:spMkLst>
            <pc:docMk/>
            <pc:sldMk cId="482964906" sldId="379"/>
            <ac:spMk id="13" creationId="{3375BA48-096B-9571-F08B-3C58C9D8B0AD}"/>
          </ac:spMkLst>
        </pc:spChg>
        <pc:spChg chg="del">
          <ac:chgData name="Quardey, Benjamin" userId="bdef3d0a-c254-4964-b884-5320bb45009c" providerId="ADAL" clId="{3F068AF0-5631-814A-9DB3-21837B17FADD}" dt="2022-06-02T14:55:30.463" v="3749"/>
          <ac:spMkLst>
            <pc:docMk/>
            <pc:sldMk cId="482964906" sldId="379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5:30.463" v="3749"/>
          <ac:spMkLst>
            <pc:docMk/>
            <pc:sldMk cId="482964906" sldId="379"/>
            <ac:spMk id="16" creationId="{53E5B1A8-3AC9-4BD1-9BBC-78CA94F2D1BA}"/>
          </ac:spMkLst>
        </pc:spChg>
        <pc:spChg chg="add del mod">
          <ac:chgData name="Quardey, Benjamin" userId="bdef3d0a-c254-4964-b884-5320bb45009c" providerId="ADAL" clId="{3F068AF0-5631-814A-9DB3-21837B17FADD}" dt="2022-06-02T14:57:20.517" v="3807" actId="478"/>
          <ac:spMkLst>
            <pc:docMk/>
            <pc:sldMk cId="482964906" sldId="379"/>
            <ac:spMk id="20" creationId="{B8F4EDF3-B7DF-8241-2C62-736A0BFCB005}"/>
          </ac:spMkLst>
        </pc:spChg>
        <pc:spChg chg="add mod">
          <ac:chgData name="Quardey, Benjamin" userId="bdef3d0a-c254-4964-b884-5320bb45009c" providerId="ADAL" clId="{3F068AF0-5631-814A-9DB3-21837B17FADD}" dt="2022-06-08T12:56:26.414" v="5006" actId="1076"/>
          <ac:spMkLst>
            <pc:docMk/>
            <pc:sldMk cId="482964906" sldId="379"/>
            <ac:spMk id="21" creationId="{DC583218-C20B-CC4B-1C57-A592B8AF6411}"/>
          </ac:spMkLst>
        </pc:spChg>
        <pc:spChg chg="add mod">
          <ac:chgData name="Quardey, Benjamin" userId="bdef3d0a-c254-4964-b884-5320bb45009c" providerId="ADAL" clId="{3F068AF0-5631-814A-9DB3-21837B17FADD}" dt="2022-06-08T12:57:01.749" v="5015" actId="1076"/>
          <ac:spMkLst>
            <pc:docMk/>
            <pc:sldMk cId="482964906" sldId="379"/>
            <ac:spMk id="22" creationId="{85D2620A-097B-83ED-B624-203165FAA2BD}"/>
          </ac:spMkLst>
        </pc:spChg>
        <pc:graphicFrameChg chg="add mod">
          <ac:chgData name="Quardey, Benjamin" userId="bdef3d0a-c254-4964-b884-5320bb45009c" providerId="ADAL" clId="{3F068AF0-5631-814A-9DB3-21837B17FADD}" dt="2022-06-08T13:54:43.172" v="5238" actId="255"/>
          <ac:graphicFrameMkLst>
            <pc:docMk/>
            <pc:sldMk cId="482964906" sldId="379"/>
            <ac:graphicFrameMk id="12" creationId="{45A1EE23-CCFA-4D52-9EFF-6266FC8361DA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3:55:08.892" v="5243" actId="255"/>
          <ac:graphicFrameMkLst>
            <pc:docMk/>
            <pc:sldMk cId="482964906" sldId="379"/>
            <ac:graphicFrameMk id="13" creationId="{ABA799BA-5ABF-E47D-0EBA-55CD0C9349B1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6:03.634" v="4993" actId="478"/>
          <ac:graphicFrameMkLst>
            <pc:docMk/>
            <pc:sldMk cId="482964906" sldId="379"/>
            <ac:graphicFrameMk id="17" creationId="{BF5AE1BD-DCB7-B0AA-1C57-A820A19E8956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6:36.131" v="5008" actId="478"/>
          <ac:graphicFrameMkLst>
            <pc:docMk/>
            <pc:sldMk cId="482964906" sldId="379"/>
            <ac:graphicFrameMk id="18" creationId="{7A3039FC-76B8-5074-7559-919B77A626A0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4:56:37.829" v="3799" actId="478"/>
          <ac:graphicFrameMkLst>
            <pc:docMk/>
            <pc:sldMk cId="482964906" sldId="379"/>
            <ac:graphicFrameMk id="19" creationId="{C86A6D6E-9BC5-CBE5-6D40-F5C436CC5EE2}"/>
          </ac:graphicFrameMkLst>
        </pc:graphicFrameChg>
      </pc:sldChg>
      <pc:sldChg chg="addSp delSp modSp add mod setBg delDesignElem modShow">
        <pc:chgData name="Quardey, Benjamin" userId="bdef3d0a-c254-4964-b884-5320bb45009c" providerId="ADAL" clId="{3F068AF0-5631-814A-9DB3-21837B17FADD}" dt="2022-06-14T18:21:00.839" v="5933" actId="729"/>
        <pc:sldMkLst>
          <pc:docMk/>
          <pc:sldMk cId="2186989942" sldId="380"/>
        </pc:sldMkLst>
        <pc:spChg chg="mod">
          <ac:chgData name="Quardey, Benjamin" userId="bdef3d0a-c254-4964-b884-5320bb45009c" providerId="ADAL" clId="{3F068AF0-5631-814A-9DB3-21837B17FADD}" dt="2022-06-09T19:11:59.321" v="5648" actId="14100"/>
          <ac:spMkLst>
            <pc:docMk/>
            <pc:sldMk cId="2186989942" sldId="380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2T15:00:03.191" v="3875" actId="478"/>
          <ac:spMkLst>
            <pc:docMk/>
            <pc:sldMk cId="2186989942" sldId="380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2T14:59:14.045" v="3822" actId="26606"/>
          <ac:spMkLst>
            <pc:docMk/>
            <pc:sldMk cId="2186989942" sldId="380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59:14.045" v="3822" actId="26606"/>
          <ac:spMkLst>
            <pc:docMk/>
            <pc:sldMk cId="2186989942" sldId="380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59:14.045" v="3822" actId="26606"/>
          <ac:spMkLst>
            <pc:docMk/>
            <pc:sldMk cId="2186989942" sldId="380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4:59:08.984" v="3821"/>
          <ac:spMkLst>
            <pc:docMk/>
            <pc:sldMk cId="2186989942" sldId="380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4:59:14.045" v="3822" actId="26606"/>
          <ac:spMkLst>
            <pc:docMk/>
            <pc:sldMk cId="2186989942" sldId="380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9:08.984" v="3821"/>
          <ac:spMkLst>
            <pc:docMk/>
            <pc:sldMk cId="2186989942" sldId="380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4:59:14.045" v="3822" actId="26606"/>
          <ac:spMkLst>
            <pc:docMk/>
            <pc:sldMk cId="2186989942" sldId="380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4:59:08.984" v="3821"/>
          <ac:spMkLst>
            <pc:docMk/>
            <pc:sldMk cId="2186989942" sldId="380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5:00:05.499" v="3876" actId="478"/>
          <ac:spMkLst>
            <pc:docMk/>
            <pc:sldMk cId="2186989942" sldId="380"/>
            <ac:spMk id="13" creationId="{C68EE77D-0474-C411-B6CD-CD4FE55697BC}"/>
          </ac:spMkLst>
        </pc:spChg>
        <pc:spChg chg="del">
          <ac:chgData name="Quardey, Benjamin" userId="bdef3d0a-c254-4964-b884-5320bb45009c" providerId="ADAL" clId="{3F068AF0-5631-814A-9DB3-21837B17FADD}" dt="2022-06-02T14:59:08.984" v="3821"/>
          <ac:spMkLst>
            <pc:docMk/>
            <pc:sldMk cId="2186989942" sldId="380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4:59:08.984" v="3821"/>
          <ac:spMkLst>
            <pc:docMk/>
            <pc:sldMk cId="2186989942" sldId="380"/>
            <ac:spMk id="16" creationId="{53E5B1A8-3AC9-4BD1-9BBC-78CA94F2D1BA}"/>
          </ac:spMkLst>
        </pc:spChg>
        <pc:spChg chg="add del mod">
          <ac:chgData name="Quardey, Benjamin" userId="bdef3d0a-c254-4964-b884-5320bb45009c" providerId="ADAL" clId="{3F068AF0-5631-814A-9DB3-21837B17FADD}" dt="2022-06-02T15:00:59.700" v="3885" actId="478"/>
          <ac:spMkLst>
            <pc:docMk/>
            <pc:sldMk cId="2186989942" sldId="380"/>
            <ac:spMk id="19" creationId="{174F675C-2FC1-456A-82A1-22088C24B885}"/>
          </ac:spMkLst>
        </pc:spChg>
        <pc:spChg chg="add mod">
          <ac:chgData name="Quardey, Benjamin" userId="bdef3d0a-c254-4964-b884-5320bb45009c" providerId="ADAL" clId="{3F068AF0-5631-814A-9DB3-21837B17FADD}" dt="2022-06-08T12:57:23.277" v="5024" actId="20577"/>
          <ac:spMkLst>
            <pc:docMk/>
            <pc:sldMk cId="2186989942" sldId="380"/>
            <ac:spMk id="20" creationId="{EA57CA50-D003-B36F-D950-1F7A3E0B9726}"/>
          </ac:spMkLst>
        </pc:spChg>
        <pc:spChg chg="add mod">
          <ac:chgData name="Quardey, Benjamin" userId="bdef3d0a-c254-4964-b884-5320bb45009c" providerId="ADAL" clId="{3F068AF0-5631-814A-9DB3-21837B17FADD}" dt="2022-06-09T17:55:21.501" v="5372" actId="1076"/>
          <ac:spMkLst>
            <pc:docMk/>
            <pc:sldMk cId="2186989942" sldId="380"/>
            <ac:spMk id="21" creationId="{81BE1C2E-80B6-282C-0CD2-56C3A8468A36}"/>
          </ac:spMkLst>
        </pc:spChg>
        <pc:graphicFrameChg chg="add mod">
          <ac:chgData name="Quardey, Benjamin" userId="bdef3d0a-c254-4964-b884-5320bb45009c" providerId="ADAL" clId="{3F068AF0-5631-814A-9DB3-21837B17FADD}" dt="2022-06-08T13:26:20.972" v="5182" actId="20577"/>
          <ac:graphicFrameMkLst>
            <pc:docMk/>
            <pc:sldMk cId="2186989942" sldId="380"/>
            <ac:graphicFrameMk id="12" creationId="{D7AE09CD-3C3C-4CF1-AA61-38F58502CE8D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2:58:20.530" v="5036" actId="14100"/>
          <ac:graphicFrameMkLst>
            <pc:docMk/>
            <pc:sldMk cId="2186989942" sldId="380"/>
            <ac:graphicFrameMk id="13" creationId="{6DACDC0A-2F89-4341-8AD6-A2C83F8549F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7:39.361" v="5025" actId="478"/>
          <ac:graphicFrameMkLst>
            <pc:docMk/>
            <pc:sldMk cId="2186989942" sldId="380"/>
            <ac:graphicFrameMk id="17" creationId="{7D4AA5C8-0614-1021-EFDD-39DC1D746E7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7:54.401" v="5031" actId="478"/>
          <ac:graphicFrameMkLst>
            <pc:docMk/>
            <pc:sldMk cId="2186989942" sldId="380"/>
            <ac:graphicFrameMk id="18" creationId="{F2C6D110-58E0-CD15-6B18-F83FE09D2B34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5:01:04.388" v="3887" actId="478"/>
          <ac:graphicFrameMkLst>
            <pc:docMk/>
            <pc:sldMk cId="2186989942" sldId="380"/>
            <ac:graphicFrameMk id="22" creationId="{EF47108C-5FD8-6719-E265-A319CF60A466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2T15:01:17.217" v="3891" actId="478"/>
          <ac:graphicFrameMkLst>
            <pc:docMk/>
            <pc:sldMk cId="2186989942" sldId="380"/>
            <ac:graphicFrameMk id="23" creationId="{8A90355F-D8F4-5326-0562-DFF7B5EED944}"/>
          </ac:graphicFrameMkLst>
        </pc:graphicFrameChg>
      </pc:sldChg>
      <pc:sldChg chg="addSp delSp modSp add mod setBg delDesignElem">
        <pc:chgData name="Quardey, Benjamin" userId="bdef3d0a-c254-4964-b884-5320bb45009c" providerId="ADAL" clId="{3F068AF0-5631-814A-9DB3-21837B17FADD}" dt="2022-06-09T19:12:05.871" v="5649" actId="14100"/>
        <pc:sldMkLst>
          <pc:docMk/>
          <pc:sldMk cId="3210238808" sldId="381"/>
        </pc:sldMkLst>
        <pc:spChg chg="mod">
          <ac:chgData name="Quardey, Benjamin" userId="bdef3d0a-c254-4964-b884-5320bb45009c" providerId="ADAL" clId="{3F068AF0-5631-814A-9DB3-21837B17FADD}" dt="2022-06-09T19:12:05.871" v="5649" actId="14100"/>
          <ac:spMkLst>
            <pc:docMk/>
            <pc:sldMk cId="3210238808" sldId="381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2T16:05:15.239" v="3964" actId="478"/>
          <ac:spMkLst>
            <pc:docMk/>
            <pc:sldMk cId="3210238808" sldId="381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2T16:04:50.779" v="3910" actId="26606"/>
          <ac:spMkLst>
            <pc:docMk/>
            <pc:sldMk cId="3210238808" sldId="381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6:04:50.779" v="3910" actId="26606"/>
          <ac:spMkLst>
            <pc:docMk/>
            <pc:sldMk cId="3210238808" sldId="381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6:04:50.779" v="3910" actId="26606"/>
          <ac:spMkLst>
            <pc:docMk/>
            <pc:sldMk cId="3210238808" sldId="381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6:04:45.166" v="3909"/>
          <ac:spMkLst>
            <pc:docMk/>
            <pc:sldMk cId="3210238808" sldId="381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6:04:50.779" v="3910" actId="26606"/>
          <ac:spMkLst>
            <pc:docMk/>
            <pc:sldMk cId="3210238808" sldId="381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6:04:45.166" v="3909"/>
          <ac:spMkLst>
            <pc:docMk/>
            <pc:sldMk cId="3210238808" sldId="381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6:04:50.779" v="3910" actId="26606"/>
          <ac:spMkLst>
            <pc:docMk/>
            <pc:sldMk cId="3210238808" sldId="381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6:04:45.166" v="3909"/>
          <ac:spMkLst>
            <pc:docMk/>
            <pc:sldMk cId="3210238808" sldId="381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6:05:18.243" v="3965" actId="478"/>
          <ac:spMkLst>
            <pc:docMk/>
            <pc:sldMk cId="3210238808" sldId="381"/>
            <ac:spMk id="13" creationId="{212DE63D-7837-92BF-F6E2-01000334B0E3}"/>
          </ac:spMkLst>
        </pc:spChg>
        <pc:spChg chg="del">
          <ac:chgData name="Quardey, Benjamin" userId="bdef3d0a-c254-4964-b884-5320bb45009c" providerId="ADAL" clId="{3F068AF0-5631-814A-9DB3-21837B17FADD}" dt="2022-06-02T16:04:45.166" v="3909"/>
          <ac:spMkLst>
            <pc:docMk/>
            <pc:sldMk cId="3210238808" sldId="381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6:04:45.166" v="3909"/>
          <ac:spMkLst>
            <pc:docMk/>
            <pc:sldMk cId="3210238808" sldId="381"/>
            <ac:spMk id="16" creationId="{53E5B1A8-3AC9-4BD1-9BBC-78CA94F2D1BA}"/>
          </ac:spMkLst>
        </pc:spChg>
        <pc:spChg chg="add mod">
          <ac:chgData name="Quardey, Benjamin" userId="bdef3d0a-c254-4964-b884-5320bb45009c" providerId="ADAL" clId="{3F068AF0-5631-814A-9DB3-21837B17FADD}" dt="2022-06-09T17:14:27.554" v="5337" actId="1076"/>
          <ac:spMkLst>
            <pc:docMk/>
            <pc:sldMk cId="3210238808" sldId="381"/>
            <ac:spMk id="19" creationId="{48925B82-DB0F-D307-FF15-791711C29A6F}"/>
          </ac:spMkLst>
        </pc:spChg>
        <pc:spChg chg="add del mod">
          <ac:chgData name="Quardey, Benjamin" userId="bdef3d0a-c254-4964-b884-5320bb45009c" providerId="ADAL" clId="{3F068AF0-5631-814A-9DB3-21837B17FADD}" dt="2022-06-02T16:07:02.963" v="3981" actId="478"/>
          <ac:spMkLst>
            <pc:docMk/>
            <pc:sldMk cId="3210238808" sldId="381"/>
            <ac:spMk id="20" creationId="{8B560EF2-2648-CC86-EFEA-C73FFE0B5FBD}"/>
          </ac:spMkLst>
        </pc:spChg>
        <pc:spChg chg="add mod">
          <ac:chgData name="Quardey, Benjamin" userId="bdef3d0a-c254-4964-b884-5320bb45009c" providerId="ADAL" clId="{3F068AF0-5631-814A-9DB3-21837B17FADD}" dt="2022-06-09T17:14:20.526" v="5336" actId="1076"/>
          <ac:spMkLst>
            <pc:docMk/>
            <pc:sldMk cId="3210238808" sldId="381"/>
            <ac:spMk id="21" creationId="{14F25DC2-AE90-C73C-B75C-E36C0AC805A4}"/>
          </ac:spMkLst>
        </pc:spChg>
        <pc:spChg chg="add del mod">
          <ac:chgData name="Quardey, Benjamin" userId="bdef3d0a-c254-4964-b884-5320bb45009c" providerId="ADAL" clId="{3F068AF0-5631-814A-9DB3-21837B17FADD}" dt="2022-06-02T16:07:07.867" v="3983" actId="478"/>
          <ac:spMkLst>
            <pc:docMk/>
            <pc:sldMk cId="3210238808" sldId="381"/>
            <ac:spMk id="22" creationId="{EFE7D60E-8C2B-664B-6E9A-775E55167234}"/>
          </ac:spMkLst>
        </pc:spChg>
        <pc:graphicFrameChg chg="add mod">
          <ac:chgData name="Quardey, Benjamin" userId="bdef3d0a-c254-4964-b884-5320bb45009c" providerId="ADAL" clId="{3F068AF0-5631-814A-9DB3-21837B17FADD}" dt="2022-06-09T17:14:33.907" v="5338" actId="14100"/>
          <ac:graphicFrameMkLst>
            <pc:docMk/>
            <pc:sldMk cId="3210238808" sldId="381"/>
            <ac:graphicFrameMk id="12" creationId="{55703D24-6E86-4792-9AFD-4566949EC88D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9T17:14:41.821" v="5339" actId="14100"/>
          <ac:graphicFrameMkLst>
            <pc:docMk/>
            <pc:sldMk cId="3210238808" sldId="381"/>
            <ac:graphicFrameMk id="13" creationId="{0BB0847F-9048-4D43-944F-FAED9F2C3927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8:45.286" v="5037" actId="478"/>
          <ac:graphicFrameMkLst>
            <pc:docMk/>
            <pc:sldMk cId="3210238808" sldId="381"/>
            <ac:graphicFrameMk id="17" creationId="{9CDE28E2-CDC1-8D8A-A821-1440E8F0B6AE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8:58.985" v="5042" actId="478"/>
          <ac:graphicFrameMkLst>
            <pc:docMk/>
            <pc:sldMk cId="3210238808" sldId="381"/>
            <ac:graphicFrameMk id="18" creationId="{F4E9E079-3460-7E8C-A6D4-2BB110167D4D}"/>
          </ac:graphicFrameMkLst>
        </pc:graphicFrameChg>
      </pc:sldChg>
      <pc:sldChg chg="addSp delSp modSp add mod setBg delDesignElem modShow">
        <pc:chgData name="Quardey, Benjamin" userId="bdef3d0a-c254-4964-b884-5320bb45009c" providerId="ADAL" clId="{3F068AF0-5631-814A-9DB3-21837B17FADD}" dt="2022-06-14T18:21:06.488" v="5934" actId="729"/>
        <pc:sldMkLst>
          <pc:docMk/>
          <pc:sldMk cId="2278100664" sldId="382"/>
        </pc:sldMkLst>
        <pc:spChg chg="mod">
          <ac:chgData name="Quardey, Benjamin" userId="bdef3d0a-c254-4964-b884-5320bb45009c" providerId="ADAL" clId="{3F068AF0-5631-814A-9DB3-21837B17FADD}" dt="2022-06-09T19:12:13.407" v="5650" actId="14100"/>
          <ac:spMkLst>
            <pc:docMk/>
            <pc:sldMk cId="2278100664" sldId="382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2T16:08:40.192" v="4021" actId="478"/>
          <ac:spMkLst>
            <pc:docMk/>
            <pc:sldMk cId="2278100664" sldId="382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2T16:08:16.984" v="3989" actId="26606"/>
          <ac:spMkLst>
            <pc:docMk/>
            <pc:sldMk cId="2278100664" sldId="382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6:08:16.984" v="3989" actId="26606"/>
          <ac:spMkLst>
            <pc:docMk/>
            <pc:sldMk cId="2278100664" sldId="382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6:08:16.984" v="3989" actId="26606"/>
          <ac:spMkLst>
            <pc:docMk/>
            <pc:sldMk cId="2278100664" sldId="382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6:08:12.715" v="3988"/>
          <ac:spMkLst>
            <pc:docMk/>
            <pc:sldMk cId="2278100664" sldId="382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6:08:16.984" v="3989" actId="26606"/>
          <ac:spMkLst>
            <pc:docMk/>
            <pc:sldMk cId="2278100664" sldId="382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6:08:12.715" v="3988"/>
          <ac:spMkLst>
            <pc:docMk/>
            <pc:sldMk cId="2278100664" sldId="382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6:08:16.984" v="3989" actId="26606"/>
          <ac:spMkLst>
            <pc:docMk/>
            <pc:sldMk cId="2278100664" sldId="382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6:08:12.715" v="3988"/>
          <ac:spMkLst>
            <pc:docMk/>
            <pc:sldMk cId="2278100664" sldId="382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6:08:43.516" v="4022" actId="478"/>
          <ac:spMkLst>
            <pc:docMk/>
            <pc:sldMk cId="2278100664" sldId="382"/>
            <ac:spMk id="13" creationId="{698F34B8-B926-595D-0CA5-D38739F1FF97}"/>
          </ac:spMkLst>
        </pc:spChg>
        <pc:spChg chg="del">
          <ac:chgData name="Quardey, Benjamin" userId="bdef3d0a-c254-4964-b884-5320bb45009c" providerId="ADAL" clId="{3F068AF0-5631-814A-9DB3-21837B17FADD}" dt="2022-06-02T16:08:12.715" v="3988"/>
          <ac:spMkLst>
            <pc:docMk/>
            <pc:sldMk cId="2278100664" sldId="382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6:08:12.715" v="3988"/>
          <ac:spMkLst>
            <pc:docMk/>
            <pc:sldMk cId="2278100664" sldId="382"/>
            <ac:spMk id="16" creationId="{53E5B1A8-3AC9-4BD1-9BBC-78CA94F2D1BA}"/>
          </ac:spMkLst>
        </pc:spChg>
        <pc:spChg chg="add del mod">
          <ac:chgData name="Quardey, Benjamin" userId="bdef3d0a-c254-4964-b884-5320bb45009c" providerId="ADAL" clId="{3F068AF0-5631-814A-9DB3-21837B17FADD}" dt="2022-06-02T16:09:45.253" v="4034" actId="478"/>
          <ac:spMkLst>
            <pc:docMk/>
            <pc:sldMk cId="2278100664" sldId="382"/>
            <ac:spMk id="19" creationId="{8677809E-FDDB-6A00-6919-6D37069DE2D8}"/>
          </ac:spMkLst>
        </pc:spChg>
        <pc:spChg chg="add del mod">
          <ac:chgData name="Quardey, Benjamin" userId="bdef3d0a-c254-4964-b884-5320bb45009c" providerId="ADAL" clId="{3F068AF0-5631-814A-9DB3-21837B17FADD}" dt="2022-06-02T16:09:35.364" v="4032" actId="478"/>
          <ac:spMkLst>
            <pc:docMk/>
            <pc:sldMk cId="2278100664" sldId="382"/>
            <ac:spMk id="20" creationId="{6BD1D80A-597A-51A8-54C0-58F986209719}"/>
          </ac:spMkLst>
        </pc:spChg>
        <pc:spChg chg="add del mod">
          <ac:chgData name="Quardey, Benjamin" userId="bdef3d0a-c254-4964-b884-5320bb45009c" providerId="ADAL" clId="{3F068AF0-5631-814A-9DB3-21837B17FADD}" dt="2022-06-02T16:09:27.450" v="4030" actId="478"/>
          <ac:spMkLst>
            <pc:docMk/>
            <pc:sldMk cId="2278100664" sldId="382"/>
            <ac:spMk id="21" creationId="{AD8C51B2-D621-1864-F1F6-9F3895B07001}"/>
          </ac:spMkLst>
        </pc:spChg>
        <pc:spChg chg="add mod">
          <ac:chgData name="Quardey, Benjamin" userId="bdef3d0a-c254-4964-b884-5320bb45009c" providerId="ADAL" clId="{3F068AF0-5631-814A-9DB3-21837B17FADD}" dt="2022-06-08T13:00:48.247" v="5068" actId="1076"/>
          <ac:spMkLst>
            <pc:docMk/>
            <pc:sldMk cId="2278100664" sldId="382"/>
            <ac:spMk id="22" creationId="{AC1C17C8-863C-A595-E279-27DEB04CE583}"/>
          </ac:spMkLst>
        </pc:spChg>
        <pc:spChg chg="add mod">
          <ac:chgData name="Quardey, Benjamin" userId="bdef3d0a-c254-4964-b884-5320bb45009c" providerId="ADAL" clId="{3F068AF0-5631-814A-9DB3-21837B17FADD}" dt="2022-06-08T13:00:11.363" v="5059" actId="1076"/>
          <ac:spMkLst>
            <pc:docMk/>
            <pc:sldMk cId="2278100664" sldId="382"/>
            <ac:spMk id="23" creationId="{BDDA23FC-C070-FD0E-DE43-88656C647F5A}"/>
          </ac:spMkLst>
        </pc:spChg>
        <pc:graphicFrameChg chg="add mod">
          <ac:chgData name="Quardey, Benjamin" userId="bdef3d0a-c254-4964-b884-5320bb45009c" providerId="ADAL" clId="{3F068AF0-5631-814A-9DB3-21837B17FADD}" dt="2022-06-08T13:57:54.593" v="5259" actId="2711"/>
          <ac:graphicFrameMkLst>
            <pc:docMk/>
            <pc:sldMk cId="2278100664" sldId="382"/>
            <ac:graphicFrameMk id="12" creationId="{F00CDD9A-6EA9-4591-9EDC-63E419ED2CA9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3:58:37.821" v="5263" actId="2711"/>
          <ac:graphicFrameMkLst>
            <pc:docMk/>
            <pc:sldMk cId="2278100664" sldId="382"/>
            <ac:graphicFrameMk id="13" creationId="{FFCEA3BD-FC74-44FE-91A0-B03C737DBD08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2:59:54.544" v="5053" actId="478"/>
          <ac:graphicFrameMkLst>
            <pc:docMk/>
            <pc:sldMk cId="2278100664" sldId="382"/>
            <ac:graphicFrameMk id="17" creationId="{D43E57F5-159A-FCF9-EFD9-D66042474A50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3:00:20.522" v="5061" actId="478"/>
          <ac:graphicFrameMkLst>
            <pc:docMk/>
            <pc:sldMk cId="2278100664" sldId="382"/>
            <ac:graphicFrameMk id="18" creationId="{1583399A-E929-0A42-3351-485CEF29525C}"/>
          </ac:graphicFrameMkLst>
        </pc:graphicFrameChg>
      </pc:sldChg>
      <pc:sldChg chg="addSp delSp modSp add mod setBg delDesignElem modShow">
        <pc:chgData name="Quardey, Benjamin" userId="bdef3d0a-c254-4964-b884-5320bb45009c" providerId="ADAL" clId="{3F068AF0-5631-814A-9DB3-21837B17FADD}" dt="2022-06-14T18:21:10.372" v="5935" actId="729"/>
        <pc:sldMkLst>
          <pc:docMk/>
          <pc:sldMk cId="1138865838" sldId="383"/>
        </pc:sldMkLst>
        <pc:spChg chg="mod">
          <ac:chgData name="Quardey, Benjamin" userId="bdef3d0a-c254-4964-b884-5320bb45009c" providerId="ADAL" clId="{3F068AF0-5631-814A-9DB3-21837B17FADD}" dt="2022-06-09T19:12:21.783" v="5651" actId="14100"/>
          <ac:spMkLst>
            <pc:docMk/>
            <pc:sldMk cId="1138865838" sldId="383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2T16:11:52.941" v="4094" actId="478"/>
          <ac:spMkLst>
            <pc:docMk/>
            <pc:sldMk cId="1138865838" sldId="383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2T16:11:10.494" v="4048" actId="26606"/>
          <ac:spMkLst>
            <pc:docMk/>
            <pc:sldMk cId="1138865838" sldId="383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6:11:10.494" v="4048" actId="26606"/>
          <ac:spMkLst>
            <pc:docMk/>
            <pc:sldMk cId="1138865838" sldId="383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6:11:10.494" v="4048" actId="26606"/>
          <ac:spMkLst>
            <pc:docMk/>
            <pc:sldMk cId="1138865838" sldId="383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2T16:11:05.479" v="4047"/>
          <ac:spMkLst>
            <pc:docMk/>
            <pc:sldMk cId="1138865838" sldId="383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2T16:11:10.494" v="4048" actId="26606"/>
          <ac:spMkLst>
            <pc:docMk/>
            <pc:sldMk cId="1138865838" sldId="383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2T16:11:05.479" v="4047"/>
          <ac:spMkLst>
            <pc:docMk/>
            <pc:sldMk cId="1138865838" sldId="383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2T16:11:10.494" v="4048" actId="26606"/>
          <ac:spMkLst>
            <pc:docMk/>
            <pc:sldMk cId="1138865838" sldId="383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2T16:11:05.479" v="4047"/>
          <ac:spMkLst>
            <pc:docMk/>
            <pc:sldMk cId="1138865838" sldId="383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2T16:11:57.562" v="4096" actId="478"/>
          <ac:spMkLst>
            <pc:docMk/>
            <pc:sldMk cId="1138865838" sldId="383"/>
            <ac:spMk id="13" creationId="{4A5B5F7C-752E-A03C-4776-6B7830316587}"/>
          </ac:spMkLst>
        </pc:spChg>
        <pc:spChg chg="del">
          <ac:chgData name="Quardey, Benjamin" userId="bdef3d0a-c254-4964-b884-5320bb45009c" providerId="ADAL" clId="{3F068AF0-5631-814A-9DB3-21837B17FADD}" dt="2022-06-02T16:11:05.479" v="4047"/>
          <ac:spMkLst>
            <pc:docMk/>
            <pc:sldMk cId="1138865838" sldId="383"/>
            <ac:spMk id="14" creationId="{375E0459-6403-40CD-989D-56A4407CA12E}"/>
          </ac:spMkLst>
        </pc:spChg>
        <pc:spChg chg="add del mod">
          <ac:chgData name="Quardey, Benjamin" userId="bdef3d0a-c254-4964-b884-5320bb45009c" providerId="ADAL" clId="{3F068AF0-5631-814A-9DB3-21837B17FADD}" dt="2022-06-02T16:11:57.820" v="4098"/>
          <ac:spMkLst>
            <pc:docMk/>
            <pc:sldMk cId="1138865838" sldId="383"/>
            <ac:spMk id="15" creationId="{17621C06-256B-62D0-5468-D5E57E180399}"/>
          </ac:spMkLst>
        </pc:spChg>
        <pc:spChg chg="del">
          <ac:chgData name="Quardey, Benjamin" userId="bdef3d0a-c254-4964-b884-5320bb45009c" providerId="ADAL" clId="{3F068AF0-5631-814A-9DB3-21837B17FADD}" dt="2022-06-02T16:11:05.479" v="4047"/>
          <ac:spMkLst>
            <pc:docMk/>
            <pc:sldMk cId="1138865838" sldId="383"/>
            <ac:spMk id="16" creationId="{53E5B1A8-3AC9-4BD1-9BBC-78CA94F2D1BA}"/>
          </ac:spMkLst>
        </pc:spChg>
        <pc:spChg chg="add mod">
          <ac:chgData name="Quardey, Benjamin" userId="bdef3d0a-c254-4964-b884-5320bb45009c" providerId="ADAL" clId="{3F068AF0-5631-814A-9DB3-21837B17FADD}" dt="2022-06-08T13:01:54.583" v="5079" actId="1076"/>
          <ac:spMkLst>
            <pc:docMk/>
            <pc:sldMk cId="1138865838" sldId="383"/>
            <ac:spMk id="19" creationId="{037C37B3-293C-8BB8-6EC0-E879E7EE11C8}"/>
          </ac:spMkLst>
        </pc:spChg>
        <pc:spChg chg="add mod">
          <ac:chgData name="Quardey, Benjamin" userId="bdef3d0a-c254-4964-b884-5320bb45009c" providerId="ADAL" clId="{3F068AF0-5631-814A-9DB3-21837B17FADD}" dt="2022-06-08T13:02:20.248" v="5085" actId="1076"/>
          <ac:spMkLst>
            <pc:docMk/>
            <pc:sldMk cId="1138865838" sldId="383"/>
            <ac:spMk id="20" creationId="{99ADF263-89D9-E62A-033B-2645ADCB65EE}"/>
          </ac:spMkLst>
        </pc:spChg>
        <pc:spChg chg="add del mod">
          <ac:chgData name="Quardey, Benjamin" userId="bdef3d0a-c254-4964-b884-5320bb45009c" providerId="ADAL" clId="{3F068AF0-5631-814A-9DB3-21837B17FADD}" dt="2022-06-02T16:13:16.568" v="4113" actId="478"/>
          <ac:spMkLst>
            <pc:docMk/>
            <pc:sldMk cId="1138865838" sldId="383"/>
            <ac:spMk id="21" creationId="{4701502C-F212-C723-ECD1-3D24B285F76B}"/>
          </ac:spMkLst>
        </pc:spChg>
        <pc:spChg chg="add del mod">
          <ac:chgData name="Quardey, Benjamin" userId="bdef3d0a-c254-4964-b884-5320bb45009c" providerId="ADAL" clId="{3F068AF0-5631-814A-9DB3-21837B17FADD}" dt="2022-06-02T16:13:21.858" v="4115" actId="478"/>
          <ac:spMkLst>
            <pc:docMk/>
            <pc:sldMk cId="1138865838" sldId="383"/>
            <ac:spMk id="22" creationId="{E21D7880-8699-C30C-B69A-F36EF2C75881}"/>
          </ac:spMkLst>
        </pc:spChg>
        <pc:spChg chg="add del mod">
          <ac:chgData name="Quardey, Benjamin" userId="bdef3d0a-c254-4964-b884-5320bb45009c" providerId="ADAL" clId="{3F068AF0-5631-814A-9DB3-21837B17FADD}" dt="2022-06-02T16:13:54.308" v="4120" actId="478"/>
          <ac:spMkLst>
            <pc:docMk/>
            <pc:sldMk cId="1138865838" sldId="383"/>
            <ac:spMk id="23" creationId="{1EF2F2D6-AD06-C4C0-EE34-A98A19B0582C}"/>
          </ac:spMkLst>
        </pc:spChg>
        <pc:graphicFrameChg chg="add mod">
          <ac:chgData name="Quardey, Benjamin" userId="bdef3d0a-c254-4964-b884-5320bb45009c" providerId="ADAL" clId="{3F068AF0-5631-814A-9DB3-21837B17FADD}" dt="2022-06-09T17:55:48.859" v="5373"/>
          <ac:graphicFrameMkLst>
            <pc:docMk/>
            <pc:sldMk cId="1138865838" sldId="383"/>
            <ac:graphicFrameMk id="12" creationId="{A8712435-C42F-45A8-8E6D-C38B3E341B41}"/>
          </ac:graphicFrameMkLst>
        </pc:graphicFrameChg>
        <pc:graphicFrameChg chg="add mod">
          <ac:chgData name="Quardey, Benjamin" userId="bdef3d0a-c254-4964-b884-5320bb45009c" providerId="ADAL" clId="{3F068AF0-5631-814A-9DB3-21837B17FADD}" dt="2022-06-08T14:17:58.312" v="5317" actId="20577"/>
          <ac:graphicFrameMkLst>
            <pc:docMk/>
            <pc:sldMk cId="1138865838" sldId="383"/>
            <ac:graphicFrameMk id="13" creationId="{9D0C5CF8-117E-4A6C-AC5B-727E4DD1B7B6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3:01:05.684" v="5069" actId="478"/>
          <ac:graphicFrameMkLst>
            <pc:docMk/>
            <pc:sldMk cId="1138865838" sldId="383"/>
            <ac:graphicFrameMk id="17" creationId="{87877603-0A01-AC01-21CB-832763B9FD4C}"/>
          </ac:graphicFrameMkLst>
        </pc:graphicFrameChg>
        <pc:graphicFrameChg chg="add del mod">
          <ac:chgData name="Quardey, Benjamin" userId="bdef3d0a-c254-4964-b884-5320bb45009c" providerId="ADAL" clId="{3F068AF0-5631-814A-9DB3-21837B17FADD}" dt="2022-06-08T13:01:58.959" v="5080" actId="478"/>
          <ac:graphicFrameMkLst>
            <pc:docMk/>
            <pc:sldMk cId="1138865838" sldId="383"/>
            <ac:graphicFrameMk id="18" creationId="{187DEF42-15F9-AA90-EC97-C744046A5730}"/>
          </ac:graphicFrameMkLst>
        </pc:graphicFrameChg>
      </pc:sldChg>
      <pc:sldChg chg="addSp delSp modSp add mod ord setBg delDesignElem">
        <pc:chgData name="Quardey, Benjamin" userId="bdef3d0a-c254-4964-b884-5320bb45009c" providerId="ADAL" clId="{3F068AF0-5631-814A-9DB3-21837B17FADD}" dt="2022-06-14T01:15:01.860" v="5890" actId="14100"/>
        <pc:sldMkLst>
          <pc:docMk/>
          <pc:sldMk cId="2662584802" sldId="384"/>
        </pc:sldMkLst>
        <pc:spChg chg="mod">
          <ac:chgData name="Quardey, Benjamin" userId="bdef3d0a-c254-4964-b884-5320bb45009c" providerId="ADAL" clId="{3F068AF0-5631-814A-9DB3-21837B17FADD}" dt="2022-06-09T19:10:21.720" v="5637" actId="27636"/>
          <ac:spMkLst>
            <pc:docMk/>
            <pc:sldMk cId="2662584802" sldId="384"/>
            <ac:spMk id="2" creationId="{39ABE9F9-42E4-81F4-73C9-A0B1D3745D1A}"/>
          </ac:spMkLst>
        </pc:spChg>
        <pc:spChg chg="add del mod">
          <ac:chgData name="Quardey, Benjamin" userId="bdef3d0a-c254-4964-b884-5320bb45009c" providerId="ADAL" clId="{3F068AF0-5631-814A-9DB3-21837B17FADD}" dt="2022-06-11T16:27:19.859" v="5886" actId="478"/>
          <ac:spMkLst>
            <pc:docMk/>
            <pc:sldMk cId="2662584802" sldId="384"/>
            <ac:spMk id="3" creationId="{523D4951-3E68-1980-0215-517BF1DD9EC1}"/>
          </ac:spMkLst>
        </pc:spChg>
        <pc:spChg chg="del mod">
          <ac:chgData name="Quardey, Benjamin" userId="bdef3d0a-c254-4964-b884-5320bb45009c" providerId="ADAL" clId="{3F068AF0-5631-814A-9DB3-21837B17FADD}" dt="2022-06-06T20:16:42.829" v="4352" actId="478"/>
          <ac:spMkLst>
            <pc:docMk/>
            <pc:sldMk cId="2662584802" sldId="384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6T20:16:17.171" v="4319" actId="26606"/>
          <ac:spMkLst>
            <pc:docMk/>
            <pc:sldMk cId="2662584802" sldId="384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6T20:16:17.171" v="4319" actId="26606"/>
          <ac:spMkLst>
            <pc:docMk/>
            <pc:sldMk cId="2662584802" sldId="384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6T20:16:17.171" v="4319" actId="26606"/>
          <ac:spMkLst>
            <pc:docMk/>
            <pc:sldMk cId="2662584802" sldId="384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6T20:16:13.217" v="4318"/>
          <ac:spMkLst>
            <pc:docMk/>
            <pc:sldMk cId="2662584802" sldId="384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6T20:16:17.171" v="4319" actId="26606"/>
          <ac:spMkLst>
            <pc:docMk/>
            <pc:sldMk cId="2662584802" sldId="384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6T20:16:13.217" v="4318"/>
          <ac:spMkLst>
            <pc:docMk/>
            <pc:sldMk cId="2662584802" sldId="384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6T20:16:17.171" v="4319" actId="26606"/>
          <ac:spMkLst>
            <pc:docMk/>
            <pc:sldMk cId="2662584802" sldId="384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6T20:16:13.217" v="4318"/>
          <ac:spMkLst>
            <pc:docMk/>
            <pc:sldMk cId="2662584802" sldId="384"/>
            <ac:spMk id="12" creationId="{BC4C4868-CB8F-4AF9-9CDB-8108F2C19B67}"/>
          </ac:spMkLst>
        </pc:spChg>
        <pc:spChg chg="add mod">
          <ac:chgData name="Quardey, Benjamin" userId="bdef3d0a-c254-4964-b884-5320bb45009c" providerId="ADAL" clId="{3F068AF0-5631-814A-9DB3-21837B17FADD}" dt="2022-06-14T01:14:56.578" v="5889" actId="1076"/>
          <ac:spMkLst>
            <pc:docMk/>
            <pc:sldMk cId="2662584802" sldId="384"/>
            <ac:spMk id="12" creationId="{BE24AE17-D09B-38A5-15E7-879A856CB0DF}"/>
          </ac:spMkLst>
        </pc:spChg>
        <pc:spChg chg="del">
          <ac:chgData name="Quardey, Benjamin" userId="bdef3d0a-c254-4964-b884-5320bb45009c" providerId="ADAL" clId="{3F068AF0-5631-814A-9DB3-21837B17FADD}" dt="2022-06-06T20:16:13.217" v="4318"/>
          <ac:spMkLst>
            <pc:docMk/>
            <pc:sldMk cId="2662584802" sldId="384"/>
            <ac:spMk id="14" creationId="{375E0459-6403-40CD-989D-56A4407CA12E}"/>
          </ac:spMkLst>
        </pc:spChg>
        <pc:spChg chg="add mod">
          <ac:chgData name="Quardey, Benjamin" userId="bdef3d0a-c254-4964-b884-5320bb45009c" providerId="ADAL" clId="{3F068AF0-5631-814A-9DB3-21837B17FADD}" dt="2022-06-07T17:06:42.190" v="4593" actId="1076"/>
          <ac:spMkLst>
            <pc:docMk/>
            <pc:sldMk cId="2662584802" sldId="384"/>
            <ac:spMk id="15" creationId="{21CE379F-11F4-D904-7B8E-8A3B85B83343}"/>
          </ac:spMkLst>
        </pc:spChg>
        <pc:spChg chg="del">
          <ac:chgData name="Quardey, Benjamin" userId="bdef3d0a-c254-4964-b884-5320bb45009c" providerId="ADAL" clId="{3F068AF0-5631-814A-9DB3-21837B17FADD}" dt="2022-06-06T20:16:13.217" v="4318"/>
          <ac:spMkLst>
            <pc:docMk/>
            <pc:sldMk cId="2662584802" sldId="384"/>
            <ac:spMk id="16" creationId="{53E5B1A8-3AC9-4BD1-9BBC-78CA94F2D1BA}"/>
          </ac:spMkLst>
        </pc:spChg>
        <pc:spChg chg="add del mod">
          <ac:chgData name="Quardey, Benjamin" userId="bdef3d0a-c254-4964-b884-5320bb45009c" providerId="ADAL" clId="{3F068AF0-5631-814A-9DB3-21837B17FADD}" dt="2022-06-07T17:06:25.248" v="4589" actId="21"/>
          <ac:spMkLst>
            <pc:docMk/>
            <pc:sldMk cId="2662584802" sldId="384"/>
            <ac:spMk id="24" creationId="{1BD37253-7950-8DD6-BA5D-CBFF5FC77264}"/>
          </ac:spMkLst>
        </pc:spChg>
        <pc:picChg chg="add mod modCrop">
          <ac:chgData name="Quardey, Benjamin" userId="bdef3d0a-c254-4964-b884-5320bb45009c" providerId="ADAL" clId="{3F068AF0-5631-814A-9DB3-21837B17FADD}" dt="2022-06-14T01:15:01.860" v="5890" actId="14100"/>
          <ac:picMkLst>
            <pc:docMk/>
            <pc:sldMk cId="2662584802" sldId="384"/>
            <ac:picMk id="13" creationId="{1E09BC14-8795-0D77-849D-9F43B029DE62}"/>
          </ac:picMkLst>
        </pc:picChg>
        <pc:picChg chg="add del mod">
          <ac:chgData name="Quardey, Benjamin" userId="bdef3d0a-c254-4964-b884-5320bb45009c" providerId="ADAL" clId="{3F068AF0-5631-814A-9DB3-21837B17FADD}" dt="2022-06-06T21:16:02.554" v="4355" actId="478"/>
          <ac:picMkLst>
            <pc:docMk/>
            <pc:sldMk cId="2662584802" sldId="384"/>
            <ac:picMk id="17" creationId="{5BC04F2C-42C8-5BCA-FAFC-2E3FE95DE323}"/>
          </ac:picMkLst>
        </pc:picChg>
        <pc:picChg chg="add del mod">
          <ac:chgData name="Quardey, Benjamin" userId="bdef3d0a-c254-4964-b884-5320bb45009c" providerId="ADAL" clId="{3F068AF0-5631-814A-9DB3-21837B17FADD}" dt="2022-06-06T21:23:18.883" v="4415" actId="478"/>
          <ac:picMkLst>
            <pc:docMk/>
            <pc:sldMk cId="2662584802" sldId="384"/>
            <ac:picMk id="18" creationId="{F4DB8DCE-005C-5186-944F-D4F86ACC4762}"/>
          </ac:picMkLst>
        </pc:picChg>
        <pc:picChg chg="add del mod">
          <ac:chgData name="Quardey, Benjamin" userId="bdef3d0a-c254-4964-b884-5320bb45009c" providerId="ADAL" clId="{3F068AF0-5631-814A-9DB3-21837B17FADD}" dt="2022-06-06T21:23:11.956" v="4413" actId="478"/>
          <ac:picMkLst>
            <pc:docMk/>
            <pc:sldMk cId="2662584802" sldId="384"/>
            <ac:picMk id="19" creationId="{B506C225-2519-3E65-65A9-2166918FF8AF}"/>
          </ac:picMkLst>
        </pc:picChg>
        <pc:picChg chg="add del mod">
          <ac:chgData name="Quardey, Benjamin" userId="bdef3d0a-c254-4964-b884-5320bb45009c" providerId="ADAL" clId="{3F068AF0-5631-814A-9DB3-21837B17FADD}" dt="2022-06-07T17:06:19.128" v="4588" actId="478"/>
          <ac:picMkLst>
            <pc:docMk/>
            <pc:sldMk cId="2662584802" sldId="384"/>
            <ac:picMk id="20" creationId="{7012A3A3-88B9-5ADE-0531-B981DCAA0666}"/>
          </ac:picMkLst>
        </pc:picChg>
        <pc:picChg chg="add del mod">
          <ac:chgData name="Quardey, Benjamin" userId="bdef3d0a-c254-4964-b884-5320bb45009c" providerId="ADAL" clId="{3F068AF0-5631-814A-9DB3-21837B17FADD}" dt="2022-06-06T21:23:32.251" v="4420" actId="478"/>
          <ac:picMkLst>
            <pc:docMk/>
            <pc:sldMk cId="2662584802" sldId="384"/>
            <ac:picMk id="21" creationId="{4196063A-4776-ABC5-02C1-FC93C3D85802}"/>
          </ac:picMkLst>
        </pc:picChg>
        <pc:picChg chg="add del mod">
          <ac:chgData name="Quardey, Benjamin" userId="bdef3d0a-c254-4964-b884-5320bb45009c" providerId="ADAL" clId="{3F068AF0-5631-814A-9DB3-21837B17FADD}" dt="2022-06-07T17:05:58.971" v="4586" actId="21"/>
          <ac:picMkLst>
            <pc:docMk/>
            <pc:sldMk cId="2662584802" sldId="384"/>
            <ac:picMk id="22" creationId="{024ACE48-5714-0BB1-BA46-EEC5C36F63B5}"/>
          </ac:picMkLst>
        </pc:picChg>
        <pc:picChg chg="add del mod">
          <ac:chgData name="Quardey, Benjamin" userId="bdef3d0a-c254-4964-b884-5320bb45009c" providerId="ADAL" clId="{3F068AF0-5631-814A-9DB3-21837B17FADD}" dt="2022-06-07T17:05:45.365" v="4584" actId="21"/>
          <ac:picMkLst>
            <pc:docMk/>
            <pc:sldMk cId="2662584802" sldId="384"/>
            <ac:picMk id="23" creationId="{1399B2A7-7223-EE2A-2121-6399AEF0F0F1}"/>
          </ac:picMkLst>
        </pc:picChg>
      </pc:sldChg>
      <pc:sldChg chg="addSp delSp modSp new del mod setBg">
        <pc:chgData name="Quardey, Benjamin" userId="bdef3d0a-c254-4964-b884-5320bb45009c" providerId="ADAL" clId="{3F068AF0-5631-814A-9DB3-21837B17FADD}" dt="2022-06-06T20:16:03.647" v="4316" actId="2696"/>
        <pc:sldMkLst>
          <pc:docMk/>
          <pc:sldMk cId="2818668243" sldId="384"/>
        </pc:sldMkLst>
        <pc:spChg chg="mod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2" creationId="{21F038D1-38E1-190C-D43B-4A446E232B78}"/>
          </ac:spMkLst>
        </pc:spChg>
        <pc:spChg chg="del">
          <ac:chgData name="Quardey, Benjamin" userId="bdef3d0a-c254-4964-b884-5320bb45009c" providerId="ADAL" clId="{3F068AF0-5631-814A-9DB3-21837B17FADD}" dt="2022-06-06T20:14:47.867" v="4313" actId="478"/>
          <ac:spMkLst>
            <pc:docMk/>
            <pc:sldMk cId="2818668243" sldId="384"/>
            <ac:spMk id="3" creationId="{03B79093-DBE8-C9E6-5FBF-75FBBCF1ED31}"/>
          </ac:spMkLst>
        </pc:spChg>
        <pc:spChg chg="add del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7" creationId="{FFD48BC7-DC40-47DE-87EE-9F4B6ECB9ABB}"/>
          </ac:spMkLst>
        </pc:spChg>
        <pc:spChg chg="add del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9" creationId="{E502BBC7-2C76-46F3-BC24-5985BC13DB88}"/>
          </ac:spMkLst>
        </pc:spChg>
        <pc:spChg chg="add del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11" creationId="{C7F28D52-2A5F-4D23-81AE-7CB8B591C7AF}"/>
          </ac:spMkLst>
        </pc:spChg>
        <pc:spChg chg="add del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13" creationId="{3629484E-3792-4B3D-89AD-7C8A1ED0E0D4}"/>
          </ac:spMkLst>
        </pc:spChg>
        <pc:spChg chg="add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18" creationId="{6F5A5072-7B47-4D32-B52A-4EBBF590B8A5}"/>
          </ac:spMkLst>
        </pc:spChg>
        <pc:spChg chg="add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20" creationId="{9715DAF0-AE1B-46C9-8A6B-DB2AA05AB91D}"/>
          </ac:spMkLst>
        </pc:spChg>
        <pc:spChg chg="add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22" creationId="{6016219D-510E-4184-9090-6D5578A87BD1}"/>
          </ac:spMkLst>
        </pc:spChg>
        <pc:spChg chg="add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24" creationId="{AFF4A713-7B75-4B21-90D7-5AB19547C728}"/>
          </ac:spMkLst>
        </pc:spChg>
        <pc:spChg chg="add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26" creationId="{DC631C0B-6DA6-4E57-8231-CE32B3434A7E}"/>
          </ac:spMkLst>
        </pc:spChg>
        <pc:spChg chg="add">
          <ac:chgData name="Quardey, Benjamin" userId="bdef3d0a-c254-4964-b884-5320bb45009c" providerId="ADAL" clId="{3F068AF0-5631-814A-9DB3-21837B17FADD}" dt="2022-06-06T20:15:20.375" v="4315" actId="26606"/>
          <ac:spMkLst>
            <pc:docMk/>
            <pc:sldMk cId="2818668243" sldId="384"/>
            <ac:spMk id="28" creationId="{C29501E6-A978-4A61-9689-9085AF97A53A}"/>
          </ac:spMkLst>
        </pc:spChg>
      </pc:sldChg>
      <pc:sldChg chg="addSp delSp modSp add mod ord setBg delDesignElem">
        <pc:chgData name="Quardey, Benjamin" userId="bdef3d0a-c254-4964-b884-5320bb45009c" providerId="ADAL" clId="{3F068AF0-5631-814A-9DB3-21837B17FADD}" dt="2022-06-11T01:24:15.076" v="5741" actId="20577"/>
        <pc:sldMkLst>
          <pc:docMk/>
          <pc:sldMk cId="281124314" sldId="385"/>
        </pc:sldMkLst>
        <pc:spChg chg="mod">
          <ac:chgData name="Quardey, Benjamin" userId="bdef3d0a-c254-4964-b884-5320bb45009c" providerId="ADAL" clId="{3F068AF0-5631-814A-9DB3-21837B17FADD}" dt="2022-06-09T19:09:32.317" v="5631" actId="14100"/>
          <ac:spMkLst>
            <pc:docMk/>
            <pc:sldMk cId="281124314" sldId="385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7T17:05:28.786" v="4583" actId="478"/>
          <ac:spMkLst>
            <pc:docMk/>
            <pc:sldMk cId="281124314" sldId="385"/>
            <ac:spMk id="3" creationId="{5BD662C5-43CA-9258-251F-B359116AF712}"/>
          </ac:spMkLst>
        </pc:spChg>
        <pc:spChg chg="add mod">
          <ac:chgData name="Quardey, Benjamin" userId="bdef3d0a-c254-4964-b884-5320bb45009c" providerId="ADAL" clId="{3F068AF0-5631-814A-9DB3-21837B17FADD}" dt="2022-06-09T19:02:52.431" v="5615" actId="1076"/>
          <ac:spMkLst>
            <pc:docMk/>
            <pc:sldMk cId="281124314" sldId="385"/>
            <ac:spMk id="4" creationId="{BDEFEF7D-10C6-1227-A292-82E0D2BF9C9E}"/>
          </ac:spMkLst>
        </pc:spChg>
        <pc:spChg chg="add">
          <ac:chgData name="Quardey, Benjamin" userId="bdef3d0a-c254-4964-b884-5320bb45009c" providerId="ADAL" clId="{3F068AF0-5631-814A-9DB3-21837B17FADD}" dt="2022-06-07T17:05:04.963" v="4544" actId="26606"/>
          <ac:spMkLst>
            <pc:docMk/>
            <pc:sldMk cId="281124314" sldId="385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7T17:05:04.963" v="4544" actId="26606"/>
          <ac:spMkLst>
            <pc:docMk/>
            <pc:sldMk cId="281124314" sldId="385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7T17:05:04.963" v="4544" actId="26606"/>
          <ac:spMkLst>
            <pc:docMk/>
            <pc:sldMk cId="281124314" sldId="385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7T17:04:31.953" v="4543"/>
          <ac:spMkLst>
            <pc:docMk/>
            <pc:sldMk cId="281124314" sldId="385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7T17:05:04.963" v="4544" actId="26606"/>
          <ac:spMkLst>
            <pc:docMk/>
            <pc:sldMk cId="281124314" sldId="385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7T17:04:31.953" v="4543"/>
          <ac:spMkLst>
            <pc:docMk/>
            <pc:sldMk cId="281124314" sldId="385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7T17:05:04.963" v="4544" actId="26606"/>
          <ac:spMkLst>
            <pc:docMk/>
            <pc:sldMk cId="281124314" sldId="385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7T17:04:31.953" v="4543"/>
          <ac:spMkLst>
            <pc:docMk/>
            <pc:sldMk cId="281124314" sldId="385"/>
            <ac:spMk id="12" creationId="{BC4C4868-CB8F-4AF9-9CDB-8108F2C19B67}"/>
          </ac:spMkLst>
        </pc:spChg>
        <pc:spChg chg="add mod">
          <ac:chgData name="Quardey, Benjamin" userId="bdef3d0a-c254-4964-b884-5320bb45009c" providerId="ADAL" clId="{3F068AF0-5631-814A-9DB3-21837B17FADD}" dt="2022-06-09T19:03:00.597" v="5617" actId="1076"/>
          <ac:spMkLst>
            <pc:docMk/>
            <pc:sldMk cId="281124314" sldId="385"/>
            <ac:spMk id="13" creationId="{E70B25E9-496E-0231-4CB6-075E4EE7CD46}"/>
          </ac:spMkLst>
        </pc:spChg>
        <pc:spChg chg="del">
          <ac:chgData name="Quardey, Benjamin" userId="bdef3d0a-c254-4964-b884-5320bb45009c" providerId="ADAL" clId="{3F068AF0-5631-814A-9DB3-21837B17FADD}" dt="2022-06-07T17:04:31.953" v="4543"/>
          <ac:spMkLst>
            <pc:docMk/>
            <pc:sldMk cId="281124314" sldId="385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7T17:04:31.953" v="4543"/>
          <ac:spMkLst>
            <pc:docMk/>
            <pc:sldMk cId="281124314" sldId="385"/>
            <ac:spMk id="16" creationId="{53E5B1A8-3AC9-4BD1-9BBC-78CA94F2D1BA}"/>
          </ac:spMkLst>
        </pc:spChg>
        <pc:spChg chg="add mod">
          <ac:chgData name="Quardey, Benjamin" userId="bdef3d0a-c254-4964-b884-5320bb45009c" providerId="ADAL" clId="{3F068AF0-5631-814A-9DB3-21837B17FADD}" dt="2022-06-09T19:03:13.614" v="5619" actId="1076"/>
          <ac:spMkLst>
            <pc:docMk/>
            <pc:sldMk cId="281124314" sldId="385"/>
            <ac:spMk id="21" creationId="{39BCD18A-BD67-B9FF-B70C-DB3260826E25}"/>
          </ac:spMkLst>
        </pc:spChg>
        <pc:spChg chg="add del mod">
          <ac:chgData name="Quardey, Benjamin" userId="bdef3d0a-c254-4964-b884-5320bb45009c" providerId="ADAL" clId="{3F068AF0-5631-814A-9DB3-21837B17FADD}" dt="2022-06-07T17:10:09.360" v="4630" actId="478"/>
          <ac:spMkLst>
            <pc:docMk/>
            <pc:sldMk cId="281124314" sldId="385"/>
            <ac:spMk id="22" creationId="{289742BC-CFC7-591F-D1B0-68820C4C4D89}"/>
          </ac:spMkLst>
        </pc:spChg>
        <pc:spChg chg="add mod">
          <ac:chgData name="Quardey, Benjamin" userId="bdef3d0a-c254-4964-b884-5320bb45009c" providerId="ADAL" clId="{3F068AF0-5631-814A-9DB3-21837B17FADD}" dt="2022-06-11T01:24:15.076" v="5741" actId="20577"/>
          <ac:spMkLst>
            <pc:docMk/>
            <pc:sldMk cId="281124314" sldId="385"/>
            <ac:spMk id="23" creationId="{E0386275-46E7-AF0D-28BF-62C33154BBF2}"/>
          </ac:spMkLst>
        </pc:spChg>
        <pc:picChg chg="add mod">
          <ac:chgData name="Quardey, Benjamin" userId="bdef3d0a-c254-4964-b884-5320bb45009c" providerId="ADAL" clId="{3F068AF0-5631-814A-9DB3-21837B17FADD}" dt="2022-06-09T19:02:56.163" v="5616" actId="14100"/>
          <ac:picMkLst>
            <pc:docMk/>
            <pc:sldMk cId="281124314" sldId="385"/>
            <ac:picMk id="15" creationId="{81831BC3-2DE9-551C-7EF9-0CF464BA0F55}"/>
          </ac:picMkLst>
        </pc:picChg>
        <pc:picChg chg="add mod">
          <ac:chgData name="Quardey, Benjamin" userId="bdef3d0a-c254-4964-b884-5320bb45009c" providerId="ADAL" clId="{3F068AF0-5631-814A-9DB3-21837B17FADD}" dt="2022-06-09T19:03:05.514" v="5618" actId="14100"/>
          <ac:picMkLst>
            <pc:docMk/>
            <pc:sldMk cId="281124314" sldId="385"/>
            <ac:picMk id="17" creationId="{FBB3BFE2-108C-E349-72F4-66D6D6781ECE}"/>
          </ac:picMkLst>
        </pc:picChg>
        <pc:picChg chg="add del mod">
          <ac:chgData name="Quardey, Benjamin" userId="bdef3d0a-c254-4964-b884-5320bb45009c" providerId="ADAL" clId="{3F068AF0-5631-814A-9DB3-21837B17FADD}" dt="2022-06-07T17:07:25.316" v="4596" actId="478"/>
          <ac:picMkLst>
            <pc:docMk/>
            <pc:sldMk cId="281124314" sldId="385"/>
            <ac:picMk id="18" creationId="{70052985-40E8-17E4-B5E8-F387A80CC7EC}"/>
          </ac:picMkLst>
        </pc:picChg>
        <pc:picChg chg="add mod">
          <ac:chgData name="Quardey, Benjamin" userId="bdef3d0a-c254-4964-b884-5320bb45009c" providerId="ADAL" clId="{3F068AF0-5631-814A-9DB3-21837B17FADD}" dt="2022-06-09T19:02:47.694" v="5614" actId="14100"/>
          <ac:picMkLst>
            <pc:docMk/>
            <pc:sldMk cId="281124314" sldId="385"/>
            <ac:picMk id="19" creationId="{E53C633A-C401-7D08-E517-1EE224FD034D}"/>
          </ac:picMkLst>
        </pc:picChg>
        <pc:picChg chg="add del mod">
          <ac:chgData name="Quardey, Benjamin" userId="bdef3d0a-c254-4964-b884-5320bb45009c" providerId="ADAL" clId="{3F068AF0-5631-814A-9DB3-21837B17FADD}" dt="2022-06-07T17:08:37.938" v="4616" actId="478"/>
          <ac:picMkLst>
            <pc:docMk/>
            <pc:sldMk cId="281124314" sldId="385"/>
            <ac:picMk id="20" creationId="{DD7AD12D-C181-9588-B6F0-1F51B273B397}"/>
          </ac:picMkLst>
        </pc:picChg>
      </pc:sldChg>
      <pc:sldChg chg="addSp delSp modSp add mod ord setBg delDesignElem">
        <pc:chgData name="Quardey, Benjamin" userId="bdef3d0a-c254-4964-b884-5320bb45009c" providerId="ADAL" clId="{3F068AF0-5631-814A-9DB3-21837B17FADD}" dt="2022-06-09T19:12:29.351" v="5652" actId="14100"/>
        <pc:sldMkLst>
          <pc:docMk/>
          <pc:sldMk cId="1057999091" sldId="386"/>
        </pc:sldMkLst>
        <pc:spChg chg="mod">
          <ac:chgData name="Quardey, Benjamin" userId="bdef3d0a-c254-4964-b884-5320bb45009c" providerId="ADAL" clId="{3F068AF0-5631-814A-9DB3-21837B17FADD}" dt="2022-06-09T19:12:29.351" v="5652" actId="14100"/>
          <ac:spMkLst>
            <pc:docMk/>
            <pc:sldMk cId="1057999091" sldId="386"/>
            <ac:spMk id="2" creationId="{39ABE9F9-42E4-81F4-73C9-A0B1D3745D1A}"/>
          </ac:spMkLst>
        </pc:spChg>
        <pc:spChg chg="del mod">
          <ac:chgData name="Quardey, Benjamin" userId="bdef3d0a-c254-4964-b884-5320bb45009c" providerId="ADAL" clId="{3F068AF0-5631-814A-9DB3-21837B17FADD}" dt="2022-06-07T17:15:30.657" v="4874" actId="478"/>
          <ac:spMkLst>
            <pc:docMk/>
            <pc:sldMk cId="1057999091" sldId="386"/>
            <ac:spMk id="3" creationId="{5BD662C5-43CA-9258-251F-B359116AF712}"/>
          </ac:spMkLst>
        </pc:spChg>
        <pc:spChg chg="add">
          <ac:chgData name="Quardey, Benjamin" userId="bdef3d0a-c254-4964-b884-5320bb45009c" providerId="ADAL" clId="{3F068AF0-5631-814A-9DB3-21837B17FADD}" dt="2022-06-07T17:15:09.997" v="4854" actId="26606"/>
          <ac:spMkLst>
            <pc:docMk/>
            <pc:sldMk cId="1057999091" sldId="386"/>
            <ac:spMk id="5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7T17:15:09.997" v="4854" actId="26606"/>
          <ac:spMkLst>
            <pc:docMk/>
            <pc:sldMk cId="1057999091" sldId="386"/>
            <ac:spMk id="6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7T17:15:09.997" v="4854" actId="26606"/>
          <ac:spMkLst>
            <pc:docMk/>
            <pc:sldMk cId="1057999091" sldId="386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7T17:15:01.529" v="4853"/>
          <ac:spMkLst>
            <pc:docMk/>
            <pc:sldMk cId="1057999091" sldId="386"/>
            <ac:spMk id="8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7T17:15:09.997" v="4854" actId="26606"/>
          <ac:spMkLst>
            <pc:docMk/>
            <pc:sldMk cId="1057999091" sldId="386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7T17:15:01.529" v="4853"/>
          <ac:spMkLst>
            <pc:docMk/>
            <pc:sldMk cId="1057999091" sldId="386"/>
            <ac:spMk id="10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7T17:15:09.997" v="4854" actId="26606"/>
          <ac:spMkLst>
            <pc:docMk/>
            <pc:sldMk cId="1057999091" sldId="386"/>
            <ac:spMk id="11" creationId="{53E5B1A8-3AC9-4BD1-9BBC-78CA94F2D1BA}"/>
          </ac:spMkLst>
        </pc:spChg>
        <pc:spChg chg="del">
          <ac:chgData name="Quardey, Benjamin" userId="bdef3d0a-c254-4964-b884-5320bb45009c" providerId="ADAL" clId="{3F068AF0-5631-814A-9DB3-21837B17FADD}" dt="2022-06-07T17:15:01.529" v="4853"/>
          <ac:spMkLst>
            <pc:docMk/>
            <pc:sldMk cId="1057999091" sldId="386"/>
            <ac:spMk id="12" creationId="{BC4C4868-CB8F-4AF9-9CDB-8108F2C19B67}"/>
          </ac:spMkLst>
        </pc:spChg>
        <pc:spChg chg="add del mod">
          <ac:chgData name="Quardey, Benjamin" userId="bdef3d0a-c254-4964-b884-5320bb45009c" providerId="ADAL" clId="{3F068AF0-5631-814A-9DB3-21837B17FADD}" dt="2022-06-07T17:15:32.917" v="4875" actId="478"/>
          <ac:spMkLst>
            <pc:docMk/>
            <pc:sldMk cId="1057999091" sldId="386"/>
            <ac:spMk id="13" creationId="{25B227DF-77AF-B7B9-8C4E-4416D5795B57}"/>
          </ac:spMkLst>
        </pc:spChg>
        <pc:spChg chg="del">
          <ac:chgData name="Quardey, Benjamin" userId="bdef3d0a-c254-4964-b884-5320bb45009c" providerId="ADAL" clId="{3F068AF0-5631-814A-9DB3-21837B17FADD}" dt="2022-06-07T17:15:01.529" v="4853"/>
          <ac:spMkLst>
            <pc:docMk/>
            <pc:sldMk cId="1057999091" sldId="386"/>
            <ac:spMk id="14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7T17:15:01.529" v="4853"/>
          <ac:spMkLst>
            <pc:docMk/>
            <pc:sldMk cId="1057999091" sldId="386"/>
            <ac:spMk id="16" creationId="{53E5B1A8-3AC9-4BD1-9BBC-78CA94F2D1BA}"/>
          </ac:spMkLst>
        </pc:spChg>
        <pc:spChg chg="add mod">
          <ac:chgData name="Quardey, Benjamin" userId="bdef3d0a-c254-4964-b884-5320bb45009c" providerId="ADAL" clId="{3F068AF0-5631-814A-9DB3-21837B17FADD}" dt="2022-06-09T18:25:05.350" v="5528" actId="255"/>
          <ac:spMkLst>
            <pc:docMk/>
            <pc:sldMk cId="1057999091" sldId="386"/>
            <ac:spMk id="17" creationId="{F6B1A32C-9C87-28BF-6289-8E3C33471BA0}"/>
          </ac:spMkLst>
        </pc:spChg>
      </pc:sldChg>
      <pc:sldChg chg="new del">
        <pc:chgData name="Quardey, Benjamin" userId="bdef3d0a-c254-4964-b884-5320bb45009c" providerId="ADAL" clId="{3F068AF0-5631-814A-9DB3-21837B17FADD}" dt="2022-06-08T13:03:03.906" v="5088" actId="2696"/>
        <pc:sldMkLst>
          <pc:docMk/>
          <pc:sldMk cId="1055884799" sldId="387"/>
        </pc:sldMkLst>
      </pc:sldChg>
      <pc:sldChg chg="addSp delSp modSp add mod setBg delDesignElem">
        <pc:chgData name="Quardey, Benjamin" userId="bdef3d0a-c254-4964-b884-5320bb45009c" providerId="ADAL" clId="{3F068AF0-5631-814A-9DB3-21837B17FADD}" dt="2022-06-09T19:12:46.010" v="5654" actId="14100"/>
        <pc:sldMkLst>
          <pc:docMk/>
          <pc:sldMk cId="1396821424" sldId="387"/>
        </pc:sldMkLst>
        <pc:spChg chg="mod">
          <ac:chgData name="Quardey, Benjamin" userId="bdef3d0a-c254-4964-b884-5320bb45009c" providerId="ADAL" clId="{3F068AF0-5631-814A-9DB3-21837B17FADD}" dt="2022-06-09T19:12:46.010" v="5654" actId="14100"/>
          <ac:spMkLst>
            <pc:docMk/>
            <pc:sldMk cId="1396821424" sldId="387"/>
            <ac:spMk id="2" creationId="{39ABE9F9-42E4-81F4-73C9-A0B1D3745D1A}"/>
          </ac:spMkLst>
        </pc:spChg>
        <pc:spChg chg="add mod">
          <ac:chgData name="Quardey, Benjamin" userId="bdef3d0a-c254-4964-b884-5320bb45009c" providerId="ADAL" clId="{3F068AF0-5631-814A-9DB3-21837B17FADD}" dt="2022-06-08T14:16:50.287" v="5309" actId="20577"/>
          <ac:spMkLst>
            <pc:docMk/>
            <pc:sldMk cId="1396821424" sldId="387"/>
            <ac:spMk id="3" creationId="{B4104DD2-F94C-0073-E8C8-204CCDD08B45}"/>
          </ac:spMkLst>
        </pc:spChg>
        <pc:spChg chg="del">
          <ac:chgData name="Quardey, Benjamin" userId="bdef3d0a-c254-4964-b884-5320bb45009c" providerId="ADAL" clId="{3F068AF0-5631-814A-9DB3-21837B17FADD}" dt="2022-06-08T13:03:07.214" v="5090"/>
          <ac:spMkLst>
            <pc:docMk/>
            <pc:sldMk cId="1396821424" sldId="387"/>
            <ac:spMk id="5" creationId="{1B15ED52-F352-441B-82BF-E0EA34836D08}"/>
          </ac:spMkLst>
        </pc:spChg>
        <pc:spChg chg="del">
          <ac:chgData name="Quardey, Benjamin" userId="bdef3d0a-c254-4964-b884-5320bb45009c" providerId="ADAL" clId="{3F068AF0-5631-814A-9DB3-21837B17FADD}" dt="2022-06-08T13:03:07.214" v="5090"/>
          <ac:spMkLst>
            <pc:docMk/>
            <pc:sldMk cId="1396821424" sldId="387"/>
            <ac:spMk id="6" creationId="{3B2E3793-BFE6-45A2-9B7B-E18844431C99}"/>
          </ac:spMkLst>
        </pc:spChg>
        <pc:spChg chg="del">
          <ac:chgData name="Quardey, Benjamin" userId="bdef3d0a-c254-4964-b884-5320bb45009c" providerId="ADAL" clId="{3F068AF0-5631-814A-9DB3-21837B17FADD}" dt="2022-06-08T13:03:07.214" v="5090"/>
          <ac:spMkLst>
            <pc:docMk/>
            <pc:sldMk cId="1396821424" sldId="387"/>
            <ac:spMk id="7" creationId="{BC4C4868-CB8F-4AF9-9CDB-8108F2C19B67}"/>
          </ac:spMkLst>
        </pc:spChg>
        <pc:spChg chg="del">
          <ac:chgData name="Quardey, Benjamin" userId="bdef3d0a-c254-4964-b884-5320bb45009c" providerId="ADAL" clId="{3F068AF0-5631-814A-9DB3-21837B17FADD}" dt="2022-06-08T13:03:07.214" v="5090"/>
          <ac:spMkLst>
            <pc:docMk/>
            <pc:sldMk cId="1396821424" sldId="387"/>
            <ac:spMk id="9" creationId="{375E0459-6403-40CD-989D-56A4407CA12E}"/>
          </ac:spMkLst>
        </pc:spChg>
        <pc:spChg chg="del">
          <ac:chgData name="Quardey, Benjamin" userId="bdef3d0a-c254-4964-b884-5320bb45009c" providerId="ADAL" clId="{3F068AF0-5631-814A-9DB3-21837B17FADD}" dt="2022-06-08T13:03:07.214" v="5090"/>
          <ac:spMkLst>
            <pc:docMk/>
            <pc:sldMk cId="1396821424" sldId="387"/>
            <ac:spMk id="11" creationId="{53E5B1A8-3AC9-4BD1-9BBC-78CA94F2D1BA}"/>
          </ac:spMkLst>
        </pc:spChg>
        <pc:spChg chg="del mod">
          <ac:chgData name="Quardey, Benjamin" userId="bdef3d0a-c254-4964-b884-5320bb45009c" providerId="ADAL" clId="{3F068AF0-5631-814A-9DB3-21837B17FADD}" dt="2022-06-08T13:03:40.314" v="5111" actId="478"/>
          <ac:spMkLst>
            <pc:docMk/>
            <pc:sldMk cId="1396821424" sldId="387"/>
            <ac:spMk id="17" creationId="{F6B1A32C-9C87-28BF-6289-8E3C33471BA0}"/>
          </ac:spMkLst>
        </pc:spChg>
        <pc:spChg chg="add">
          <ac:chgData name="Quardey, Benjamin" userId="bdef3d0a-c254-4964-b884-5320bb45009c" providerId="ADAL" clId="{3F068AF0-5631-814A-9DB3-21837B17FADD}" dt="2022-06-08T13:03:14.707" v="5091" actId="26606"/>
          <ac:spMkLst>
            <pc:docMk/>
            <pc:sldMk cId="1396821424" sldId="387"/>
            <ac:spMk id="22" creationId="{1B15ED52-F352-441B-82BF-E0EA34836D08}"/>
          </ac:spMkLst>
        </pc:spChg>
        <pc:spChg chg="add">
          <ac:chgData name="Quardey, Benjamin" userId="bdef3d0a-c254-4964-b884-5320bb45009c" providerId="ADAL" clId="{3F068AF0-5631-814A-9DB3-21837B17FADD}" dt="2022-06-08T13:03:14.707" v="5091" actId="26606"/>
          <ac:spMkLst>
            <pc:docMk/>
            <pc:sldMk cId="1396821424" sldId="387"/>
            <ac:spMk id="24" creationId="{3B2E3793-BFE6-45A2-9B7B-E18844431C99}"/>
          </ac:spMkLst>
        </pc:spChg>
        <pc:spChg chg="add">
          <ac:chgData name="Quardey, Benjamin" userId="bdef3d0a-c254-4964-b884-5320bb45009c" providerId="ADAL" clId="{3F068AF0-5631-814A-9DB3-21837B17FADD}" dt="2022-06-08T13:03:14.707" v="5091" actId="26606"/>
          <ac:spMkLst>
            <pc:docMk/>
            <pc:sldMk cId="1396821424" sldId="387"/>
            <ac:spMk id="26" creationId="{BC4C4868-CB8F-4AF9-9CDB-8108F2C19B67}"/>
          </ac:spMkLst>
        </pc:spChg>
        <pc:spChg chg="add">
          <ac:chgData name="Quardey, Benjamin" userId="bdef3d0a-c254-4964-b884-5320bb45009c" providerId="ADAL" clId="{3F068AF0-5631-814A-9DB3-21837B17FADD}" dt="2022-06-08T13:03:14.707" v="5091" actId="26606"/>
          <ac:spMkLst>
            <pc:docMk/>
            <pc:sldMk cId="1396821424" sldId="387"/>
            <ac:spMk id="28" creationId="{375E0459-6403-40CD-989D-56A4407CA12E}"/>
          </ac:spMkLst>
        </pc:spChg>
        <pc:spChg chg="add">
          <ac:chgData name="Quardey, Benjamin" userId="bdef3d0a-c254-4964-b884-5320bb45009c" providerId="ADAL" clId="{3F068AF0-5631-814A-9DB3-21837B17FADD}" dt="2022-06-08T13:03:14.707" v="5091" actId="26606"/>
          <ac:spMkLst>
            <pc:docMk/>
            <pc:sldMk cId="1396821424" sldId="387"/>
            <ac:spMk id="30" creationId="{53E5B1A8-3AC9-4BD1-9BBC-78CA94F2D1BA}"/>
          </ac:spMkLst>
        </pc:spChg>
      </pc:sldChg>
      <pc:sldChg chg="addSp delSp modSp new del">
        <pc:chgData name="Quardey, Benjamin" userId="bdef3d0a-c254-4964-b884-5320bb45009c" providerId="ADAL" clId="{3F068AF0-5631-814A-9DB3-21837B17FADD}" dt="2022-06-09T18:20:04.299" v="5498" actId="2696"/>
        <pc:sldMkLst>
          <pc:docMk/>
          <pc:sldMk cId="12006057" sldId="388"/>
        </pc:sldMkLst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3" creationId="{C91A5E54-E62C-4522-50FC-96E4EFF95592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4" creationId="{EB0015F2-B226-AE84-D717-42676C9B9B47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5" creationId="{F1D7476C-0569-E42A-642C-EA37B60A7F8D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7" creationId="{FADF3074-4C88-A049-CAB9-780FFA58C29B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10" creationId="{F701429D-C589-A501-1071-4D8075543B1C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11" creationId="{FDFE6CD6-E16F-F143-86C8-607441DB932C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12" creationId="{849BB5D4-12C8-48D9-218E-D6B57171B57A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15" creationId="{4FB52B25-593D-F7C5-B061-0B35530260F6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16" creationId="{A96D43F8-7B49-5246-5101-6D99B7B97632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17" creationId="{3C543FBB-EF86-E09D-8C2D-93110FC15298}"/>
          </ac:spMkLst>
        </pc:spChg>
        <pc:spChg chg="add del mod">
          <ac:chgData name="Quardey, Benjamin" userId="bdef3d0a-c254-4964-b884-5320bb45009c" providerId="ADAL" clId="{3F068AF0-5631-814A-9DB3-21837B17FADD}" dt="2022-06-09T18:03:16.425" v="5386"/>
          <ac:spMkLst>
            <pc:docMk/>
            <pc:sldMk cId="12006057" sldId="388"/>
            <ac:spMk id="20" creationId="{9EB16EDC-F62E-911B-866F-648887FCC02A}"/>
          </ac:spMkLst>
        </pc:spChg>
        <pc:picChg chg="add mod">
          <ac:chgData name="Quardey, Benjamin" userId="bdef3d0a-c254-4964-b884-5320bb45009c" providerId="ADAL" clId="{3F068AF0-5631-814A-9DB3-21837B17FADD}" dt="2022-06-09T18:03:36.337" v="5388"/>
          <ac:picMkLst>
            <pc:docMk/>
            <pc:sldMk cId="12006057" sldId="388"/>
            <ac:picMk id="23" creationId="{181F54ED-928A-9692-4141-9C131175029F}"/>
          </ac:picMkLst>
        </pc:pic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6" creationId="{411268AF-5142-AA09-7F7E-28899B5A96AF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8" creationId="{8ABE5085-CEC1-76CF-6596-28870F57B458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9" creationId="{D2FD1C75-B2D0-E577-AD18-B0D2359B3524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13" creationId="{BAA7F163-22B6-BDD1-3552-A1BD0387B29B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14" creationId="{F2510BCB-ED94-40DD-9E61-1887009771FB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18" creationId="{587A93C0-9526-0F6D-96A6-578B0489FED3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19" creationId="{B477C5A8-1A10-FE6E-AB3D-004FE6721C9D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21" creationId="{F6D5AD7C-947E-5AE0-BC40-949D808726CE}"/>
          </ac:cxnSpMkLst>
        </pc:cxnChg>
        <pc:cxnChg chg="add del mod">
          <ac:chgData name="Quardey, Benjamin" userId="bdef3d0a-c254-4964-b884-5320bb45009c" providerId="ADAL" clId="{3F068AF0-5631-814A-9DB3-21837B17FADD}" dt="2022-06-09T18:03:16.425" v="5386"/>
          <ac:cxnSpMkLst>
            <pc:docMk/>
            <pc:sldMk cId="12006057" sldId="388"/>
            <ac:cxnSpMk id="22" creationId="{EA6A4002-B583-55D9-A8C9-DF37AD740D26}"/>
          </ac:cxnSpMkLst>
        </pc:cxnChg>
      </pc:sldChg>
      <pc:sldChg chg="addSp delSp modSp new del mod">
        <pc:chgData name="Quardey, Benjamin" userId="bdef3d0a-c254-4964-b884-5320bb45009c" providerId="ADAL" clId="{3F068AF0-5631-814A-9DB3-21837B17FADD}" dt="2022-06-09T18:43:34.204" v="5561" actId="2696"/>
        <pc:sldMkLst>
          <pc:docMk/>
          <pc:sldMk cId="3052373994" sldId="388"/>
        </pc:sldMkLst>
        <pc:spChg chg="del">
          <ac:chgData name="Quardey, Benjamin" userId="bdef3d0a-c254-4964-b884-5320bb45009c" providerId="ADAL" clId="{3F068AF0-5631-814A-9DB3-21837B17FADD}" dt="2022-06-09T18:41:00.650" v="5549" actId="478"/>
          <ac:spMkLst>
            <pc:docMk/>
            <pc:sldMk cId="3052373994" sldId="388"/>
            <ac:spMk id="3" creationId="{F4BD802F-7459-003F-D281-BF2D6D4FD107}"/>
          </ac:spMkLst>
        </pc:spChg>
        <pc:picChg chg="add mod">
          <ac:chgData name="Quardey, Benjamin" userId="bdef3d0a-c254-4964-b884-5320bb45009c" providerId="ADAL" clId="{3F068AF0-5631-814A-9DB3-21837B17FADD}" dt="2022-06-09T18:41:25.584" v="5552" actId="962"/>
          <ac:picMkLst>
            <pc:docMk/>
            <pc:sldMk cId="3052373994" sldId="388"/>
            <ac:picMk id="5" creationId="{A96682D5-3164-30D4-9E40-A50E7A31E94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2/BEN_ICP_HYDROCHAR_033022_Extract_260b_4-15-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2/BEN_ICP_HYDROCHAR_033022_Extract_260b_4-15-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2/BEN_ICP_HYDROCHAR_033022_Extract_260b_4-15-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2/BEN_ICP_HYDROCHAR_033022_Extract_260b_4-15-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2/BEN_ICP_HYDROCHAR_033022_Extract_260b_4-15-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2/BEN_ICP_HYDROCHAR_033022_Extract_260b_4-15-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atmailohio-my.sharepoint.com/personal/bq509920_ohio_edu/Documents/Desktop/school%20bag/spring%20semester/Research/hydrochar/results/1/Copy%20of%20BEN_ICP_HYDROCHAR_032122a_Extrac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Removal</a:t>
            </a:r>
            <a:r>
              <a:rPr lang="en-US" baseline="0"/>
              <a:t> rate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'180'!$D$43</c:f>
              <c:strCache>
                <c:ptCount val="1"/>
                <c:pt idx="0">
                  <c:v> Metal removal rate Cd (%)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'180'!$D$44:$D$51</c:f>
              <c:numCache>
                <c:formatCode>0</c:formatCode>
                <c:ptCount val="7"/>
                <c:pt idx="0">
                  <c:v>10.741301059001522</c:v>
                </c:pt>
                <c:pt idx="1">
                  <c:v>13.956127080181552</c:v>
                </c:pt>
                <c:pt idx="2">
                  <c:v>14.334341906202722</c:v>
                </c:pt>
                <c:pt idx="3">
                  <c:v>41.565809379727689</c:v>
                </c:pt>
                <c:pt idx="4">
                  <c:v>63.313161875945546</c:v>
                </c:pt>
                <c:pt idx="5">
                  <c:v>76.172465960665662</c:v>
                </c:pt>
                <c:pt idx="6">
                  <c:v>-1.9288956127080239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8-6B46-8615-63859AEE2688}"/>
            </c:ext>
          </c:extLst>
        </c:ser>
        <c:ser>
          <c:idx val="1"/>
          <c:order val="1"/>
          <c:tx>
            <c:strRef>
              <c:f>'180'!$G$43</c:f>
              <c:strCache>
                <c:ptCount val="1"/>
                <c:pt idx="0">
                  <c:v> Metal removal rate Cu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'180'!$G$44:$G$51</c:f>
              <c:numCache>
                <c:formatCode>0</c:formatCode>
                <c:ptCount val="7"/>
                <c:pt idx="0">
                  <c:v>15.945130849304402</c:v>
                </c:pt>
                <c:pt idx="1">
                  <c:v>4.8545578363654105</c:v>
                </c:pt>
                <c:pt idx="2">
                  <c:v>2.5197003599571977</c:v>
                </c:pt>
                <c:pt idx="3">
                  <c:v>15.847845121120727</c:v>
                </c:pt>
                <c:pt idx="4">
                  <c:v>19.058274151182015</c:v>
                </c:pt>
                <c:pt idx="5">
                  <c:v>18.86370269481467</c:v>
                </c:pt>
                <c:pt idx="6">
                  <c:v>17.404416772059538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8-6B46-8615-63859AEE2688}"/>
            </c:ext>
          </c:extLst>
        </c:ser>
        <c:ser>
          <c:idx val="2"/>
          <c:order val="2"/>
          <c:tx>
            <c:strRef>
              <c:f>'180'!$J$43</c:f>
              <c:strCache>
                <c:ptCount val="1"/>
                <c:pt idx="0">
                  <c:v> Metal removal rate Zn (%)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'180'!$J$44:$J$51</c:f>
              <c:numCache>
                <c:formatCode>General</c:formatCode>
                <c:ptCount val="7"/>
                <c:pt idx="0">
                  <c:v>6.0063784549964634</c:v>
                </c:pt>
                <c:pt idx="1">
                  <c:v>10.170092133238835</c:v>
                </c:pt>
                <c:pt idx="2">
                  <c:v>9.107016300496106</c:v>
                </c:pt>
                <c:pt idx="3">
                  <c:v>31.52019844082211</c:v>
                </c:pt>
                <c:pt idx="4">
                  <c:v>42.062367115520907</c:v>
                </c:pt>
                <c:pt idx="5">
                  <c:v>48.440822111977326</c:v>
                </c:pt>
                <c:pt idx="6">
                  <c:v>-5.3330970942593936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68-6B46-8615-63859AEE2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984047"/>
        <c:axId val="1979016591"/>
      </c:barChart>
      <c:catAx>
        <c:axId val="19769840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016591"/>
        <c:crosses val="autoZero"/>
        <c:auto val="1"/>
        <c:lblAlgn val="ctr"/>
        <c:lblOffset val="100"/>
        <c:noMultiLvlLbl val="0"/>
      </c:catAx>
      <c:valAx>
        <c:axId val="197901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98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Sorption</a:t>
            </a:r>
            <a:r>
              <a:rPr lang="en-US" baseline="0"/>
              <a:t> Capacity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7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'220'!$E$43</c:f>
              <c:strCache>
                <c:ptCount val="1"/>
                <c:pt idx="0">
                  <c:v>Sorption Capacity Cd(mg/g)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'220'!$E$54:$E$61</c:f>
              <c:numCache>
                <c:formatCode>0.00</c:formatCode>
                <c:ptCount val="7"/>
                <c:pt idx="0">
                  <c:v>52.333999999999996</c:v>
                </c:pt>
                <c:pt idx="1">
                  <c:v>9.3159999999999954</c:v>
                </c:pt>
                <c:pt idx="2">
                  <c:v>14.453500000000002</c:v>
                </c:pt>
                <c:pt idx="3">
                  <c:v>7.4802</c:v>
                </c:pt>
                <c:pt idx="4">
                  <c:v>4.7093749999999996</c:v>
                </c:pt>
                <c:pt idx="5">
                  <c:v>3.8359999999999994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2-5A43-8874-678E1CCB18F4}"/>
            </c:ext>
          </c:extLst>
        </c:ser>
        <c:ser>
          <c:idx val="1"/>
          <c:order val="1"/>
          <c:tx>
            <c:strRef>
              <c:f>'220'!$H$43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'220'!$H$54:$H$61</c:f>
              <c:numCache>
                <c:formatCode>0.00</c:formatCode>
                <c:ptCount val="7"/>
                <c:pt idx="0">
                  <c:v>58.399799999999999</c:v>
                </c:pt>
                <c:pt idx="1">
                  <c:v>25.584299999999999</c:v>
                </c:pt>
                <c:pt idx="2">
                  <c:v>12.28125</c:v>
                </c:pt>
                <c:pt idx="3">
                  <c:v>5.0775600000000001</c:v>
                </c:pt>
                <c:pt idx="4">
                  <c:v>2.5053749999999999</c:v>
                </c:pt>
                <c:pt idx="5">
                  <c:v>2.2204500000000005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2-5A43-8874-678E1CCB18F4}"/>
            </c:ext>
          </c:extLst>
        </c:ser>
        <c:ser>
          <c:idx val="2"/>
          <c:order val="2"/>
          <c:tx>
            <c:strRef>
              <c:f>'220'!$K$43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'220'!$K$54:$K$61</c:f>
              <c:numCache>
                <c:formatCode>0.00</c:formatCode>
                <c:ptCount val="7"/>
                <c:pt idx="0">
                  <c:v>18.543599999999998</c:v>
                </c:pt>
                <c:pt idx="1">
                  <c:v>5.0183999999999989</c:v>
                </c:pt>
                <c:pt idx="2">
                  <c:v>4.26105</c:v>
                </c:pt>
                <c:pt idx="3">
                  <c:v>2.1511800000000001</c:v>
                </c:pt>
                <c:pt idx="4">
                  <c:v>1.0480499999999999</c:v>
                </c:pt>
                <c:pt idx="5">
                  <c:v>0.87057000000000007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72-5A43-8874-678E1CCB1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855679"/>
        <c:axId val="1269857327"/>
      </c:barChart>
      <c:catAx>
        <c:axId val="1269855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</a:t>
                </a:r>
                <a:r>
                  <a:rPr lang="en-US" baseline="0"/>
                  <a:t> (g)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857327"/>
        <c:crosses val="autoZero"/>
        <c:auto val="1"/>
        <c:lblAlgn val="ctr"/>
        <c:lblOffset val="100"/>
        <c:noMultiLvlLbl val="0"/>
      </c:catAx>
      <c:valAx>
        <c:axId val="126985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i="0" baseline="0" dirty="0">
                    <a:effectLst/>
                    <a:latin typeface="+mj-lt"/>
                  </a:rPr>
                  <a:t>𝑄𝑒 (mg/g)</a:t>
                </a:r>
                <a:endParaRPr lang="en-US" sz="1500" dirty="0">
                  <a:effectLst/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85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</a:t>
            </a:r>
            <a:r>
              <a:rPr lang="en-US" baseline="0"/>
              <a:t> sorption concentration (mg/L)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'220'!$C$43</c:f>
              <c:strCache>
                <c:ptCount val="1"/>
                <c:pt idx="0">
                  <c:v>Cd 226.502 {449} (Axial) [ppm]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'220'!$C$44:$C$51</c:f>
              <c:numCache>
                <c:formatCode>General</c:formatCode>
                <c:ptCount val="7"/>
                <c:pt idx="0">
                  <c:v>1.8900000000000001</c:v>
                </c:pt>
                <c:pt idx="1">
                  <c:v>1.7199999999999998</c:v>
                </c:pt>
                <c:pt idx="2">
                  <c:v>1.88</c:v>
                </c:pt>
                <c:pt idx="3">
                  <c:v>0.90999999999999992</c:v>
                </c:pt>
                <c:pt idx="4">
                  <c:v>0.33</c:v>
                </c:pt>
                <c:pt idx="5">
                  <c:v>0.22999999999999998</c:v>
                </c:pt>
                <c:pt idx="6">
                  <c:v>5.3100000000000005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6-2340-9C35-2DABB2EA79AA}"/>
            </c:ext>
          </c:extLst>
        </c:ser>
        <c:ser>
          <c:idx val="1"/>
          <c:order val="1"/>
          <c:tx>
            <c:strRef>
              <c:f>'220'!$F$43</c:f>
              <c:strCache>
                <c:ptCount val="1"/>
                <c:pt idx="0">
                  <c:v>Cu 324.754 {104} (Axial) [ppm]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'220'!$F$44:$F$51</c:f>
              <c:numCache>
                <c:formatCode>General</c:formatCode>
                <c:ptCount val="7"/>
                <c:pt idx="0">
                  <c:v>6.6400000000000006</c:v>
                </c:pt>
                <c:pt idx="1">
                  <c:v>6</c:v>
                </c:pt>
                <c:pt idx="2">
                  <c:v>6.9499999999999993</c:v>
                </c:pt>
                <c:pt idx="3">
                  <c:v>5.72</c:v>
                </c:pt>
                <c:pt idx="4">
                  <c:v>4.6999999999999993</c:v>
                </c:pt>
                <c:pt idx="5">
                  <c:v>4.93</c:v>
                </c:pt>
                <c:pt idx="6">
                  <c:v>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6-2340-9C35-2DABB2EA79AA}"/>
            </c:ext>
          </c:extLst>
        </c:ser>
        <c:ser>
          <c:idx val="2"/>
          <c:order val="2"/>
          <c:tx>
            <c:strRef>
              <c:f>'220'!$I$43</c:f>
              <c:strCache>
                <c:ptCount val="1"/>
                <c:pt idx="0">
                  <c:v>Zn 206.200 {464} (Axial) [ppm]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'220'!$I$44:$I$51</c:f>
              <c:numCache>
                <c:formatCode>General</c:formatCode>
                <c:ptCount val="7"/>
                <c:pt idx="0">
                  <c:v>6.7600000000000007</c:v>
                </c:pt>
                <c:pt idx="1">
                  <c:v>5.67</c:v>
                </c:pt>
                <c:pt idx="2">
                  <c:v>6.5600000000000005</c:v>
                </c:pt>
                <c:pt idx="3">
                  <c:v>5.08</c:v>
                </c:pt>
                <c:pt idx="4">
                  <c:v>4.29</c:v>
                </c:pt>
                <c:pt idx="5">
                  <c:v>4.66</c:v>
                </c:pt>
                <c:pt idx="6">
                  <c:v>11.61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6-2340-9C35-2DABB2EA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10160"/>
        <c:axId val="138081200"/>
      </c:barChart>
      <c:catAx>
        <c:axId val="130210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81200"/>
        <c:crosses val="autoZero"/>
        <c:auto val="1"/>
        <c:lblAlgn val="ctr"/>
        <c:lblOffset val="100"/>
        <c:noMultiLvlLbl val="0"/>
      </c:catAx>
      <c:valAx>
        <c:axId val="13808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Sorption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1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 sorption concentration</a:t>
            </a:r>
            <a:r>
              <a:rPr lang="en-US" baseline="0"/>
              <a:t> (mg/L)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'220'!$C$43</c:f>
              <c:strCache>
                <c:ptCount val="1"/>
                <c:pt idx="0">
                  <c:v>Cd 226.502 {449} (Axial) [ppm]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'220'!$C$54:$C$61</c:f>
              <c:numCache>
                <c:formatCode>General</c:formatCode>
                <c:ptCount val="7"/>
                <c:pt idx="0">
                  <c:v>1.0900000000000001</c:v>
                </c:pt>
                <c:pt idx="1">
                  <c:v>2.3200000000000003</c:v>
                </c:pt>
                <c:pt idx="2">
                  <c:v>0.8899999999999999</c:v>
                </c:pt>
                <c:pt idx="3">
                  <c:v>0.27</c:v>
                </c:pt>
                <c:pt idx="4">
                  <c:v>0.25</c:v>
                </c:pt>
                <c:pt idx="5">
                  <c:v>0.2</c:v>
                </c:pt>
                <c:pt idx="6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0-E24B-AA42-6D4C3AC6DFFE}"/>
            </c:ext>
          </c:extLst>
        </c:ser>
        <c:ser>
          <c:idx val="1"/>
          <c:order val="1"/>
          <c:tx>
            <c:strRef>
              <c:f>'220'!$F$43</c:f>
              <c:strCache>
                <c:ptCount val="1"/>
                <c:pt idx="0">
                  <c:v>Cu 324.754 {104} (Axial) [ppm]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'220'!$F$54:$F$61</c:f>
              <c:numCache>
                <c:formatCode>General</c:formatCode>
                <c:ptCount val="7"/>
                <c:pt idx="0">
                  <c:v>2.5700000000000003</c:v>
                </c:pt>
                <c:pt idx="1">
                  <c:v>3.4899999999999998</c:v>
                </c:pt>
                <c:pt idx="2">
                  <c:v>3.75</c:v>
                </c:pt>
                <c:pt idx="3">
                  <c:v>3.54</c:v>
                </c:pt>
                <c:pt idx="4">
                  <c:v>4.9000000000000004</c:v>
                </c:pt>
                <c:pt idx="5">
                  <c:v>4.3499999999999996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40-E24B-AA42-6D4C3AC6DFFE}"/>
            </c:ext>
          </c:extLst>
        </c:ser>
        <c:ser>
          <c:idx val="2"/>
          <c:order val="2"/>
          <c:tx>
            <c:strRef>
              <c:f>'220'!$I$43</c:f>
              <c:strCache>
                <c:ptCount val="1"/>
                <c:pt idx="0">
                  <c:v>Zn 206.200 {464} (Axial) [ppm]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'220'!$I$54:$I$61</c:f>
              <c:numCache>
                <c:formatCode>General</c:formatCode>
                <c:ptCount val="7"/>
                <c:pt idx="0">
                  <c:v>3.9400000000000004</c:v>
                </c:pt>
                <c:pt idx="1">
                  <c:v>6.7200000000000006</c:v>
                </c:pt>
                <c:pt idx="2">
                  <c:v>4.43</c:v>
                </c:pt>
                <c:pt idx="3">
                  <c:v>2.9699999999999998</c:v>
                </c:pt>
                <c:pt idx="4">
                  <c:v>4.5200000000000005</c:v>
                </c:pt>
                <c:pt idx="5">
                  <c:v>4.3099999999999996</c:v>
                </c:pt>
                <c:pt idx="6">
                  <c:v>8.5399999999999991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40-E24B-AA42-6D4C3AC6D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9129792"/>
        <c:axId val="138088272"/>
      </c:barChart>
      <c:catAx>
        <c:axId val="211912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88272"/>
        <c:crosses val="autoZero"/>
        <c:auto val="1"/>
        <c:lblAlgn val="ctr"/>
        <c:lblOffset val="100"/>
        <c:noMultiLvlLbl val="0"/>
      </c:catAx>
      <c:valAx>
        <c:axId val="13808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Sorption</a:t>
                </a:r>
                <a:r>
                  <a:rPr lang="en-US" baseline="0"/>
                  <a:t> capacity (mg/L)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1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Removal</a:t>
            </a:r>
            <a:r>
              <a:rPr lang="en-US" baseline="0"/>
              <a:t> rates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'260'!$D$44</c:f>
              <c:strCache>
                <c:ptCount val="1"/>
                <c:pt idx="0">
                  <c:v> Metal removal rate Cd (%)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'260'!$D$45:$D$52</c:f>
              <c:numCache>
                <c:formatCode>0</c:formatCode>
                <c:ptCount val="7"/>
                <c:pt idx="0">
                  <c:v>19.583023082650776</c:v>
                </c:pt>
                <c:pt idx="1">
                  <c:v>26.656738644825012</c:v>
                </c:pt>
                <c:pt idx="2">
                  <c:v>51.600893521965737</c:v>
                </c:pt>
                <c:pt idx="3">
                  <c:v>94.415487714072981</c:v>
                </c:pt>
                <c:pt idx="4">
                  <c:v>95.160089352196579</c:v>
                </c:pt>
                <c:pt idx="5">
                  <c:v>97.02159344750558</c:v>
                </c:pt>
                <c:pt idx="6">
                  <c:v>-0.52122114668653141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2-0747-9FC8-12090DF54239}"/>
            </c:ext>
          </c:extLst>
        </c:ser>
        <c:ser>
          <c:idx val="1"/>
          <c:order val="1"/>
          <c:tx>
            <c:strRef>
              <c:f>'260'!$G$44</c:f>
              <c:strCache>
                <c:ptCount val="1"/>
                <c:pt idx="0">
                  <c:v> Metal removal rate Cu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'260'!$G$45:$G$52</c:f>
              <c:numCache>
                <c:formatCode>0</c:formatCode>
                <c:ptCount val="7"/>
                <c:pt idx="0">
                  <c:v>21.804356761200154</c:v>
                </c:pt>
                <c:pt idx="1">
                  <c:v>22.42087957254418</c:v>
                </c:pt>
                <c:pt idx="2">
                  <c:v>35.984381422112612</c:v>
                </c:pt>
                <c:pt idx="3">
                  <c:v>78.627209206740645</c:v>
                </c:pt>
                <c:pt idx="4">
                  <c:v>76.263871763255224</c:v>
                </c:pt>
                <c:pt idx="5">
                  <c:v>82.326346074804775</c:v>
                </c:pt>
                <c:pt idx="6">
                  <c:v>21.290587751746809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2-0747-9FC8-12090DF54239}"/>
            </c:ext>
          </c:extLst>
        </c:ser>
        <c:ser>
          <c:idx val="2"/>
          <c:order val="2"/>
          <c:tx>
            <c:strRef>
              <c:f>'260'!$J$44</c:f>
              <c:strCache>
                <c:ptCount val="1"/>
                <c:pt idx="0">
                  <c:v> Metal removal rate Zn (%)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'260'!$J$45:$J$52</c:f>
              <c:numCache>
                <c:formatCode>0</c:formatCode>
                <c:ptCount val="7"/>
                <c:pt idx="0">
                  <c:v>16.323976399070254</c:v>
                </c:pt>
                <c:pt idx="1">
                  <c:v>26.425889504738059</c:v>
                </c:pt>
                <c:pt idx="2">
                  <c:v>37.779367065975336</c:v>
                </c:pt>
                <c:pt idx="3">
                  <c:v>88.378330055426417</c:v>
                </c:pt>
                <c:pt idx="4">
                  <c:v>85.785803683175402</c:v>
                </c:pt>
                <c:pt idx="5">
                  <c:v>85.249418916502776</c:v>
                </c:pt>
                <c:pt idx="6">
                  <c:v>-5.131414267834792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2-0747-9FC8-12090DF54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698863"/>
        <c:axId val="1855406271"/>
      </c:barChart>
      <c:catAx>
        <c:axId val="2003698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</a:t>
                </a:r>
                <a:r>
                  <a:rPr lang="en-US" baseline="0"/>
                  <a:t> (g)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406271"/>
        <c:crosses val="autoZero"/>
        <c:auto val="1"/>
        <c:lblAlgn val="ctr"/>
        <c:lblOffset val="100"/>
        <c:noMultiLvlLbl val="0"/>
      </c:catAx>
      <c:valAx>
        <c:axId val="185540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698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Removal rates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</a:t>
            </a:r>
            <a:r>
              <a:rPr lang="en-US" baseline="0"/>
              <a:t> 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311377492505"/>
          <c:y val="0.17171296296296298"/>
          <c:w val="0.8416234328328599"/>
          <c:h val="0.60106408573928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'260'!$D$44</c:f>
              <c:strCache>
                <c:ptCount val="1"/>
                <c:pt idx="0">
                  <c:v> Metal removal rate Cd (%)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'260'!$D$55:$D$63</c:f>
              <c:numCache>
                <c:formatCode>0</c:formatCode>
                <c:ptCount val="8"/>
                <c:pt idx="0">
                  <c:v>31.682799702159343</c:v>
                </c:pt>
                <c:pt idx="1">
                  <c:v>44.341027550260613</c:v>
                </c:pt>
                <c:pt idx="2">
                  <c:v>40.990320178704394</c:v>
                </c:pt>
                <c:pt idx="3">
                  <c:v>74.497393894266565</c:v>
                </c:pt>
                <c:pt idx="4">
                  <c:v>94.973938942665683</c:v>
                </c:pt>
                <c:pt idx="5">
                  <c:v>96.835443037974684</c:v>
                </c:pt>
                <c:pt idx="6">
                  <c:v>8.2278481012658258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3-3347-A409-9E8D8A44F011}"/>
            </c:ext>
          </c:extLst>
        </c:ser>
        <c:ser>
          <c:idx val="1"/>
          <c:order val="1"/>
          <c:tx>
            <c:strRef>
              <c:f>'260'!$G$44</c:f>
              <c:strCache>
                <c:ptCount val="1"/>
                <c:pt idx="0">
                  <c:v> Metal removal rate Cu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'260'!$G$55:$G$63</c:f>
              <c:numCache>
                <c:formatCode>0</c:formatCode>
                <c:ptCount val="8"/>
                <c:pt idx="0">
                  <c:v>-83.363148479427522</c:v>
                </c:pt>
                <c:pt idx="1">
                  <c:v>-261.35957066189621</c:v>
                </c:pt>
                <c:pt idx="2">
                  <c:v>-458.13953488372084</c:v>
                </c:pt>
                <c:pt idx="3">
                  <c:v>-291.77101967799632</c:v>
                </c:pt>
                <c:pt idx="4">
                  <c:v>-78.890876565295159</c:v>
                </c:pt>
                <c:pt idx="5">
                  <c:v>-70.840787119856884</c:v>
                </c:pt>
                <c:pt idx="6">
                  <c:v>85.688729874776385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3-3347-A409-9E8D8A44F011}"/>
            </c:ext>
          </c:extLst>
        </c:ser>
        <c:ser>
          <c:idx val="2"/>
          <c:order val="2"/>
          <c:tx>
            <c:strRef>
              <c:f>'260'!$J$44</c:f>
              <c:strCache>
                <c:ptCount val="1"/>
                <c:pt idx="0">
                  <c:v> Metal removal rate Zn (%)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'260'!$J$55:$J$63</c:f>
              <c:numCache>
                <c:formatCode>0</c:formatCode>
                <c:ptCount val="8"/>
                <c:pt idx="0">
                  <c:v>24.524802967083925</c:v>
                </c:pt>
                <c:pt idx="1">
                  <c:v>43.996291145108948</c:v>
                </c:pt>
                <c:pt idx="2">
                  <c:v>36.48585999072786</c:v>
                </c:pt>
                <c:pt idx="3">
                  <c:v>60.037088548910532</c:v>
                </c:pt>
                <c:pt idx="4">
                  <c:v>85.442744552619374</c:v>
                </c:pt>
                <c:pt idx="5">
                  <c:v>86.64812239221142</c:v>
                </c:pt>
                <c:pt idx="6">
                  <c:v>1.7153453871117175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13-3347-A409-9E8D8A44F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137263"/>
        <c:axId val="1855387967"/>
      </c:barChart>
      <c:catAx>
        <c:axId val="1779137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387967"/>
        <c:crosses val="autoZero"/>
        <c:auto val="1"/>
        <c:lblAlgn val="ctr"/>
        <c:lblOffset val="100"/>
        <c:noMultiLvlLbl val="0"/>
      </c:catAx>
      <c:valAx>
        <c:axId val="185538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Percenatages</a:t>
                </a:r>
                <a:r>
                  <a:rPr lang="en-US" baseline="0"/>
                  <a:t> (%)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13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Sorption capacity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 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'260'!$E$44</c:f>
              <c:strCache>
                <c:ptCount val="1"/>
                <c:pt idx="0">
                  <c:v>Sorption Capacity Cd(mg/L)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'260'!$E$45:$E$52</c:f>
              <c:numCache>
                <c:formatCode>0.00</c:formatCode>
                <c:ptCount val="7"/>
                <c:pt idx="0">
                  <c:v>-36.168000000000006</c:v>
                </c:pt>
                <c:pt idx="1">
                  <c:v>-12.878000000000005</c:v>
                </c:pt>
                <c:pt idx="2">
                  <c:v>2.7399999999999993</c:v>
                </c:pt>
                <c:pt idx="3">
                  <c:v>7.3979999999999997</c:v>
                </c:pt>
                <c:pt idx="4">
                  <c:v>4.6922500000000005</c:v>
                </c:pt>
                <c:pt idx="5">
                  <c:v>3.8907999999999996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E-B242-82AB-214EC6A14CC6}"/>
            </c:ext>
          </c:extLst>
        </c:ser>
        <c:ser>
          <c:idx val="1"/>
          <c:order val="1"/>
          <c:tx>
            <c:strRef>
              <c:f>'260'!$H$44</c:f>
              <c:strCache>
                <c:ptCount val="1"/>
                <c:pt idx="0">
                  <c:v>Sorption Capacity Cu(mg/L)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'260'!$H$45:$H$52</c:f>
              <c:numCache>
                <c:formatCode>0.00</c:formatCode>
                <c:ptCount val="7"/>
                <c:pt idx="0">
                  <c:v>18.785399999999999</c:v>
                </c:pt>
                <c:pt idx="1">
                  <c:v>9.6285000000000007</c:v>
                </c:pt>
                <c:pt idx="2">
                  <c:v>7.4080499999999994</c:v>
                </c:pt>
                <c:pt idx="3">
                  <c:v>6.2251200000000004</c:v>
                </c:pt>
                <c:pt idx="4">
                  <c:v>3.7777124999999998</c:v>
                </c:pt>
                <c:pt idx="5">
                  <c:v>3.2540400000000003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E-B242-82AB-214EC6A14CC6}"/>
            </c:ext>
          </c:extLst>
        </c:ser>
        <c:ser>
          <c:idx val="2"/>
          <c:order val="2"/>
          <c:tx>
            <c:strRef>
              <c:f>'260'!$K$44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'260'!$K$45:$K$52</c:f>
              <c:numCache>
                <c:formatCode>#,##0.00</c:formatCode>
                <c:ptCount val="7"/>
                <c:pt idx="0">
                  <c:v>1.9583999999999964</c:v>
                </c:pt>
                <c:pt idx="1">
                  <c:v>10</c:v>
                </c:pt>
                <c:pt idx="2">
                  <c:v>2.3256000000000006</c:v>
                </c:pt>
                <c:pt idx="3">
                  <c:v>2.6621999999999999</c:v>
                </c:pt>
                <c:pt idx="4">
                  <c:v>1.6084125</c:v>
                </c:pt>
                <c:pt idx="5">
                  <c:v>1.27755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FE-B242-82AB-214EC6A14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704063"/>
        <c:axId val="1814219887"/>
      </c:barChart>
      <c:catAx>
        <c:axId val="20037040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219887"/>
        <c:crosses val="autoZero"/>
        <c:auto val="1"/>
        <c:lblAlgn val="ctr"/>
        <c:lblOffset val="100"/>
        <c:noMultiLvlLbl val="0"/>
      </c:catAx>
      <c:valAx>
        <c:axId val="181421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>
                    <a:effectLst/>
                    <a:latin typeface="+mj-lt"/>
                  </a:rPr>
                  <a:t>𝑄𝑒 (mg/g)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704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2076418266E-2"/>
          <c:y val="0.9364886941032744"/>
          <c:w val="0.89999985661134618"/>
          <c:h val="6.3511305896725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Sorption</a:t>
            </a:r>
            <a:r>
              <a:rPr lang="en-US" baseline="0"/>
              <a:t> capacity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7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'260'!$E$44</c:f>
              <c:strCache>
                <c:ptCount val="1"/>
                <c:pt idx="0">
                  <c:v>Sorption Capacity Cd(mg/L)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'260'!$E$55:$E$63</c:f>
              <c:numCache>
                <c:formatCode>0.00</c:formatCode>
                <c:ptCount val="8"/>
                <c:pt idx="0">
                  <c:v>-18.357999999999997</c:v>
                </c:pt>
                <c:pt idx="1">
                  <c:v>0.13700000000000315</c:v>
                </c:pt>
                <c:pt idx="2">
                  <c:v>-1.1644999999999994</c:v>
                </c:pt>
                <c:pt idx="3">
                  <c:v>4.4661999999999988</c:v>
                </c:pt>
                <c:pt idx="4">
                  <c:v>4.6751249999999995</c:v>
                </c:pt>
                <c:pt idx="5">
                  <c:v>3.8771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F-AD42-8656-36DD6BB5C713}"/>
            </c:ext>
          </c:extLst>
        </c:ser>
        <c:ser>
          <c:idx val="1"/>
          <c:order val="1"/>
          <c:tx>
            <c:strRef>
              <c:f>'260'!$H$44</c:f>
              <c:strCache>
                <c:ptCount val="1"/>
                <c:pt idx="0">
                  <c:v>Sorption Capacity Cu(mg/L)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'260'!$H$55:$H$63</c:f>
              <c:numCache>
                <c:formatCode>0.00</c:formatCode>
                <c:ptCount val="8"/>
                <c:pt idx="0">
                  <c:v>62.487000000000002</c:v>
                </c:pt>
                <c:pt idx="1">
                  <c:v>23.422800000000002</c:v>
                </c:pt>
                <c:pt idx="2">
                  <c:v>7.3883999999999999</c:v>
                </c:pt>
                <c:pt idx="3">
                  <c:v>4.417320000000001</c:v>
                </c:pt>
                <c:pt idx="4">
                  <c:v>3.93</c:v>
                </c:pt>
                <c:pt idx="5">
                  <c:v>3.17937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6F-AD42-8656-36DD6BB5C713}"/>
            </c:ext>
          </c:extLst>
        </c:ser>
        <c:ser>
          <c:idx val="2"/>
          <c:order val="2"/>
          <c:tx>
            <c:strRef>
              <c:f>'260'!$K$44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'260'!$K$55:$K$63</c:f>
              <c:numCache>
                <c:formatCode>#,##0.00</c:formatCode>
                <c:ptCount val="8"/>
                <c:pt idx="0">
                  <c:v>5.6916000000000038</c:v>
                </c:pt>
                <c:pt idx="1">
                  <c:v>6.0587999999999997</c:v>
                </c:pt>
                <c:pt idx="2">
                  <c:v>2.4097499999999998</c:v>
                </c:pt>
                <c:pt idx="3">
                  <c:v>1.7411400000000001</c:v>
                </c:pt>
                <c:pt idx="4">
                  <c:v>1.6122375</c:v>
                </c:pt>
                <c:pt idx="5">
                  <c:v>1.3096800000000002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6F-AD42-8656-36DD6BB5C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6599263"/>
        <c:axId val="2005154767"/>
      </c:barChart>
      <c:catAx>
        <c:axId val="1986599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</a:t>
                </a:r>
                <a:r>
                  <a:rPr lang="en-US" baseline="0"/>
                  <a:t> (g)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154767"/>
        <c:crosses val="autoZero"/>
        <c:auto val="1"/>
        <c:lblAlgn val="ctr"/>
        <c:lblOffset val="100"/>
        <c:noMultiLvlLbl val="0"/>
      </c:catAx>
      <c:valAx>
        <c:axId val="200515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i="0" baseline="0" dirty="0">
                    <a:effectLst/>
                    <a:latin typeface="+mj-lt"/>
                  </a:rPr>
                  <a:t>𝑄𝑒 (mg/g)</a:t>
                </a:r>
                <a:endParaRPr lang="en-US" sz="1500" dirty="0">
                  <a:effectLst/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59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</a:t>
            </a:r>
            <a:r>
              <a:rPr lang="en-US" baseline="0"/>
              <a:t> sorption concentration (mg/L)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'260'!$C$44</c:f>
              <c:strCache>
                <c:ptCount val="1"/>
                <c:pt idx="0">
                  <c:v>Cd 226.502 {449} (Axial) [ppm]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'260'!$C$45:$C$52</c:f>
              <c:numCache>
                <c:formatCode>General</c:formatCode>
                <c:ptCount val="7"/>
                <c:pt idx="0">
                  <c:v>4.32</c:v>
                </c:pt>
                <c:pt idx="1">
                  <c:v>3.9400000000000004</c:v>
                </c:pt>
                <c:pt idx="2">
                  <c:v>2.6</c:v>
                </c:pt>
                <c:pt idx="3">
                  <c:v>0.3</c:v>
                </c:pt>
                <c:pt idx="4">
                  <c:v>0.26</c:v>
                </c:pt>
                <c:pt idx="5">
                  <c:v>0.16</c:v>
                </c:pt>
                <c:pt idx="6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A544-93DB-FC6C036D7CAD}"/>
            </c:ext>
          </c:extLst>
        </c:ser>
        <c:ser>
          <c:idx val="1"/>
          <c:order val="1"/>
          <c:tx>
            <c:strRef>
              <c:f>'260'!$F$44</c:f>
              <c:strCache>
                <c:ptCount val="1"/>
                <c:pt idx="0">
                  <c:v>Cu 324.754 {104} (Axial) [ppm]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'260'!$F$45:$F$52</c:f>
              <c:numCache>
                <c:formatCode>General</c:formatCode>
                <c:ptCount val="7"/>
                <c:pt idx="0">
                  <c:v>7.61</c:v>
                </c:pt>
                <c:pt idx="1">
                  <c:v>7.55</c:v>
                </c:pt>
                <c:pt idx="2">
                  <c:v>6.23</c:v>
                </c:pt>
                <c:pt idx="3">
                  <c:v>2.08</c:v>
                </c:pt>
                <c:pt idx="4">
                  <c:v>2.31</c:v>
                </c:pt>
                <c:pt idx="5">
                  <c:v>1.7199999999999998</c:v>
                </c:pt>
                <c:pt idx="6">
                  <c:v>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3-A544-93DB-FC6C036D7CAD}"/>
            </c:ext>
          </c:extLst>
        </c:ser>
        <c:ser>
          <c:idx val="2"/>
          <c:order val="2"/>
          <c:tx>
            <c:strRef>
              <c:f>'260'!$I$44</c:f>
              <c:strCache>
                <c:ptCount val="1"/>
                <c:pt idx="0">
                  <c:v>Zn 206.200 {464} (Axial) [ppm]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'260'!$A$45:$A$52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'260'!$I$45:$I$52</c:f>
              <c:numCache>
                <c:formatCode>General</c:formatCode>
                <c:ptCount val="7"/>
                <c:pt idx="0">
                  <c:v>9.3600000000000012</c:v>
                </c:pt>
                <c:pt idx="1">
                  <c:v>8.23</c:v>
                </c:pt>
                <c:pt idx="2">
                  <c:v>6.9599999999999991</c:v>
                </c:pt>
                <c:pt idx="3">
                  <c:v>1.3</c:v>
                </c:pt>
                <c:pt idx="4">
                  <c:v>1.59</c:v>
                </c:pt>
                <c:pt idx="5">
                  <c:v>1.6500000000000001</c:v>
                </c:pt>
                <c:pt idx="6">
                  <c:v>11.76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3-A544-93DB-FC6C036D7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2752"/>
        <c:axId val="2114721024"/>
      </c:barChart>
      <c:catAx>
        <c:axId val="6782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layout>
            <c:manualLayout>
              <c:xMode val="edge"/>
              <c:yMode val="edge"/>
              <c:x val="0.43847149282543924"/>
              <c:y val="0.862590387584974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721024"/>
        <c:crosses val="autoZero"/>
        <c:auto val="1"/>
        <c:lblAlgn val="ctr"/>
        <c:lblOffset val="100"/>
        <c:noMultiLvlLbl val="0"/>
      </c:catAx>
      <c:valAx>
        <c:axId val="211472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Sorption</a:t>
                </a:r>
                <a:r>
                  <a:rPr lang="en-US" baseline="0" dirty="0"/>
                  <a:t> concentration (mg/L)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</a:t>
            </a:r>
            <a:r>
              <a:rPr lang="en-US" baseline="0"/>
              <a:t> sorption concentration (mg/L)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7 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'260'!$C$44</c:f>
              <c:strCache>
                <c:ptCount val="1"/>
                <c:pt idx="0">
                  <c:v>Cd 226.502 {449} (Axial) [ppm]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'260'!$C$55:$C$63</c:f>
              <c:numCache>
                <c:formatCode>General</c:formatCode>
                <c:ptCount val="8"/>
                <c:pt idx="0">
                  <c:v>3.67</c:v>
                </c:pt>
                <c:pt idx="1">
                  <c:v>2.9899999999999998</c:v>
                </c:pt>
                <c:pt idx="2">
                  <c:v>3.17</c:v>
                </c:pt>
                <c:pt idx="3">
                  <c:v>1.37</c:v>
                </c:pt>
                <c:pt idx="4">
                  <c:v>0.27</c:v>
                </c:pt>
                <c:pt idx="5">
                  <c:v>0.17</c:v>
                </c:pt>
                <c:pt idx="6">
                  <c:v>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4-844E-AA6C-7BC39389EC4C}"/>
            </c:ext>
          </c:extLst>
        </c:ser>
        <c:ser>
          <c:idx val="1"/>
          <c:order val="1"/>
          <c:tx>
            <c:strRef>
              <c:f>'260'!$F$44</c:f>
              <c:strCache>
                <c:ptCount val="1"/>
                <c:pt idx="0">
                  <c:v>Cu 324.754 {104} (Axial) [ppm]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'260'!$F$55:$F$63</c:f>
              <c:numCache>
                <c:formatCode>General</c:formatCode>
                <c:ptCount val="8"/>
                <c:pt idx="0">
                  <c:v>2.0499999999999998</c:v>
                </c:pt>
                <c:pt idx="1">
                  <c:v>4.04</c:v>
                </c:pt>
                <c:pt idx="2">
                  <c:v>6.24</c:v>
                </c:pt>
                <c:pt idx="3">
                  <c:v>4.38</c:v>
                </c:pt>
                <c:pt idx="4">
                  <c:v>2</c:v>
                </c:pt>
                <c:pt idx="5">
                  <c:v>1.9100000000000001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4-844E-AA6C-7BC39389EC4C}"/>
            </c:ext>
          </c:extLst>
        </c:ser>
        <c:ser>
          <c:idx val="2"/>
          <c:order val="2"/>
          <c:tx>
            <c:strRef>
              <c:f>'260'!$I$44</c:f>
              <c:strCache>
                <c:ptCount val="1"/>
                <c:pt idx="0">
                  <c:v>Zn 206.200 {464} (Axial) [ppm]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'260'!$A$55:$A$63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'260'!$I$55:$I$63</c:f>
              <c:numCache>
                <c:formatCode>General</c:formatCode>
                <c:ptCount val="8"/>
                <c:pt idx="0">
                  <c:v>8.1399999999999988</c:v>
                </c:pt>
                <c:pt idx="1">
                  <c:v>6.04</c:v>
                </c:pt>
                <c:pt idx="2">
                  <c:v>6.8500000000000005</c:v>
                </c:pt>
                <c:pt idx="3">
                  <c:v>4.3099999999999996</c:v>
                </c:pt>
                <c:pt idx="4">
                  <c:v>1.57</c:v>
                </c:pt>
                <c:pt idx="5">
                  <c:v>1.44</c:v>
                </c:pt>
                <c:pt idx="6">
                  <c:v>10.600000000000001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D4-844E-AA6C-7BC39389E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73392"/>
        <c:axId val="2114699392"/>
      </c:barChart>
      <c:catAx>
        <c:axId val="276973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Mass</a:t>
                </a:r>
                <a:r>
                  <a:rPr lang="en-US" baseline="0" dirty="0"/>
                  <a:t> (g)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99392"/>
        <c:crosses val="autoZero"/>
        <c:auto val="1"/>
        <c:lblAlgn val="ctr"/>
        <c:lblOffset val="100"/>
        <c:noMultiLvlLbl val="0"/>
      </c:catAx>
      <c:valAx>
        <c:axId val="21146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Sorption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7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Removal</a:t>
            </a:r>
            <a:r>
              <a:rPr lang="en-US" baseline="0"/>
              <a:t> rate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'180'!$D$43</c:f>
              <c:strCache>
                <c:ptCount val="1"/>
                <c:pt idx="0">
                  <c:v> Metal removal rate Cd (%)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'180'!$D$54:$D$61</c:f>
              <c:numCache>
                <c:formatCode>0</c:formatCode>
                <c:ptCount val="7"/>
                <c:pt idx="0">
                  <c:v>21.484814398200236</c:v>
                </c:pt>
                <c:pt idx="1">
                  <c:v>26.884139482564684</c:v>
                </c:pt>
                <c:pt idx="2">
                  <c:v>16.98537682789652</c:v>
                </c:pt>
                <c:pt idx="3">
                  <c:v>37.682789651293582</c:v>
                </c:pt>
                <c:pt idx="4">
                  <c:v>61.754780652418454</c:v>
                </c:pt>
                <c:pt idx="5">
                  <c:v>72.103487064116976</c:v>
                </c:pt>
                <c:pt idx="6">
                  <c:v>15.185601799775034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9-A54E-A6DF-A253E105E824}"/>
            </c:ext>
          </c:extLst>
        </c:ser>
        <c:ser>
          <c:idx val="1"/>
          <c:order val="1"/>
          <c:tx>
            <c:strRef>
              <c:f>'180'!$G$43</c:f>
              <c:strCache>
                <c:ptCount val="1"/>
                <c:pt idx="0">
                  <c:v> Metal removal rate Cu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'180'!$G$54:$G$61</c:f>
              <c:numCache>
                <c:formatCode>0</c:formatCode>
                <c:ptCount val="7"/>
                <c:pt idx="0">
                  <c:v>91.697191697191698</c:v>
                </c:pt>
                <c:pt idx="1">
                  <c:v>33.333333333333321</c:v>
                </c:pt>
                <c:pt idx="2">
                  <c:v>17.094017094017076</c:v>
                </c:pt>
                <c:pt idx="3">
                  <c:v>41.147741147741144</c:v>
                </c:pt>
                <c:pt idx="4">
                  <c:v>3.4188034188034115</c:v>
                </c:pt>
                <c:pt idx="5">
                  <c:v>-1.7094017094017164</c:v>
                </c:pt>
                <c:pt idx="6">
                  <c:v>99.877899877899878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9-A54E-A6DF-A253E105E824}"/>
            </c:ext>
          </c:extLst>
        </c:ser>
        <c:ser>
          <c:idx val="2"/>
          <c:order val="2"/>
          <c:tx>
            <c:strRef>
              <c:f>'180'!$J$43</c:f>
              <c:strCache>
                <c:ptCount val="1"/>
                <c:pt idx="0">
                  <c:v> Metal removal rate Zn (%)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'180'!$J$54:$J$61</c:f>
              <c:numCache>
                <c:formatCode>General</c:formatCode>
                <c:ptCount val="7"/>
                <c:pt idx="0">
                  <c:v>18.717521325620165</c:v>
                </c:pt>
                <c:pt idx="1">
                  <c:v>19.796058437101678</c:v>
                </c:pt>
                <c:pt idx="2">
                  <c:v>16.07020296107461</c:v>
                </c:pt>
                <c:pt idx="3">
                  <c:v>29.502892440435343</c:v>
                </c:pt>
                <c:pt idx="4">
                  <c:v>32.346308461613887</c:v>
                </c:pt>
                <c:pt idx="5">
                  <c:v>45.680949112658091</c:v>
                </c:pt>
                <c:pt idx="6">
                  <c:v>18.913618982253162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9-A54E-A6DF-A253E105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975759"/>
        <c:axId val="1979029071"/>
      </c:barChart>
      <c:catAx>
        <c:axId val="18519757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029071"/>
        <c:crosses val="autoZero"/>
        <c:auto val="1"/>
        <c:lblAlgn val="ctr"/>
        <c:lblOffset val="100"/>
        <c:noMultiLvlLbl val="0"/>
      </c:catAx>
      <c:valAx>
        <c:axId val="197902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97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Sorption capacity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4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'180'!$E$43</c:f>
              <c:strCache>
                <c:ptCount val="1"/>
                <c:pt idx="0">
                  <c:v>Sorption Capacity Cd 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'180'!$E$44:$E$51</c:f>
              <c:numCache>
                <c:formatCode>0.00</c:formatCode>
                <c:ptCount val="7"/>
                <c:pt idx="0">
                  <c:v>-0.25109489051094891</c:v>
                </c:pt>
                <c:pt idx="1">
                  <c:v>-21.234999999999996</c:v>
                </c:pt>
                <c:pt idx="2">
                  <c:v>-10.480500000000001</c:v>
                </c:pt>
                <c:pt idx="3">
                  <c:v>-1.3138686131386841E-3</c:v>
                </c:pt>
                <c:pt idx="4">
                  <c:v>1.81525</c:v>
                </c:pt>
                <c:pt idx="5">
                  <c:v>2.3837999999999999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B-2C4A-BBFA-86AAD1B50BC9}"/>
            </c:ext>
          </c:extLst>
        </c:ser>
        <c:ser>
          <c:idx val="1"/>
          <c:order val="1"/>
          <c:tx>
            <c:strRef>
              <c:f>'180'!$H$43</c:f>
              <c:strCache>
                <c:ptCount val="1"/>
                <c:pt idx="0">
                  <c:v>Sorption Capacity Cu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'180'!$H$44:$H$51</c:f>
              <c:numCache>
                <c:formatCode>0.00</c:formatCode>
                <c:ptCount val="7"/>
                <c:pt idx="0">
                  <c:v>10.689599999999995</c:v>
                </c:pt>
                <c:pt idx="1">
                  <c:v>0.86460000000000259</c:v>
                </c:pt>
                <c:pt idx="2">
                  <c:v>-3.9299999999999162E-2</c:v>
                </c:pt>
                <c:pt idx="3">
                  <c:v>1.0610999999999997</c:v>
                </c:pt>
                <c:pt idx="4">
                  <c:v>0.82529999999999992</c:v>
                </c:pt>
                <c:pt idx="5">
                  <c:v>0.65238000000000007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B-2C4A-BBFA-86AAD1B50BC9}"/>
            </c:ext>
          </c:extLst>
        </c:ser>
        <c:ser>
          <c:idx val="2"/>
          <c:order val="2"/>
          <c:tx>
            <c:strRef>
              <c:f>'180'!$K$43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'180'!$K$44:$K$51</c:f>
              <c:numCache>
                <c:formatCode>0.00</c:formatCode>
                <c:ptCount val="7"/>
                <c:pt idx="0">
                  <c:v>-1.8665999999999983</c:v>
                </c:pt>
                <c:pt idx="1">
                  <c:v>-0.21420000000000086</c:v>
                </c:pt>
                <c:pt idx="2">
                  <c:v>-0.19889999999999983</c:v>
                </c:pt>
                <c:pt idx="3">
                  <c:v>0.6946199999999999</c:v>
                </c:pt>
                <c:pt idx="4">
                  <c:v>0.66172500000000001</c:v>
                </c:pt>
                <c:pt idx="5">
                  <c:v>0.63954000000000011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B-2C4A-BBFA-86AAD1B50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703263"/>
        <c:axId val="1982039935"/>
      </c:barChart>
      <c:catAx>
        <c:axId val="2003703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039935"/>
        <c:crosses val="autoZero"/>
        <c:auto val="1"/>
        <c:lblAlgn val="ctr"/>
        <c:lblOffset val="100"/>
        <c:noMultiLvlLbl val="0"/>
      </c:catAx>
      <c:valAx>
        <c:axId val="1982039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i="0" baseline="0" dirty="0">
                    <a:effectLst/>
                    <a:latin typeface="+mj-lt"/>
                  </a:rPr>
                  <a:t>𝑄𝑒 (mg/g)</a:t>
                </a:r>
                <a:endParaRPr lang="en-US" sz="1500" dirty="0">
                  <a:effectLst/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70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Sorption</a:t>
            </a:r>
            <a:r>
              <a:rPr lang="en-US" baseline="0"/>
              <a:t> Capacity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'180'!$E$43</c:f>
              <c:strCache>
                <c:ptCount val="1"/>
                <c:pt idx="0">
                  <c:v>Sorption Capacity Cd 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'180'!$E$54:$E$61</c:f>
              <c:numCache>
                <c:formatCode>0.00</c:formatCode>
                <c:ptCount val="7"/>
                <c:pt idx="0">
                  <c:v>-13.425999999999993</c:v>
                </c:pt>
                <c:pt idx="1">
                  <c:v>-3.4249999999999998</c:v>
                </c:pt>
                <c:pt idx="2">
                  <c:v>-4.7264999999999997</c:v>
                </c:pt>
                <c:pt idx="3">
                  <c:v>0.63019999999999876</c:v>
                </c:pt>
                <c:pt idx="4">
                  <c:v>2.2262499999999994</c:v>
                </c:pt>
                <c:pt idx="5">
                  <c:v>2.4111999999999996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3-EB48-BB38-0DCAC6DED039}"/>
            </c:ext>
          </c:extLst>
        </c:ser>
        <c:ser>
          <c:idx val="1"/>
          <c:order val="1"/>
          <c:tx>
            <c:strRef>
              <c:f>'180'!$H$43</c:f>
              <c:strCache>
                <c:ptCount val="1"/>
                <c:pt idx="0">
                  <c:v>Sorption Capacity Cu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'180'!$H$54:$H$61</c:f>
              <c:numCache>
                <c:formatCode>0.00</c:formatCode>
                <c:ptCount val="7"/>
                <c:pt idx="0">
                  <c:v>73.255200000000002</c:v>
                </c:pt>
                <c:pt idx="1">
                  <c:v>17.842199999999998</c:v>
                </c:pt>
                <c:pt idx="2">
                  <c:v>6.3076499999999989</c:v>
                </c:pt>
                <c:pt idx="3">
                  <c:v>4.0714800000000002</c:v>
                </c:pt>
                <c:pt idx="4">
                  <c:v>1.0267124999999999</c:v>
                </c:pt>
                <c:pt idx="5">
                  <c:v>0.65630999999999995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3-EB48-BB38-0DCAC6DED039}"/>
            </c:ext>
          </c:extLst>
        </c:ser>
        <c:ser>
          <c:idx val="2"/>
          <c:order val="2"/>
          <c:tx>
            <c:strRef>
              <c:f>'180'!$K$43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'180'!$K$54:$K$61</c:f>
              <c:numCache>
                <c:formatCode>0.00</c:formatCode>
                <c:ptCount val="7"/>
                <c:pt idx="0">
                  <c:v>5.2326000000000024</c:v>
                </c:pt>
                <c:pt idx="1">
                  <c:v>2.7846000000000006</c:v>
                </c:pt>
                <c:pt idx="2">
                  <c:v>1.1015999999999997</c:v>
                </c:pt>
                <c:pt idx="3">
                  <c:v>0.85986000000000007</c:v>
                </c:pt>
                <c:pt idx="4">
                  <c:v>0.59287500000000015</c:v>
                </c:pt>
                <c:pt idx="5">
                  <c:v>0.68237999999999988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3-EB48-BB38-0DCAC6DED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3617023"/>
        <c:axId val="1855405439"/>
      </c:barChart>
      <c:catAx>
        <c:axId val="20136170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405439"/>
        <c:crosses val="autoZero"/>
        <c:auto val="1"/>
        <c:lblAlgn val="ctr"/>
        <c:lblOffset val="100"/>
        <c:noMultiLvlLbl val="0"/>
      </c:catAx>
      <c:valAx>
        <c:axId val="185540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i="0" baseline="0" dirty="0">
                    <a:effectLst/>
                    <a:latin typeface="+mj-lt"/>
                  </a:rPr>
                  <a:t>𝑄𝑒 (mg/g)</a:t>
                </a:r>
                <a:endParaRPr lang="en-US" sz="1500" dirty="0">
                  <a:effectLst/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61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 Sorption concentration (mg/L)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'180'!$C$43</c:f>
              <c:strCache>
                <c:ptCount val="1"/>
                <c:pt idx="0">
                  <c:v>Cd 226.502 {449} (Axial) [ppm]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'180'!$C$44:$C$51</c:f>
              <c:numCache>
                <c:formatCode>General</c:formatCode>
                <c:ptCount val="7"/>
                <c:pt idx="0">
                  <c:v>4.72</c:v>
                </c:pt>
                <c:pt idx="1">
                  <c:v>4.55</c:v>
                </c:pt>
                <c:pt idx="2">
                  <c:v>4.53</c:v>
                </c:pt>
                <c:pt idx="3">
                  <c:v>3.09</c:v>
                </c:pt>
                <c:pt idx="4">
                  <c:v>1.94</c:v>
                </c:pt>
                <c:pt idx="5">
                  <c:v>1.26</c:v>
                </c:pt>
                <c:pt idx="6">
                  <c:v>5.3900000000000006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8-F440-B9E4-18D251662606}"/>
            </c:ext>
          </c:extLst>
        </c:ser>
        <c:ser>
          <c:idx val="1"/>
          <c:order val="1"/>
          <c:tx>
            <c:strRef>
              <c:f>'180'!$F$43</c:f>
              <c:strCache>
                <c:ptCount val="1"/>
                <c:pt idx="0">
                  <c:v>Cu 324.754 {104} (Axial) [ppm]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'180'!$F$44:$F$51</c:f>
              <c:numCache>
                <c:formatCode>General</c:formatCode>
                <c:ptCount val="7"/>
                <c:pt idx="0">
                  <c:v>8.64</c:v>
                </c:pt>
                <c:pt idx="1">
                  <c:v>9.7799999999999994</c:v>
                </c:pt>
                <c:pt idx="2">
                  <c:v>10.02</c:v>
                </c:pt>
                <c:pt idx="3">
                  <c:v>8.65</c:v>
                </c:pt>
                <c:pt idx="4">
                  <c:v>8.32</c:v>
                </c:pt>
                <c:pt idx="5">
                  <c:v>8.34</c:v>
                </c:pt>
                <c:pt idx="6">
                  <c:v>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8-F440-B9E4-18D251662606}"/>
            </c:ext>
          </c:extLst>
        </c:ser>
        <c:ser>
          <c:idx val="2"/>
          <c:order val="2"/>
          <c:tx>
            <c:strRef>
              <c:f>'180'!$I$43</c:f>
              <c:strCache>
                <c:ptCount val="1"/>
                <c:pt idx="0">
                  <c:v>Zn 206.200 {464} (Axial) [ppm]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'180'!$A$44:$A$51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'180'!$I$44:$I$51</c:f>
              <c:numCache>
                <c:formatCode>General</c:formatCode>
                <c:ptCount val="7"/>
                <c:pt idx="0">
                  <c:v>10.61</c:v>
                </c:pt>
                <c:pt idx="1">
                  <c:v>10.14</c:v>
                </c:pt>
                <c:pt idx="2">
                  <c:v>10.26</c:v>
                </c:pt>
                <c:pt idx="3">
                  <c:v>7.73</c:v>
                </c:pt>
                <c:pt idx="4">
                  <c:v>6.54</c:v>
                </c:pt>
                <c:pt idx="5">
                  <c:v>5.8199999999999994</c:v>
                </c:pt>
                <c:pt idx="6">
                  <c:v>11.89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08-F440-B9E4-18D251662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25952"/>
        <c:axId val="138137776"/>
      </c:barChart>
      <c:catAx>
        <c:axId val="53325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37776"/>
        <c:crosses val="autoZero"/>
        <c:auto val="1"/>
        <c:lblAlgn val="ctr"/>
        <c:lblOffset val="100"/>
        <c:noMultiLvlLbl val="0"/>
      </c:catAx>
      <c:valAx>
        <c:axId val="13813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sorption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</a:t>
            </a:r>
            <a:r>
              <a:rPr lang="en-US" baseline="0"/>
              <a:t> Sorption Concentration (mg/L)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'180'!$C$43</c:f>
              <c:strCache>
                <c:ptCount val="1"/>
                <c:pt idx="0">
                  <c:v>Cd 226.502 {449} (Axial) [ppm]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'180'!$C$54:$C$61</c:f>
              <c:numCache>
                <c:formatCode>General</c:formatCode>
                <c:ptCount val="7"/>
                <c:pt idx="0">
                  <c:v>3.4899999999999998</c:v>
                </c:pt>
                <c:pt idx="1">
                  <c:v>3.25</c:v>
                </c:pt>
                <c:pt idx="2">
                  <c:v>3.69</c:v>
                </c:pt>
                <c:pt idx="3">
                  <c:v>2.7700000000000005</c:v>
                </c:pt>
                <c:pt idx="4">
                  <c:v>1.7000000000000002</c:v>
                </c:pt>
                <c:pt idx="5">
                  <c:v>1.24</c:v>
                </c:pt>
                <c:pt idx="6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E-4843-9EB2-E92E50DFBB5F}"/>
            </c:ext>
          </c:extLst>
        </c:ser>
        <c:ser>
          <c:idx val="1"/>
          <c:order val="1"/>
          <c:tx>
            <c:strRef>
              <c:f>'180'!$F$43</c:f>
              <c:strCache>
                <c:ptCount val="1"/>
                <c:pt idx="0">
                  <c:v>Cu 324.754 {104} (Axial) [ppm]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'180'!$F$54:$F$61</c:f>
              <c:numCache>
                <c:formatCode>General</c:formatCode>
                <c:ptCount val="7"/>
                <c:pt idx="0">
                  <c:v>0.68</c:v>
                </c:pt>
                <c:pt idx="1">
                  <c:v>5.4600000000000009</c:v>
                </c:pt>
                <c:pt idx="2">
                  <c:v>6.7900000000000009</c:v>
                </c:pt>
                <c:pt idx="3">
                  <c:v>4.82</c:v>
                </c:pt>
                <c:pt idx="4">
                  <c:v>7.91</c:v>
                </c:pt>
                <c:pt idx="5">
                  <c:v>8.33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E-4843-9EB2-E92E50DFBB5F}"/>
            </c:ext>
          </c:extLst>
        </c:ser>
        <c:ser>
          <c:idx val="2"/>
          <c:order val="2"/>
          <c:tx>
            <c:strRef>
              <c:f>'180'!$I$43</c:f>
              <c:strCache>
                <c:ptCount val="1"/>
                <c:pt idx="0">
                  <c:v>Zn 206.200 {464} (Axial) [ppm]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'180'!$A$54:$A$61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'180'!$I$54:$I$61</c:f>
              <c:numCache>
                <c:formatCode>General</c:formatCode>
                <c:ptCount val="7"/>
                <c:pt idx="0">
                  <c:v>8.2899999999999991</c:v>
                </c:pt>
                <c:pt idx="1">
                  <c:v>8.18</c:v>
                </c:pt>
                <c:pt idx="2">
                  <c:v>8.56</c:v>
                </c:pt>
                <c:pt idx="3">
                  <c:v>7.1899999999999995</c:v>
                </c:pt>
                <c:pt idx="4">
                  <c:v>6.8999999999999995</c:v>
                </c:pt>
                <c:pt idx="5">
                  <c:v>5.5400000000000009</c:v>
                </c:pt>
                <c:pt idx="6">
                  <c:v>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E-4843-9EB2-E92E50DFB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6732656"/>
        <c:axId val="138132368"/>
      </c:barChart>
      <c:catAx>
        <c:axId val="1906732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32368"/>
        <c:crosses val="autoZero"/>
        <c:auto val="1"/>
        <c:lblAlgn val="ctr"/>
        <c:lblOffset val="100"/>
        <c:noMultiLvlLbl val="0"/>
      </c:catAx>
      <c:valAx>
        <c:axId val="1381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Sorption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73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Metal</a:t>
            </a:r>
            <a:r>
              <a:rPr lang="en-US" baseline="0"/>
              <a:t> removal rate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 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'220'!$D$43</c:f>
              <c:strCache>
                <c:ptCount val="1"/>
                <c:pt idx="0">
                  <c:v> Metal removal rate Cd (%)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'220'!$D$44:$D$51</c:f>
              <c:numCache>
                <c:formatCode>0</c:formatCode>
                <c:ptCount val="7"/>
                <c:pt idx="0">
                  <c:v>64.258698940998485</c:v>
                </c:pt>
                <c:pt idx="1">
                  <c:v>67.473524962178516</c:v>
                </c:pt>
                <c:pt idx="2">
                  <c:v>64.447806354009089</c:v>
                </c:pt>
                <c:pt idx="3">
                  <c:v>82.791225416036312</c:v>
                </c:pt>
                <c:pt idx="4">
                  <c:v>93.759455370650528</c:v>
                </c:pt>
                <c:pt idx="5">
                  <c:v>95.65052950075642</c:v>
                </c:pt>
                <c:pt idx="6">
                  <c:v>-0.4160363086233026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9-5D43-B96E-F0CEAE52A8E7}"/>
            </c:ext>
          </c:extLst>
        </c:ser>
        <c:ser>
          <c:idx val="1"/>
          <c:order val="1"/>
          <c:tx>
            <c:strRef>
              <c:f>'220'!$G$43</c:f>
              <c:strCache>
                <c:ptCount val="1"/>
                <c:pt idx="0">
                  <c:v> Metal removal rate Cu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'220'!$G$44:$G$51</c:f>
              <c:numCache>
                <c:formatCode>0</c:formatCode>
                <c:ptCount val="7"/>
                <c:pt idx="0">
                  <c:v>3.0205592906557412</c:v>
                </c:pt>
                <c:pt idx="1">
                  <c:v>41.537562116340247</c:v>
                </c:pt>
                <c:pt idx="2">
                  <c:v>-11.984799766150243</c:v>
                </c:pt>
                <c:pt idx="3">
                  <c:v>44.265809217577704</c:v>
                </c:pt>
                <c:pt idx="4">
                  <c:v>54.204423657799872</c:v>
                </c:pt>
                <c:pt idx="5">
                  <c:v>51.963363538926245</c:v>
                </c:pt>
                <c:pt idx="6">
                  <c:v>14.060216311020165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9-5D43-B96E-F0CEAE52A8E7}"/>
            </c:ext>
          </c:extLst>
        </c:ser>
        <c:ser>
          <c:idx val="2"/>
          <c:order val="2"/>
          <c:tx>
            <c:strRef>
              <c:f>'220'!$J$43</c:f>
              <c:strCache>
                <c:ptCount val="1"/>
                <c:pt idx="0">
                  <c:v> Metal removal rate Zn (%)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'220'!$J$44:$J$51</c:f>
              <c:numCache>
                <c:formatCode>0</c:formatCode>
                <c:ptCount val="7"/>
                <c:pt idx="0">
                  <c:v>39.442802114127026</c:v>
                </c:pt>
                <c:pt idx="1">
                  <c:v>49.207202364955663</c:v>
                </c:pt>
                <c:pt idx="2">
                  <c:v>41.234435187673562</c:v>
                </c:pt>
                <c:pt idx="3">
                  <c:v>54.492519931917947</c:v>
                </c:pt>
                <c:pt idx="4">
                  <c:v>61.569470572426766</c:v>
                </c:pt>
                <c:pt idx="5">
                  <c:v>58.254949386365674</c:v>
                </c:pt>
                <c:pt idx="6">
                  <c:v>-4.0042999193765043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9-5D43-B96E-F0CEAE52A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9796255"/>
        <c:axId val="1814222799"/>
      </c:barChart>
      <c:catAx>
        <c:axId val="17997962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222799"/>
        <c:crosses val="autoZero"/>
        <c:auto val="1"/>
        <c:lblAlgn val="ctr"/>
        <c:lblOffset val="100"/>
        <c:noMultiLvlLbl val="0"/>
      </c:catAx>
      <c:valAx>
        <c:axId val="181422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(%)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79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Metal removal rate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 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'220'!$D$43</c:f>
              <c:strCache>
                <c:ptCount val="1"/>
                <c:pt idx="0">
                  <c:v> Metal removal rate Cd (%)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'220'!$D$54:$D$61</c:f>
              <c:numCache>
                <c:formatCode>0</c:formatCode>
                <c:ptCount val="7"/>
                <c:pt idx="0">
                  <c:v>76.940977364078705</c:v>
                </c:pt>
                <c:pt idx="1">
                  <c:v>50.920245398772998</c:v>
                </c:pt>
                <c:pt idx="2">
                  <c:v>81.171990691770688</c:v>
                </c:pt>
                <c:pt idx="3">
                  <c:v>94.288132007615829</c:v>
                </c:pt>
                <c:pt idx="4">
                  <c:v>94.711233340385022</c:v>
                </c:pt>
                <c:pt idx="5">
                  <c:v>95.768986672308003</c:v>
                </c:pt>
                <c:pt idx="6">
                  <c:v>14.533530780621964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2-9642-9D9D-B9ABB7C2EC39}"/>
            </c:ext>
          </c:extLst>
        </c:ser>
        <c:ser>
          <c:idx val="1"/>
          <c:order val="1"/>
          <c:tx>
            <c:strRef>
              <c:f>'220'!$G$43</c:f>
              <c:strCache>
                <c:ptCount val="1"/>
                <c:pt idx="0">
                  <c:v> Metal removal rate Cu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'220'!$G$54:$G$61</c:f>
              <c:numCache>
                <c:formatCode>0</c:formatCode>
                <c:ptCount val="7"/>
                <c:pt idx="0">
                  <c:v>41.055045871559628</c:v>
                </c:pt>
                <c:pt idx="1">
                  <c:v>19.954128440366983</c:v>
                </c:pt>
                <c:pt idx="2">
                  <c:v>13.9908256880734</c:v>
                </c:pt>
                <c:pt idx="3">
                  <c:v>18.807339449541288</c:v>
                </c:pt>
                <c:pt idx="4">
                  <c:v>-12.38532110091743</c:v>
                </c:pt>
                <c:pt idx="5">
                  <c:v>0.22935779816515306</c:v>
                </c:pt>
                <c:pt idx="6">
                  <c:v>99.541284403669735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2-9642-9D9D-B9ABB7C2EC39}"/>
            </c:ext>
          </c:extLst>
        </c:ser>
        <c:ser>
          <c:idx val="2"/>
          <c:order val="2"/>
          <c:tx>
            <c:strRef>
              <c:f>'220'!$J$43</c:f>
              <c:strCache>
                <c:ptCount val="1"/>
                <c:pt idx="0">
                  <c:v> Metal removal rate Zn (%)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'220'!$A$54:$A$61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'220'!$J$54:$J$61</c:f>
              <c:numCache>
                <c:formatCode>0</c:formatCode>
                <c:ptCount val="7"/>
                <c:pt idx="0">
                  <c:v>62.773998488284199</c:v>
                </c:pt>
                <c:pt idx="1">
                  <c:v>36.507936507936499</c:v>
                </c:pt>
                <c:pt idx="2">
                  <c:v>58.144368858654573</c:v>
                </c:pt>
                <c:pt idx="3">
                  <c:v>71.938775510204081</c:v>
                </c:pt>
                <c:pt idx="4">
                  <c:v>57.294028722600146</c:v>
                </c:pt>
                <c:pt idx="5">
                  <c:v>59.278155706727141</c:v>
                </c:pt>
                <c:pt idx="6">
                  <c:v>19.312169312169317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2-9642-9D9D-B9ABB7C2E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741471"/>
        <c:axId val="1979012015"/>
      </c:barChart>
      <c:catAx>
        <c:axId val="197774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</a:t>
                </a:r>
                <a:r>
                  <a:rPr lang="en-US" baseline="0"/>
                  <a:t> (g)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012015"/>
        <c:crosses val="autoZero"/>
        <c:auto val="1"/>
        <c:lblAlgn val="ctr"/>
        <c:lblOffset val="100"/>
        <c:noMultiLvlLbl val="0"/>
      </c:catAx>
      <c:valAx>
        <c:axId val="197901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74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Sorption Capacity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</a:t>
            </a:r>
            <a:r>
              <a:rPr lang="en-US" baseline="0"/>
              <a:t> 4</a:t>
            </a:r>
            <a:endParaRPr lang="en-US"/>
          </a:p>
        </c:rich>
      </c:tx>
      <c:layout>
        <c:manualLayout>
          <c:xMode val="edge"/>
          <c:yMode val="edge"/>
          <c:x val="0.4508559280768637"/>
          <c:y val="2.8712431154457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'220'!$E$43</c:f>
              <c:strCache>
                <c:ptCount val="1"/>
                <c:pt idx="0">
                  <c:v>Sorption Capacity Cd(mg/g)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'220'!$E$44:$E$51</c:f>
              <c:numCache>
                <c:formatCode>0.00</c:formatCode>
                <c:ptCount val="7"/>
                <c:pt idx="0">
                  <c:v>0.23786000000000002</c:v>
                </c:pt>
                <c:pt idx="1">
                  <c:v>0.12488000000000002</c:v>
                </c:pt>
                <c:pt idx="2">
                  <c:v>5.9640000000000006E-2</c:v>
                </c:pt>
                <c:pt idx="3">
                  <c:v>3.0646E-2</c:v>
                </c:pt>
                <c:pt idx="4">
                  <c:v>2.1691249999999999E-2</c:v>
                </c:pt>
                <c:pt idx="5">
                  <c:v>1.7703E-2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F-E54F-8A26-05AADA2F1CF1}"/>
            </c:ext>
          </c:extLst>
        </c:ser>
        <c:ser>
          <c:idx val="1"/>
          <c:order val="1"/>
          <c:tx>
            <c:strRef>
              <c:f>'220'!$H$43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'220'!$H$44:$H$51</c:f>
              <c:numCache>
                <c:formatCode>0.00</c:formatCode>
                <c:ptCount val="7"/>
                <c:pt idx="0">
                  <c:v>26.409599999999998</c:v>
                </c:pt>
                <c:pt idx="1">
                  <c:v>15.72</c:v>
                </c:pt>
                <c:pt idx="2">
                  <c:v>5.9932500000000015</c:v>
                </c:pt>
                <c:pt idx="3">
                  <c:v>3.3640800000000004</c:v>
                </c:pt>
                <c:pt idx="4">
                  <c:v>2.6036250000000005</c:v>
                </c:pt>
                <c:pt idx="5">
                  <c:v>1.99251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F-E54F-8A26-05AADA2F1CF1}"/>
            </c:ext>
          </c:extLst>
        </c:ser>
        <c:ser>
          <c:idx val="2"/>
          <c:order val="2"/>
          <c:tx>
            <c:strRef>
              <c:f>'220'!$K$43</c:f>
              <c:strCache>
                <c:ptCount val="1"/>
                <c:pt idx="0">
                  <c:v>Sorption Capacity Zn (mg/L)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'220'!$A$44:$A$51</c:f>
              <c:strCache>
                <c:ptCount val="7"/>
                <c:pt idx="0">
                  <c:v>0.5 g</c:v>
                </c:pt>
                <c:pt idx="1">
                  <c:v>1 g</c:v>
                </c:pt>
                <c:pt idx="2">
                  <c:v>2 g</c:v>
                </c:pt>
                <c:pt idx="3">
                  <c:v>5 g</c:v>
                </c:pt>
                <c:pt idx="4">
                  <c:v>8 g</c:v>
                </c:pt>
                <c:pt idx="5">
                  <c:v>10 g</c:v>
                </c:pt>
                <c:pt idx="6">
                  <c:v>control</c:v>
                </c:pt>
              </c:strCache>
            </c:strRef>
          </c:cat>
          <c:val>
            <c:numRef>
              <c:f>'220'!$K$44:$K$51</c:f>
              <c:numCache>
                <c:formatCode>0.00</c:formatCode>
                <c:ptCount val="7"/>
                <c:pt idx="0">
                  <c:v>9.9143999999999988</c:v>
                </c:pt>
                <c:pt idx="1">
                  <c:v>6.6249000000000002</c:v>
                </c:pt>
                <c:pt idx="2">
                  <c:v>2.6315999999999997</c:v>
                </c:pt>
                <c:pt idx="3">
                  <c:v>1.50552</c:v>
                </c:pt>
                <c:pt idx="4">
                  <c:v>1.0920375</c:v>
                </c:pt>
                <c:pt idx="5">
                  <c:v>0.81702000000000008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F-E54F-8A26-05AADA2F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794495"/>
        <c:axId val="1799655055"/>
      </c:barChart>
      <c:catAx>
        <c:axId val="1845794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655055"/>
        <c:crosses val="autoZero"/>
        <c:auto val="1"/>
        <c:lblAlgn val="ctr"/>
        <c:lblOffset val="100"/>
        <c:noMultiLvlLbl val="0"/>
      </c:catAx>
      <c:valAx>
        <c:axId val="179965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i="0" dirty="0">
                    <a:effectLst/>
                    <a:latin typeface="+mj-lt"/>
                  </a:rPr>
                  <a:t>𝑄𝑒 (mg/g)</a:t>
                </a:r>
                <a:endParaRPr lang="en-US" sz="1500" dirty="0">
                  <a:effectLst/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794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DE902-8EBC-4764-9DF4-505782B3A1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29D1D-1781-4065-9BCE-03BBB689AEC5}">
      <dgm:prSet custT="1"/>
      <dgm:spPr/>
      <dgm:t>
        <a:bodyPr anchor="t"/>
        <a:lstStyle/>
        <a:p>
          <a:r>
            <a:rPr lang="en-US" sz="3500" dirty="0">
              <a:latin typeface="+mj-lt"/>
            </a:rPr>
            <a:t>MAIN OBJECTIVE</a:t>
          </a:r>
        </a:p>
      </dgm:t>
    </dgm:pt>
    <dgm:pt modelId="{DC6019DA-59B0-42B1-BB4E-206E0EC41C82}" type="parTrans" cxnId="{A53B273F-393D-4629-9CAF-17186ED9AE29}">
      <dgm:prSet/>
      <dgm:spPr/>
      <dgm:t>
        <a:bodyPr/>
        <a:lstStyle/>
        <a:p>
          <a:endParaRPr lang="en-US"/>
        </a:p>
      </dgm:t>
    </dgm:pt>
    <dgm:pt modelId="{FCCDBA9F-CEFF-4E8D-A1DF-2A39E6793DB6}" type="sibTrans" cxnId="{A53B273F-393D-4629-9CAF-17186ED9AE29}">
      <dgm:prSet/>
      <dgm:spPr/>
      <dgm:t>
        <a:bodyPr/>
        <a:lstStyle/>
        <a:p>
          <a:endParaRPr lang="en-US"/>
        </a:p>
      </dgm:t>
    </dgm:pt>
    <dgm:pt modelId="{0E33B839-71EA-4F08-B95F-ABCAEC7F2ED4}">
      <dgm:prSet custT="1"/>
      <dgm:spPr/>
      <dgm:t>
        <a:bodyPr/>
        <a:lstStyle/>
        <a:p>
          <a:r>
            <a:rPr lang="en-US" sz="3500" dirty="0">
              <a:latin typeface="+mj-lt"/>
            </a:rPr>
            <a:t>SPECIFIC OBJECTIVES </a:t>
          </a:r>
        </a:p>
      </dgm:t>
    </dgm:pt>
    <dgm:pt modelId="{9DA9B2A4-A6AB-430C-80CC-6D2BC18C3B34}" type="parTrans" cxnId="{64C83F91-7B82-4740-9460-8A35D5746794}">
      <dgm:prSet/>
      <dgm:spPr/>
      <dgm:t>
        <a:bodyPr/>
        <a:lstStyle/>
        <a:p>
          <a:endParaRPr lang="en-US"/>
        </a:p>
      </dgm:t>
    </dgm:pt>
    <dgm:pt modelId="{F8CE9BCC-3F9F-439A-AC37-FEAE05A8BE17}" type="sibTrans" cxnId="{64C83F91-7B82-4740-9460-8A35D5746794}">
      <dgm:prSet/>
      <dgm:spPr/>
      <dgm:t>
        <a:bodyPr/>
        <a:lstStyle/>
        <a:p>
          <a:endParaRPr lang="en-US"/>
        </a:p>
      </dgm:t>
    </dgm:pt>
    <dgm:pt modelId="{9DDD025D-7D45-4023-A5BC-D53227FBC43A}">
      <dgm:prSet custT="1"/>
      <dgm:spPr/>
      <dgm:t>
        <a:bodyPr/>
        <a:lstStyle/>
        <a:p>
          <a:r>
            <a:rPr lang="en-US" sz="2500" dirty="0">
              <a:latin typeface="+mj-lt"/>
            </a:rPr>
            <a:t>Determine the capacity of hydrochar produced from anaerobic digestate for removing heavy metals (copper, cadmium, zinc) in mine water.</a:t>
          </a:r>
        </a:p>
      </dgm:t>
    </dgm:pt>
    <dgm:pt modelId="{B6F303A1-AEF3-4BDF-9FDC-536B91916CA4}" type="parTrans" cxnId="{FC76EB2B-9DD6-4EA6-A765-890212BC5BD5}">
      <dgm:prSet/>
      <dgm:spPr/>
      <dgm:t>
        <a:bodyPr/>
        <a:lstStyle/>
        <a:p>
          <a:endParaRPr lang="en-US"/>
        </a:p>
      </dgm:t>
    </dgm:pt>
    <dgm:pt modelId="{B25DF033-1CEF-459F-95CE-AD4A58D490AD}" type="sibTrans" cxnId="{FC76EB2B-9DD6-4EA6-A765-890212BC5BD5}">
      <dgm:prSet/>
      <dgm:spPr/>
      <dgm:t>
        <a:bodyPr/>
        <a:lstStyle/>
        <a:p>
          <a:endParaRPr lang="en-US"/>
        </a:p>
      </dgm:t>
    </dgm:pt>
    <dgm:pt modelId="{1B8FC22E-46DF-4422-BC22-3FD597AAAA54}">
      <dgm:prSet custT="1"/>
      <dgm:spPr/>
      <dgm:t>
        <a:bodyPr/>
        <a:lstStyle/>
        <a:p>
          <a:r>
            <a:rPr lang="en-US" sz="2500" dirty="0">
              <a:latin typeface="+mj-lt"/>
            </a:rPr>
            <a:t>Study the adsorption kinetic of hydrochar at different reaction times. </a:t>
          </a:r>
        </a:p>
      </dgm:t>
    </dgm:pt>
    <dgm:pt modelId="{B523E429-2EC7-4FDB-8547-BCDFB7090354}" type="parTrans" cxnId="{EAC9E462-3D6B-4543-B381-7A060F93B4E5}">
      <dgm:prSet/>
      <dgm:spPr/>
      <dgm:t>
        <a:bodyPr/>
        <a:lstStyle/>
        <a:p>
          <a:endParaRPr lang="en-US"/>
        </a:p>
      </dgm:t>
    </dgm:pt>
    <dgm:pt modelId="{71420FC4-CCEB-405B-80F7-85DC13B3EBC1}" type="sibTrans" cxnId="{EAC9E462-3D6B-4543-B381-7A060F93B4E5}">
      <dgm:prSet/>
      <dgm:spPr/>
      <dgm:t>
        <a:bodyPr/>
        <a:lstStyle/>
        <a:p>
          <a:endParaRPr lang="en-US"/>
        </a:p>
      </dgm:t>
    </dgm:pt>
    <dgm:pt modelId="{B27B82F2-7D74-49A3-8160-EA01B5B95200}">
      <dgm:prSet custT="1"/>
      <dgm:spPr/>
      <dgm:t>
        <a:bodyPr/>
        <a:lstStyle/>
        <a:p>
          <a:r>
            <a:rPr lang="en-US" sz="2500" dirty="0">
              <a:latin typeface="+mj-lt"/>
            </a:rPr>
            <a:t>Assess reuse of hydrochar for land amendment. </a:t>
          </a:r>
        </a:p>
      </dgm:t>
    </dgm:pt>
    <dgm:pt modelId="{1C6E2D92-6736-49E1-828C-5B9F2B093807}" type="parTrans" cxnId="{5A2ADF5F-5DF8-4A42-9760-24FDDD6EFFA5}">
      <dgm:prSet/>
      <dgm:spPr/>
      <dgm:t>
        <a:bodyPr/>
        <a:lstStyle/>
        <a:p>
          <a:endParaRPr lang="en-US"/>
        </a:p>
      </dgm:t>
    </dgm:pt>
    <dgm:pt modelId="{B644D369-CFC4-4592-9D9B-25B61120486D}" type="sibTrans" cxnId="{5A2ADF5F-5DF8-4A42-9760-24FDDD6EFFA5}">
      <dgm:prSet/>
      <dgm:spPr/>
      <dgm:t>
        <a:bodyPr/>
        <a:lstStyle/>
        <a:p>
          <a:endParaRPr lang="en-US"/>
        </a:p>
      </dgm:t>
    </dgm:pt>
    <dgm:pt modelId="{AEA9C826-FC68-4746-8109-C2B12502346D}">
      <dgm:prSet custT="1"/>
      <dgm:spPr/>
      <dgm:t>
        <a:bodyPr/>
        <a:lstStyle/>
        <a:p>
          <a:r>
            <a:rPr lang="en-US" sz="2500" dirty="0">
              <a:latin typeface="+mj-lt"/>
            </a:rPr>
            <a:t>Test the capacity of hydrochar for sorption of metals.</a:t>
          </a:r>
        </a:p>
      </dgm:t>
    </dgm:pt>
    <dgm:pt modelId="{744C3CD6-6A07-9C45-9B8E-56D946C63800}" type="parTrans" cxnId="{DEABBE8F-8FE3-2149-995D-88E0BEE28E6D}">
      <dgm:prSet/>
      <dgm:spPr/>
      <dgm:t>
        <a:bodyPr/>
        <a:lstStyle/>
        <a:p>
          <a:endParaRPr lang="en-US"/>
        </a:p>
      </dgm:t>
    </dgm:pt>
    <dgm:pt modelId="{3F65D25F-0146-CB49-9F30-91F6D25787BD}" type="sibTrans" cxnId="{DEABBE8F-8FE3-2149-995D-88E0BEE28E6D}">
      <dgm:prSet/>
      <dgm:spPr/>
      <dgm:t>
        <a:bodyPr/>
        <a:lstStyle/>
        <a:p>
          <a:endParaRPr lang="en-US"/>
        </a:p>
      </dgm:t>
    </dgm:pt>
    <dgm:pt modelId="{7D219BB6-ED79-9649-AD2F-1927DF0390CF}" type="pres">
      <dgm:prSet presAssocID="{EFDDE902-8EBC-4764-9DF4-505782B3A1B1}" presName="linear" presStyleCnt="0">
        <dgm:presLayoutVars>
          <dgm:animLvl val="lvl"/>
          <dgm:resizeHandles val="exact"/>
        </dgm:presLayoutVars>
      </dgm:prSet>
      <dgm:spPr/>
    </dgm:pt>
    <dgm:pt modelId="{A9E611E1-2B6B-8C4C-BAC7-765312C77202}" type="pres">
      <dgm:prSet presAssocID="{81929D1D-1781-4065-9BCE-03BBB689AE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B300811-E10F-8741-A29E-56131463BF87}" type="pres">
      <dgm:prSet presAssocID="{81929D1D-1781-4065-9BCE-03BBB689AEC5}" presName="childText" presStyleLbl="revTx" presStyleIdx="0" presStyleCnt="2">
        <dgm:presLayoutVars>
          <dgm:bulletEnabled val="1"/>
        </dgm:presLayoutVars>
      </dgm:prSet>
      <dgm:spPr/>
    </dgm:pt>
    <dgm:pt modelId="{0F3CE145-170B-EF4F-BF62-D687CE377CC8}" type="pres">
      <dgm:prSet presAssocID="{0E33B839-71EA-4F08-B95F-ABCAEC7F2ED4}" presName="parentText" presStyleLbl="node1" presStyleIdx="1" presStyleCnt="2" custLinFactNeighborX="-530" custLinFactNeighborY="-21450">
        <dgm:presLayoutVars>
          <dgm:chMax val="0"/>
          <dgm:bulletEnabled val="1"/>
        </dgm:presLayoutVars>
      </dgm:prSet>
      <dgm:spPr/>
    </dgm:pt>
    <dgm:pt modelId="{503ED385-4766-D94F-A43B-AE24FF5FA951}" type="pres">
      <dgm:prSet presAssocID="{0E33B839-71EA-4F08-B95F-ABCAEC7F2ED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0F3DC10-A87B-6A4B-BC99-016040DF3897}" type="presOf" srcId="{0E33B839-71EA-4F08-B95F-ABCAEC7F2ED4}" destId="{0F3CE145-170B-EF4F-BF62-D687CE377CC8}" srcOrd="0" destOrd="0" presId="urn:microsoft.com/office/officeart/2005/8/layout/vList2"/>
    <dgm:cxn modelId="{FC76EB2B-9DD6-4EA6-A765-890212BC5BD5}" srcId="{0E33B839-71EA-4F08-B95F-ABCAEC7F2ED4}" destId="{9DDD025D-7D45-4023-A5BC-D53227FBC43A}" srcOrd="0" destOrd="0" parTransId="{B6F303A1-AEF3-4BDF-9FDC-536B91916CA4}" sibTransId="{B25DF033-1CEF-459F-95CE-AD4A58D490AD}"/>
    <dgm:cxn modelId="{A53B273F-393D-4629-9CAF-17186ED9AE29}" srcId="{EFDDE902-8EBC-4764-9DF4-505782B3A1B1}" destId="{81929D1D-1781-4065-9BCE-03BBB689AEC5}" srcOrd="0" destOrd="0" parTransId="{DC6019DA-59B0-42B1-BB4E-206E0EC41C82}" sibTransId="{FCCDBA9F-CEFF-4E8D-A1DF-2A39E6793DB6}"/>
    <dgm:cxn modelId="{A0032341-7246-FC4C-A2F0-15B60E37609C}" type="presOf" srcId="{EFDDE902-8EBC-4764-9DF4-505782B3A1B1}" destId="{7D219BB6-ED79-9649-AD2F-1927DF0390CF}" srcOrd="0" destOrd="0" presId="urn:microsoft.com/office/officeart/2005/8/layout/vList2"/>
    <dgm:cxn modelId="{0FD07544-779B-6245-A1AF-BDFA0B300A10}" type="presOf" srcId="{B27B82F2-7D74-49A3-8160-EA01B5B95200}" destId="{503ED385-4766-D94F-A43B-AE24FF5FA951}" srcOrd="0" destOrd="2" presId="urn:microsoft.com/office/officeart/2005/8/layout/vList2"/>
    <dgm:cxn modelId="{9B55224A-8605-914E-9D29-C5E5537E9E7B}" type="presOf" srcId="{AEA9C826-FC68-4746-8109-C2B12502346D}" destId="{EB300811-E10F-8741-A29E-56131463BF87}" srcOrd="0" destOrd="0" presId="urn:microsoft.com/office/officeart/2005/8/layout/vList2"/>
    <dgm:cxn modelId="{01429C57-7F63-A343-ACC6-6ED43EA4942A}" type="presOf" srcId="{81929D1D-1781-4065-9BCE-03BBB689AEC5}" destId="{A9E611E1-2B6B-8C4C-BAC7-765312C77202}" srcOrd="0" destOrd="0" presId="urn:microsoft.com/office/officeart/2005/8/layout/vList2"/>
    <dgm:cxn modelId="{5A2ADF5F-5DF8-4A42-9760-24FDDD6EFFA5}" srcId="{0E33B839-71EA-4F08-B95F-ABCAEC7F2ED4}" destId="{B27B82F2-7D74-49A3-8160-EA01B5B95200}" srcOrd="2" destOrd="0" parTransId="{1C6E2D92-6736-49E1-828C-5B9F2B093807}" sibTransId="{B644D369-CFC4-4592-9D9B-25B61120486D}"/>
    <dgm:cxn modelId="{EAC9E462-3D6B-4543-B381-7A060F93B4E5}" srcId="{0E33B839-71EA-4F08-B95F-ABCAEC7F2ED4}" destId="{1B8FC22E-46DF-4422-BC22-3FD597AAAA54}" srcOrd="1" destOrd="0" parTransId="{B523E429-2EC7-4FDB-8547-BCDFB7090354}" sibTransId="{71420FC4-CCEB-405B-80F7-85DC13B3EBC1}"/>
    <dgm:cxn modelId="{DEABBE8F-8FE3-2149-995D-88E0BEE28E6D}" srcId="{81929D1D-1781-4065-9BCE-03BBB689AEC5}" destId="{AEA9C826-FC68-4746-8109-C2B12502346D}" srcOrd="0" destOrd="0" parTransId="{744C3CD6-6A07-9C45-9B8E-56D946C63800}" sibTransId="{3F65D25F-0146-CB49-9F30-91F6D25787BD}"/>
    <dgm:cxn modelId="{64C83F91-7B82-4740-9460-8A35D5746794}" srcId="{EFDDE902-8EBC-4764-9DF4-505782B3A1B1}" destId="{0E33B839-71EA-4F08-B95F-ABCAEC7F2ED4}" srcOrd="1" destOrd="0" parTransId="{9DA9B2A4-A6AB-430C-80CC-6D2BC18C3B34}" sibTransId="{F8CE9BCC-3F9F-439A-AC37-FEAE05A8BE17}"/>
    <dgm:cxn modelId="{DE65E193-EE0E-4F49-BB69-8B87F0BF02BB}" type="presOf" srcId="{1B8FC22E-46DF-4422-BC22-3FD597AAAA54}" destId="{503ED385-4766-D94F-A43B-AE24FF5FA951}" srcOrd="0" destOrd="1" presId="urn:microsoft.com/office/officeart/2005/8/layout/vList2"/>
    <dgm:cxn modelId="{678B5CA0-E450-9B48-8291-E0B2A9BB6FDD}" type="presOf" srcId="{9DDD025D-7D45-4023-A5BC-D53227FBC43A}" destId="{503ED385-4766-D94F-A43B-AE24FF5FA951}" srcOrd="0" destOrd="0" presId="urn:microsoft.com/office/officeart/2005/8/layout/vList2"/>
    <dgm:cxn modelId="{51FC7F4A-99B1-EF4F-AA3B-4A5013FA856B}" type="presParOf" srcId="{7D219BB6-ED79-9649-AD2F-1927DF0390CF}" destId="{A9E611E1-2B6B-8C4C-BAC7-765312C77202}" srcOrd="0" destOrd="0" presId="urn:microsoft.com/office/officeart/2005/8/layout/vList2"/>
    <dgm:cxn modelId="{01997C69-5EF5-C447-A533-56C2B6E7A054}" type="presParOf" srcId="{7D219BB6-ED79-9649-AD2F-1927DF0390CF}" destId="{EB300811-E10F-8741-A29E-56131463BF87}" srcOrd="1" destOrd="0" presId="urn:microsoft.com/office/officeart/2005/8/layout/vList2"/>
    <dgm:cxn modelId="{27CCDDAF-A82B-8E4E-97E2-4B81CC2071E3}" type="presParOf" srcId="{7D219BB6-ED79-9649-AD2F-1927DF0390CF}" destId="{0F3CE145-170B-EF4F-BF62-D687CE377CC8}" srcOrd="2" destOrd="0" presId="urn:microsoft.com/office/officeart/2005/8/layout/vList2"/>
    <dgm:cxn modelId="{58BD95F5-BFAC-4743-B598-4C00302466F7}" type="presParOf" srcId="{7D219BB6-ED79-9649-AD2F-1927DF0390CF}" destId="{503ED385-4766-D94F-A43B-AE24FF5FA9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0D2FF-4D44-BC40-98AF-2C76C04709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317222-A51C-CD47-BD10-79FE0EA4C5AF}">
      <dgm:prSet custT="1"/>
      <dgm:spPr/>
      <dgm:t>
        <a:bodyPr/>
        <a:lstStyle/>
        <a:p>
          <a:r>
            <a:rPr lang="en-US" sz="2500">
              <a:latin typeface="+mj-lt"/>
            </a:rPr>
            <a:t>Preparation of synthetic mine water solution </a:t>
          </a:r>
          <a:endParaRPr lang="en-US" sz="2500" dirty="0">
            <a:latin typeface="+mj-lt"/>
          </a:endParaRPr>
        </a:p>
      </dgm:t>
    </dgm:pt>
    <dgm:pt modelId="{87DD00A7-5899-494F-97AC-4437610AA401}" type="parTrans" cxnId="{1510C36B-0DA0-6440-81BF-734EE2D0D4F9}">
      <dgm:prSet/>
      <dgm:spPr/>
      <dgm:t>
        <a:bodyPr/>
        <a:lstStyle/>
        <a:p>
          <a:endParaRPr lang="en-US"/>
        </a:p>
      </dgm:t>
    </dgm:pt>
    <dgm:pt modelId="{55AD281A-14E3-B040-9AE9-AD3293039696}" type="sibTrans" cxnId="{1510C36B-0DA0-6440-81BF-734EE2D0D4F9}">
      <dgm:prSet/>
      <dgm:spPr/>
      <dgm:t>
        <a:bodyPr/>
        <a:lstStyle/>
        <a:p>
          <a:endParaRPr lang="en-US"/>
        </a:p>
      </dgm:t>
    </dgm:pt>
    <dgm:pt modelId="{B98465D0-466F-724C-8EA1-C8DC1BB9CE74}">
      <dgm:prSet custT="1"/>
      <dgm:spPr/>
      <dgm:t>
        <a:bodyPr/>
        <a:lstStyle/>
        <a:p>
          <a:r>
            <a:rPr lang="en-US" sz="2500">
              <a:latin typeface="+mj-lt"/>
            </a:rPr>
            <a:t>Sorption capacity and contact ratio</a:t>
          </a:r>
          <a:endParaRPr lang="en-US" sz="2500" dirty="0">
            <a:latin typeface="+mj-lt"/>
          </a:endParaRPr>
        </a:p>
      </dgm:t>
    </dgm:pt>
    <dgm:pt modelId="{CCBBDBF4-2676-0E49-8D13-835EED9009A6}" type="parTrans" cxnId="{FB44EA67-87D8-CC4A-BB8C-75EB48D59FD6}">
      <dgm:prSet/>
      <dgm:spPr/>
      <dgm:t>
        <a:bodyPr/>
        <a:lstStyle/>
        <a:p>
          <a:endParaRPr lang="en-US"/>
        </a:p>
      </dgm:t>
    </dgm:pt>
    <dgm:pt modelId="{C2E0A4AE-65C5-D54D-85F0-02E8B9CF89A4}" type="sibTrans" cxnId="{FB44EA67-87D8-CC4A-BB8C-75EB48D59FD6}">
      <dgm:prSet/>
      <dgm:spPr/>
      <dgm:t>
        <a:bodyPr/>
        <a:lstStyle/>
        <a:p>
          <a:endParaRPr lang="en-US"/>
        </a:p>
      </dgm:t>
    </dgm:pt>
    <dgm:pt modelId="{F2F2D600-2EAB-F04A-A88F-465CE69199DE}">
      <dgm:prSet custT="1"/>
      <dgm:spPr/>
      <dgm:t>
        <a:bodyPr/>
        <a:lstStyle/>
        <a:p>
          <a:r>
            <a:rPr lang="en-US" sz="2500">
              <a:latin typeface="+mj-lt"/>
            </a:rPr>
            <a:t>Sorption kinetic test</a:t>
          </a:r>
          <a:endParaRPr lang="en-US" sz="2500" dirty="0">
            <a:latin typeface="+mj-lt"/>
          </a:endParaRPr>
        </a:p>
      </dgm:t>
    </dgm:pt>
    <dgm:pt modelId="{E15D9797-8DB6-D14D-98CE-4FA44F01B3CA}" type="parTrans" cxnId="{6979708E-349D-C64F-BF9A-D5866F20C0BD}">
      <dgm:prSet/>
      <dgm:spPr/>
      <dgm:t>
        <a:bodyPr/>
        <a:lstStyle/>
        <a:p>
          <a:endParaRPr lang="en-US"/>
        </a:p>
      </dgm:t>
    </dgm:pt>
    <dgm:pt modelId="{0BB28B84-B9E0-334B-BC28-B464FA1B548C}" type="sibTrans" cxnId="{6979708E-349D-C64F-BF9A-D5866F20C0BD}">
      <dgm:prSet/>
      <dgm:spPr/>
      <dgm:t>
        <a:bodyPr/>
        <a:lstStyle/>
        <a:p>
          <a:endParaRPr lang="en-US"/>
        </a:p>
      </dgm:t>
    </dgm:pt>
    <dgm:pt modelId="{BFD6F0C6-FE40-164B-82FF-817CDF65615A}">
      <dgm:prSet custT="1"/>
      <dgm:spPr/>
      <dgm:t>
        <a:bodyPr/>
        <a:lstStyle/>
        <a:p>
          <a:r>
            <a:rPr lang="en-US" sz="2500">
              <a:latin typeface="+mj-lt"/>
            </a:rPr>
            <a:t>Desorption test</a:t>
          </a:r>
          <a:endParaRPr lang="en-US" sz="2500" dirty="0">
            <a:latin typeface="+mj-lt"/>
          </a:endParaRPr>
        </a:p>
      </dgm:t>
    </dgm:pt>
    <dgm:pt modelId="{1DDC8DA7-5497-3949-8529-07E68A15F63D}" type="parTrans" cxnId="{4D4340EA-65E1-3448-9841-1A48AC7A2497}">
      <dgm:prSet/>
      <dgm:spPr/>
      <dgm:t>
        <a:bodyPr/>
        <a:lstStyle/>
        <a:p>
          <a:endParaRPr lang="en-US"/>
        </a:p>
      </dgm:t>
    </dgm:pt>
    <dgm:pt modelId="{722872A9-095C-8E4D-BF93-80D9E5D66868}" type="sibTrans" cxnId="{4D4340EA-65E1-3448-9841-1A48AC7A2497}">
      <dgm:prSet/>
      <dgm:spPr/>
      <dgm:t>
        <a:bodyPr/>
        <a:lstStyle/>
        <a:p>
          <a:endParaRPr lang="en-US"/>
        </a:p>
      </dgm:t>
    </dgm:pt>
    <dgm:pt modelId="{BA341831-E683-284F-AABB-A94A17E4EFEC}" type="pres">
      <dgm:prSet presAssocID="{BC80D2FF-4D44-BC40-98AF-2C76C04709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5D73FE-2463-7443-8F6F-AB5AB0FF7AF1}" type="pres">
      <dgm:prSet presAssocID="{56317222-A51C-CD47-BD10-79FE0EA4C5AF}" presName="hierRoot1" presStyleCnt="0"/>
      <dgm:spPr/>
    </dgm:pt>
    <dgm:pt modelId="{81CFD7F5-B86F-9F41-A7FE-6C61C0BB3723}" type="pres">
      <dgm:prSet presAssocID="{56317222-A51C-CD47-BD10-79FE0EA4C5AF}" presName="composite" presStyleCnt="0"/>
      <dgm:spPr/>
    </dgm:pt>
    <dgm:pt modelId="{89E44E7F-B71A-8D44-8D5C-BBF8D458EADC}" type="pres">
      <dgm:prSet presAssocID="{56317222-A51C-CD47-BD10-79FE0EA4C5AF}" presName="background" presStyleLbl="node0" presStyleIdx="0" presStyleCnt="4"/>
      <dgm:spPr/>
    </dgm:pt>
    <dgm:pt modelId="{85E201AC-4C16-4540-B96E-0AB39E4D9A6A}" type="pres">
      <dgm:prSet presAssocID="{56317222-A51C-CD47-BD10-79FE0EA4C5AF}" presName="text" presStyleLbl="fgAcc0" presStyleIdx="0" presStyleCnt="4">
        <dgm:presLayoutVars>
          <dgm:chPref val="3"/>
        </dgm:presLayoutVars>
      </dgm:prSet>
      <dgm:spPr/>
    </dgm:pt>
    <dgm:pt modelId="{86B1DCF4-034C-A742-99EA-0A101A9217B8}" type="pres">
      <dgm:prSet presAssocID="{56317222-A51C-CD47-BD10-79FE0EA4C5AF}" presName="hierChild2" presStyleCnt="0"/>
      <dgm:spPr/>
    </dgm:pt>
    <dgm:pt modelId="{1EF077DA-9410-DC47-8CBB-2D2BFE7F44E3}" type="pres">
      <dgm:prSet presAssocID="{B98465D0-466F-724C-8EA1-C8DC1BB9CE74}" presName="hierRoot1" presStyleCnt="0"/>
      <dgm:spPr/>
    </dgm:pt>
    <dgm:pt modelId="{346D31A2-3564-6942-9FE5-16A1D1C1811E}" type="pres">
      <dgm:prSet presAssocID="{B98465D0-466F-724C-8EA1-C8DC1BB9CE74}" presName="composite" presStyleCnt="0"/>
      <dgm:spPr/>
    </dgm:pt>
    <dgm:pt modelId="{56E9F008-C84A-BD4C-9050-C718C9EC969E}" type="pres">
      <dgm:prSet presAssocID="{B98465D0-466F-724C-8EA1-C8DC1BB9CE74}" presName="background" presStyleLbl="node0" presStyleIdx="1" presStyleCnt="4"/>
      <dgm:spPr/>
    </dgm:pt>
    <dgm:pt modelId="{C74684AF-9206-7641-888E-67A69881EE83}" type="pres">
      <dgm:prSet presAssocID="{B98465D0-466F-724C-8EA1-C8DC1BB9CE74}" presName="text" presStyleLbl="fgAcc0" presStyleIdx="1" presStyleCnt="4">
        <dgm:presLayoutVars>
          <dgm:chPref val="3"/>
        </dgm:presLayoutVars>
      </dgm:prSet>
      <dgm:spPr/>
    </dgm:pt>
    <dgm:pt modelId="{E4C5E5ED-FE31-3D41-BD48-92D6E899C33B}" type="pres">
      <dgm:prSet presAssocID="{B98465D0-466F-724C-8EA1-C8DC1BB9CE74}" presName="hierChild2" presStyleCnt="0"/>
      <dgm:spPr/>
    </dgm:pt>
    <dgm:pt modelId="{E6EF81E9-0EDF-8046-A19D-380A9D586873}" type="pres">
      <dgm:prSet presAssocID="{F2F2D600-2EAB-F04A-A88F-465CE69199DE}" presName="hierRoot1" presStyleCnt="0"/>
      <dgm:spPr/>
    </dgm:pt>
    <dgm:pt modelId="{9D51E1D9-AC73-BC4B-AC97-AF90133F4FA9}" type="pres">
      <dgm:prSet presAssocID="{F2F2D600-2EAB-F04A-A88F-465CE69199DE}" presName="composite" presStyleCnt="0"/>
      <dgm:spPr/>
    </dgm:pt>
    <dgm:pt modelId="{FB503030-6A3F-A440-AF40-4094A81072EB}" type="pres">
      <dgm:prSet presAssocID="{F2F2D600-2EAB-F04A-A88F-465CE69199DE}" presName="background" presStyleLbl="node0" presStyleIdx="2" presStyleCnt="4"/>
      <dgm:spPr/>
    </dgm:pt>
    <dgm:pt modelId="{F16B0C8C-511E-394A-8B2A-B621F350EA5C}" type="pres">
      <dgm:prSet presAssocID="{F2F2D600-2EAB-F04A-A88F-465CE69199DE}" presName="text" presStyleLbl="fgAcc0" presStyleIdx="2" presStyleCnt="4">
        <dgm:presLayoutVars>
          <dgm:chPref val="3"/>
        </dgm:presLayoutVars>
      </dgm:prSet>
      <dgm:spPr/>
    </dgm:pt>
    <dgm:pt modelId="{1730E86B-A0DB-A64F-B9AB-6541CC2F1EB2}" type="pres">
      <dgm:prSet presAssocID="{F2F2D600-2EAB-F04A-A88F-465CE69199DE}" presName="hierChild2" presStyleCnt="0"/>
      <dgm:spPr/>
    </dgm:pt>
    <dgm:pt modelId="{E42A9DB5-8005-9245-B893-3AEF16E6F7A0}" type="pres">
      <dgm:prSet presAssocID="{BFD6F0C6-FE40-164B-82FF-817CDF65615A}" presName="hierRoot1" presStyleCnt="0"/>
      <dgm:spPr/>
    </dgm:pt>
    <dgm:pt modelId="{0EDA8CF9-5A1E-3748-B9D7-FA883BD4781B}" type="pres">
      <dgm:prSet presAssocID="{BFD6F0C6-FE40-164B-82FF-817CDF65615A}" presName="composite" presStyleCnt="0"/>
      <dgm:spPr/>
    </dgm:pt>
    <dgm:pt modelId="{05776262-DA60-034F-81AB-A8E39B40D351}" type="pres">
      <dgm:prSet presAssocID="{BFD6F0C6-FE40-164B-82FF-817CDF65615A}" presName="background" presStyleLbl="node0" presStyleIdx="3" presStyleCnt="4"/>
      <dgm:spPr/>
    </dgm:pt>
    <dgm:pt modelId="{52708457-5E92-EA49-ADB2-90AC7B34270D}" type="pres">
      <dgm:prSet presAssocID="{BFD6F0C6-FE40-164B-82FF-817CDF65615A}" presName="text" presStyleLbl="fgAcc0" presStyleIdx="3" presStyleCnt="4">
        <dgm:presLayoutVars>
          <dgm:chPref val="3"/>
        </dgm:presLayoutVars>
      </dgm:prSet>
      <dgm:spPr/>
    </dgm:pt>
    <dgm:pt modelId="{DE571484-97A9-D64F-9873-809D85007644}" type="pres">
      <dgm:prSet presAssocID="{BFD6F0C6-FE40-164B-82FF-817CDF65615A}" presName="hierChild2" presStyleCnt="0"/>
      <dgm:spPr/>
    </dgm:pt>
  </dgm:ptLst>
  <dgm:cxnLst>
    <dgm:cxn modelId="{34D2EE2A-7645-EB45-90AD-7D7049D9A3C5}" type="presOf" srcId="{F2F2D600-2EAB-F04A-A88F-465CE69199DE}" destId="{F16B0C8C-511E-394A-8B2A-B621F350EA5C}" srcOrd="0" destOrd="0" presId="urn:microsoft.com/office/officeart/2005/8/layout/hierarchy1"/>
    <dgm:cxn modelId="{24720D36-309D-894C-B611-4A80C5080B4C}" type="presOf" srcId="{BFD6F0C6-FE40-164B-82FF-817CDF65615A}" destId="{52708457-5E92-EA49-ADB2-90AC7B34270D}" srcOrd="0" destOrd="0" presId="urn:microsoft.com/office/officeart/2005/8/layout/hierarchy1"/>
    <dgm:cxn modelId="{D5BFA765-C4E9-A248-AA1E-7887C202F5DF}" type="presOf" srcId="{56317222-A51C-CD47-BD10-79FE0EA4C5AF}" destId="{85E201AC-4C16-4540-B96E-0AB39E4D9A6A}" srcOrd="0" destOrd="0" presId="urn:microsoft.com/office/officeart/2005/8/layout/hierarchy1"/>
    <dgm:cxn modelId="{FB44EA67-87D8-CC4A-BB8C-75EB48D59FD6}" srcId="{BC80D2FF-4D44-BC40-98AF-2C76C047098B}" destId="{B98465D0-466F-724C-8EA1-C8DC1BB9CE74}" srcOrd="1" destOrd="0" parTransId="{CCBBDBF4-2676-0E49-8D13-835EED9009A6}" sibTransId="{C2E0A4AE-65C5-D54D-85F0-02E8B9CF89A4}"/>
    <dgm:cxn modelId="{1510C36B-0DA0-6440-81BF-734EE2D0D4F9}" srcId="{BC80D2FF-4D44-BC40-98AF-2C76C047098B}" destId="{56317222-A51C-CD47-BD10-79FE0EA4C5AF}" srcOrd="0" destOrd="0" parTransId="{87DD00A7-5899-494F-97AC-4437610AA401}" sibTransId="{55AD281A-14E3-B040-9AE9-AD3293039696}"/>
    <dgm:cxn modelId="{6979708E-349D-C64F-BF9A-D5866F20C0BD}" srcId="{BC80D2FF-4D44-BC40-98AF-2C76C047098B}" destId="{F2F2D600-2EAB-F04A-A88F-465CE69199DE}" srcOrd="2" destOrd="0" parTransId="{E15D9797-8DB6-D14D-98CE-4FA44F01B3CA}" sibTransId="{0BB28B84-B9E0-334B-BC28-B464FA1B548C}"/>
    <dgm:cxn modelId="{76D1E294-B229-644A-A3BC-CC09342B396D}" type="presOf" srcId="{B98465D0-466F-724C-8EA1-C8DC1BB9CE74}" destId="{C74684AF-9206-7641-888E-67A69881EE83}" srcOrd="0" destOrd="0" presId="urn:microsoft.com/office/officeart/2005/8/layout/hierarchy1"/>
    <dgm:cxn modelId="{4D4340EA-65E1-3448-9841-1A48AC7A2497}" srcId="{BC80D2FF-4D44-BC40-98AF-2C76C047098B}" destId="{BFD6F0C6-FE40-164B-82FF-817CDF65615A}" srcOrd="3" destOrd="0" parTransId="{1DDC8DA7-5497-3949-8529-07E68A15F63D}" sibTransId="{722872A9-095C-8E4D-BF93-80D9E5D66868}"/>
    <dgm:cxn modelId="{0A879DF2-174C-7A41-926D-333B3B18C63A}" type="presOf" srcId="{BC80D2FF-4D44-BC40-98AF-2C76C047098B}" destId="{BA341831-E683-284F-AABB-A94A17E4EFEC}" srcOrd="0" destOrd="0" presId="urn:microsoft.com/office/officeart/2005/8/layout/hierarchy1"/>
    <dgm:cxn modelId="{E4B043A4-8A53-7140-A303-BA8C2F7C6C6D}" type="presParOf" srcId="{BA341831-E683-284F-AABB-A94A17E4EFEC}" destId="{815D73FE-2463-7443-8F6F-AB5AB0FF7AF1}" srcOrd="0" destOrd="0" presId="urn:microsoft.com/office/officeart/2005/8/layout/hierarchy1"/>
    <dgm:cxn modelId="{DDC3804A-9992-124E-8D61-22CD960F2F3A}" type="presParOf" srcId="{815D73FE-2463-7443-8F6F-AB5AB0FF7AF1}" destId="{81CFD7F5-B86F-9F41-A7FE-6C61C0BB3723}" srcOrd="0" destOrd="0" presId="urn:microsoft.com/office/officeart/2005/8/layout/hierarchy1"/>
    <dgm:cxn modelId="{37884745-5856-704B-B918-AADE7F60DBC3}" type="presParOf" srcId="{81CFD7F5-B86F-9F41-A7FE-6C61C0BB3723}" destId="{89E44E7F-B71A-8D44-8D5C-BBF8D458EADC}" srcOrd="0" destOrd="0" presId="urn:microsoft.com/office/officeart/2005/8/layout/hierarchy1"/>
    <dgm:cxn modelId="{47F3902B-433F-FF4C-813B-FD776512C2F1}" type="presParOf" srcId="{81CFD7F5-B86F-9F41-A7FE-6C61C0BB3723}" destId="{85E201AC-4C16-4540-B96E-0AB39E4D9A6A}" srcOrd="1" destOrd="0" presId="urn:microsoft.com/office/officeart/2005/8/layout/hierarchy1"/>
    <dgm:cxn modelId="{11D22315-72EB-0649-A846-99D83DFFC8BF}" type="presParOf" srcId="{815D73FE-2463-7443-8F6F-AB5AB0FF7AF1}" destId="{86B1DCF4-034C-A742-99EA-0A101A9217B8}" srcOrd="1" destOrd="0" presId="urn:microsoft.com/office/officeart/2005/8/layout/hierarchy1"/>
    <dgm:cxn modelId="{6CFC5308-37EF-6C47-B114-F303DFEED4BB}" type="presParOf" srcId="{BA341831-E683-284F-AABB-A94A17E4EFEC}" destId="{1EF077DA-9410-DC47-8CBB-2D2BFE7F44E3}" srcOrd="1" destOrd="0" presId="urn:microsoft.com/office/officeart/2005/8/layout/hierarchy1"/>
    <dgm:cxn modelId="{AAEA5CA7-932D-074E-91F9-1A6B9567B50C}" type="presParOf" srcId="{1EF077DA-9410-DC47-8CBB-2D2BFE7F44E3}" destId="{346D31A2-3564-6942-9FE5-16A1D1C1811E}" srcOrd="0" destOrd="0" presId="urn:microsoft.com/office/officeart/2005/8/layout/hierarchy1"/>
    <dgm:cxn modelId="{B668DD6D-2AC3-3944-83CA-C43419F1830A}" type="presParOf" srcId="{346D31A2-3564-6942-9FE5-16A1D1C1811E}" destId="{56E9F008-C84A-BD4C-9050-C718C9EC969E}" srcOrd="0" destOrd="0" presId="urn:microsoft.com/office/officeart/2005/8/layout/hierarchy1"/>
    <dgm:cxn modelId="{A0950276-548D-5840-89FD-9DFE94BF8859}" type="presParOf" srcId="{346D31A2-3564-6942-9FE5-16A1D1C1811E}" destId="{C74684AF-9206-7641-888E-67A69881EE83}" srcOrd="1" destOrd="0" presId="urn:microsoft.com/office/officeart/2005/8/layout/hierarchy1"/>
    <dgm:cxn modelId="{2C8E19E1-1D69-D349-889D-A2352C02152D}" type="presParOf" srcId="{1EF077DA-9410-DC47-8CBB-2D2BFE7F44E3}" destId="{E4C5E5ED-FE31-3D41-BD48-92D6E899C33B}" srcOrd="1" destOrd="0" presId="urn:microsoft.com/office/officeart/2005/8/layout/hierarchy1"/>
    <dgm:cxn modelId="{DFCAA066-707A-9A42-803A-C87A8C37E7EC}" type="presParOf" srcId="{BA341831-E683-284F-AABB-A94A17E4EFEC}" destId="{E6EF81E9-0EDF-8046-A19D-380A9D586873}" srcOrd="2" destOrd="0" presId="urn:microsoft.com/office/officeart/2005/8/layout/hierarchy1"/>
    <dgm:cxn modelId="{7A5178CD-9103-AD49-AA5F-B9A2F6F297E4}" type="presParOf" srcId="{E6EF81E9-0EDF-8046-A19D-380A9D586873}" destId="{9D51E1D9-AC73-BC4B-AC97-AF90133F4FA9}" srcOrd="0" destOrd="0" presId="urn:microsoft.com/office/officeart/2005/8/layout/hierarchy1"/>
    <dgm:cxn modelId="{9C7F2E43-EE49-AE42-B304-C843A445A10C}" type="presParOf" srcId="{9D51E1D9-AC73-BC4B-AC97-AF90133F4FA9}" destId="{FB503030-6A3F-A440-AF40-4094A81072EB}" srcOrd="0" destOrd="0" presId="urn:microsoft.com/office/officeart/2005/8/layout/hierarchy1"/>
    <dgm:cxn modelId="{A687B28B-ED7B-3149-863B-019299C3A8EA}" type="presParOf" srcId="{9D51E1D9-AC73-BC4B-AC97-AF90133F4FA9}" destId="{F16B0C8C-511E-394A-8B2A-B621F350EA5C}" srcOrd="1" destOrd="0" presId="urn:microsoft.com/office/officeart/2005/8/layout/hierarchy1"/>
    <dgm:cxn modelId="{A75A8E01-44D2-7344-B574-9D93ECF5231D}" type="presParOf" srcId="{E6EF81E9-0EDF-8046-A19D-380A9D586873}" destId="{1730E86B-A0DB-A64F-B9AB-6541CC2F1EB2}" srcOrd="1" destOrd="0" presId="urn:microsoft.com/office/officeart/2005/8/layout/hierarchy1"/>
    <dgm:cxn modelId="{73E6F6D2-56BD-EE42-A7A4-B194AB73DAB5}" type="presParOf" srcId="{BA341831-E683-284F-AABB-A94A17E4EFEC}" destId="{E42A9DB5-8005-9245-B893-3AEF16E6F7A0}" srcOrd="3" destOrd="0" presId="urn:microsoft.com/office/officeart/2005/8/layout/hierarchy1"/>
    <dgm:cxn modelId="{8841D461-5169-6F49-A3EE-9745544B6421}" type="presParOf" srcId="{E42A9DB5-8005-9245-B893-3AEF16E6F7A0}" destId="{0EDA8CF9-5A1E-3748-B9D7-FA883BD4781B}" srcOrd="0" destOrd="0" presId="urn:microsoft.com/office/officeart/2005/8/layout/hierarchy1"/>
    <dgm:cxn modelId="{83185CFB-97C2-2543-A5A2-58BA2963341C}" type="presParOf" srcId="{0EDA8CF9-5A1E-3748-B9D7-FA883BD4781B}" destId="{05776262-DA60-034F-81AB-A8E39B40D351}" srcOrd="0" destOrd="0" presId="urn:microsoft.com/office/officeart/2005/8/layout/hierarchy1"/>
    <dgm:cxn modelId="{FA081047-E8BE-644B-88B7-591D5559A1AD}" type="presParOf" srcId="{0EDA8CF9-5A1E-3748-B9D7-FA883BD4781B}" destId="{52708457-5E92-EA49-ADB2-90AC7B34270D}" srcOrd="1" destOrd="0" presId="urn:microsoft.com/office/officeart/2005/8/layout/hierarchy1"/>
    <dgm:cxn modelId="{8E53CD76-D733-2D48-AB04-CA5C77FB1E7B}" type="presParOf" srcId="{E42A9DB5-8005-9245-B893-3AEF16E6F7A0}" destId="{DE571484-97A9-D64F-9873-809D850076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611E1-2B6B-8C4C-BAC7-765312C77202}">
      <dsp:nvSpPr>
        <dsp:cNvPr id="0" name=""/>
        <dsp:cNvSpPr/>
      </dsp:nvSpPr>
      <dsp:spPr>
        <a:xfrm>
          <a:off x="0" y="14303"/>
          <a:ext cx="10782299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+mj-lt"/>
            </a:rPr>
            <a:t>MAIN OBJECTIVE</a:t>
          </a:r>
        </a:p>
      </dsp:txBody>
      <dsp:txXfrm>
        <a:off x="48433" y="62736"/>
        <a:ext cx="10685433" cy="895294"/>
      </dsp:txXfrm>
    </dsp:sp>
    <dsp:sp modelId="{EB300811-E10F-8741-A29E-56131463BF87}">
      <dsp:nvSpPr>
        <dsp:cNvPr id="0" name=""/>
        <dsp:cNvSpPr/>
      </dsp:nvSpPr>
      <dsp:spPr>
        <a:xfrm>
          <a:off x="0" y="1006463"/>
          <a:ext cx="10782299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338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+mj-lt"/>
            </a:rPr>
            <a:t>Test the capacity of hydrochar for sorption of metals.</a:t>
          </a:r>
        </a:p>
      </dsp:txBody>
      <dsp:txXfrm>
        <a:off x="0" y="1006463"/>
        <a:ext cx="10782299" cy="877680"/>
      </dsp:txXfrm>
    </dsp:sp>
    <dsp:sp modelId="{0F3CE145-170B-EF4F-BF62-D687CE377CC8}">
      <dsp:nvSpPr>
        <dsp:cNvPr id="0" name=""/>
        <dsp:cNvSpPr/>
      </dsp:nvSpPr>
      <dsp:spPr>
        <a:xfrm>
          <a:off x="0" y="1537035"/>
          <a:ext cx="10782299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+mj-lt"/>
            </a:rPr>
            <a:t>SPECIFIC OBJECTIVES </a:t>
          </a:r>
        </a:p>
      </dsp:txBody>
      <dsp:txXfrm>
        <a:off x="48433" y="1585468"/>
        <a:ext cx="10685433" cy="895294"/>
      </dsp:txXfrm>
    </dsp:sp>
    <dsp:sp modelId="{503ED385-4766-D94F-A43B-AE24FF5FA951}">
      <dsp:nvSpPr>
        <dsp:cNvPr id="0" name=""/>
        <dsp:cNvSpPr/>
      </dsp:nvSpPr>
      <dsp:spPr>
        <a:xfrm>
          <a:off x="0" y="2876303"/>
          <a:ext cx="10782299" cy="1618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338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+mj-lt"/>
            </a:rPr>
            <a:t>Determine the capacity of hydrochar produced from anaerobic digestate for removing heavy metals (copper, cadmium, zinc) in mine water.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+mj-lt"/>
            </a:rPr>
            <a:t>Study the adsorption kinetic of hydrochar at different reaction times.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+mj-lt"/>
            </a:rPr>
            <a:t>Assess reuse of hydrochar for land amendment. </a:t>
          </a:r>
        </a:p>
      </dsp:txBody>
      <dsp:txXfrm>
        <a:off x="0" y="2876303"/>
        <a:ext cx="10782299" cy="1618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44E7F-B71A-8D44-8D5C-BBF8D458EADC}">
      <dsp:nvSpPr>
        <dsp:cNvPr id="0" name=""/>
        <dsp:cNvSpPr/>
      </dsp:nvSpPr>
      <dsp:spPr>
        <a:xfrm>
          <a:off x="3201" y="1047134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201AC-4C16-4540-B96E-0AB39E4D9A6A}">
      <dsp:nvSpPr>
        <dsp:cNvPr id="0" name=""/>
        <dsp:cNvSpPr/>
      </dsp:nvSpPr>
      <dsp:spPr>
        <a:xfrm>
          <a:off x="257188" y="1288421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+mj-lt"/>
            </a:rPr>
            <a:t>Preparation of synthetic mine water solution </a:t>
          </a:r>
          <a:endParaRPr lang="en-US" sz="2500" kern="1200" dirty="0">
            <a:latin typeface="+mj-lt"/>
          </a:endParaRPr>
        </a:p>
      </dsp:txBody>
      <dsp:txXfrm>
        <a:off x="299702" y="1330935"/>
        <a:ext cx="2200851" cy="1366505"/>
      </dsp:txXfrm>
    </dsp:sp>
    <dsp:sp modelId="{56E9F008-C84A-BD4C-9050-C718C9EC969E}">
      <dsp:nvSpPr>
        <dsp:cNvPr id="0" name=""/>
        <dsp:cNvSpPr/>
      </dsp:nvSpPr>
      <dsp:spPr>
        <a:xfrm>
          <a:off x="2797054" y="1047134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684AF-9206-7641-888E-67A69881EE83}">
      <dsp:nvSpPr>
        <dsp:cNvPr id="0" name=""/>
        <dsp:cNvSpPr/>
      </dsp:nvSpPr>
      <dsp:spPr>
        <a:xfrm>
          <a:off x="3051041" y="1288421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+mj-lt"/>
            </a:rPr>
            <a:t>Sorption capacity and contact ratio</a:t>
          </a:r>
          <a:endParaRPr lang="en-US" sz="2500" kern="1200" dirty="0">
            <a:latin typeface="+mj-lt"/>
          </a:endParaRPr>
        </a:p>
      </dsp:txBody>
      <dsp:txXfrm>
        <a:off x="3093555" y="1330935"/>
        <a:ext cx="2200851" cy="1366505"/>
      </dsp:txXfrm>
    </dsp:sp>
    <dsp:sp modelId="{FB503030-6A3F-A440-AF40-4094A81072EB}">
      <dsp:nvSpPr>
        <dsp:cNvPr id="0" name=""/>
        <dsp:cNvSpPr/>
      </dsp:nvSpPr>
      <dsp:spPr>
        <a:xfrm>
          <a:off x="5590907" y="1047134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B0C8C-511E-394A-8B2A-B621F350EA5C}">
      <dsp:nvSpPr>
        <dsp:cNvPr id="0" name=""/>
        <dsp:cNvSpPr/>
      </dsp:nvSpPr>
      <dsp:spPr>
        <a:xfrm>
          <a:off x="5844894" y="1288421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+mj-lt"/>
            </a:rPr>
            <a:t>Sorption kinetic test</a:t>
          </a:r>
          <a:endParaRPr lang="en-US" sz="2500" kern="1200" dirty="0">
            <a:latin typeface="+mj-lt"/>
          </a:endParaRPr>
        </a:p>
      </dsp:txBody>
      <dsp:txXfrm>
        <a:off x="5887408" y="1330935"/>
        <a:ext cx="2200851" cy="1366505"/>
      </dsp:txXfrm>
    </dsp:sp>
    <dsp:sp modelId="{05776262-DA60-034F-81AB-A8E39B40D351}">
      <dsp:nvSpPr>
        <dsp:cNvPr id="0" name=""/>
        <dsp:cNvSpPr/>
      </dsp:nvSpPr>
      <dsp:spPr>
        <a:xfrm>
          <a:off x="8384760" y="1047134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08457-5E92-EA49-ADB2-90AC7B34270D}">
      <dsp:nvSpPr>
        <dsp:cNvPr id="0" name=""/>
        <dsp:cNvSpPr/>
      </dsp:nvSpPr>
      <dsp:spPr>
        <a:xfrm>
          <a:off x="8638747" y="1288421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+mj-lt"/>
            </a:rPr>
            <a:t>Desorption test</a:t>
          </a:r>
          <a:endParaRPr lang="en-US" sz="2500" kern="1200" dirty="0">
            <a:latin typeface="+mj-lt"/>
          </a:endParaRPr>
        </a:p>
      </dsp:txBody>
      <dsp:txXfrm>
        <a:off x="8681261" y="1330935"/>
        <a:ext cx="2200851" cy="136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F577-CBFC-A3DF-987C-BA7E9794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DAA7A-4ACF-4231-9927-8F535D420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89B4B-1EDD-2A3F-6D1D-E6C189D6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331DD-2E57-EA47-64D5-11573556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546C7-DB29-D4CD-ED46-BB6CBAC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F2CF-A65A-22C6-ECD0-49EDC3E0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6AB71-4E66-9B8C-8340-38F297448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7BB2A-D339-FE43-B476-E77F1D1A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214D-5EEB-2B68-C632-6AEEC8C6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4FE92-7DED-F149-1563-E02C3B65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D09CA-AD5F-167F-F959-7C41C631C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4AD6B-0FF5-95CB-933E-C82FE4847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C72CB-9099-61FB-6AB8-53351B1D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E5C2-25BF-668E-F22B-CE196ED5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1594E-802B-5174-D0B6-F858E5C5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CFAB-CE4B-DF47-2808-F62D802D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BB2B-3E80-8446-1905-212392803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DA8F7-7793-59BB-116A-F33C9690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A5B4-5CE9-9DD2-E212-1C35BC04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8378-4741-F0CF-288C-16224BCD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4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B789-1791-BD7F-7102-5619D852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4DD6B-08EF-E6DD-5B1B-BAD23588A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B2C7E-9896-6356-4916-CB5380B4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6CCA7-A5BE-B7E7-7F24-F80E7CBF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6569-2350-84C2-F21A-806D9722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2309-49E3-1268-8A7C-18F46EE3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EA4B-795B-491C-21ED-232653E7E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70FA9-1FF9-8456-0D0B-04EC2F5F5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2971C-0693-D3C9-558D-7F7AFFFC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542EF-781F-88E7-2026-23CEE3D3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5C7C9-82D5-DDA0-6E95-001B8BF8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B217-AE58-E859-C18E-1DA2F970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F037-9D5F-ED96-2FA2-800A284CE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765C8-6333-1C9A-B239-32332DB60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4429B-9AA1-5F0F-4444-A3445B818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7B634-0A43-2EB6-3BBB-A09319AF7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5D9E3-7890-F318-8222-9108C6DF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64554-3309-FF1A-96B0-3C86FDFE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83896-A824-5637-FC9B-768E6F2A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5ECC-303C-4134-2304-6BCAAF60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F0552-19BA-3667-168E-F4D56CBF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682B5-944C-B4FD-06CE-5EECE4E6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D4C69-23C5-C63F-3751-F93EAEE1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F0992-3FAF-2412-C8C9-434DB3E9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1DE1C-5E7B-9A7A-95DE-6E281B8E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EACC7-8C75-8F22-E5FF-FF41AA12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3DB5-DDC8-204F-20AB-4A4260D4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9373-221B-B6ED-4978-40F7578A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33FDA-DFED-336A-06A1-F858052CA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3E48B-C12E-88E6-E020-3E3AC051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7DE1A-4DD0-657D-8BCE-ECD3C160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6A3DE-029F-AF06-1BB4-A02548A7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5988-6553-B943-B080-B056FD60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89051-C016-ECCF-6DE7-99D434897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5AF7F-7391-37D5-12F1-45A16511D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C31C1-A6DC-B7CA-C08B-2DDFB3DB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F73AF-A91B-B473-CB81-C0C4D593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1A54D-368F-23FE-CAAF-039E527C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FE940-E909-BC9B-EF3D-830C42EB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0D167-5747-CC9E-AB95-5A8EC521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C9448-FF73-EE45-8871-67C06BD9C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15D-4875-7941-91F9-0AFEFDC234E2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AD7EA-0AFF-4C5D-AF73-066B32D2B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89C22-FD42-510A-1937-42CA7644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4FB1-8EA8-4547-9C27-B1B14F46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outdoor, rock, nature, rocky&#10;&#10;Description automatically generated">
            <a:extLst>
              <a:ext uri="{FF2B5EF4-FFF2-40B4-BE49-F238E27FC236}">
                <a16:creationId xmlns:a16="http://schemas.microsoft.com/office/drawing/2014/main" id="{387D2B3E-2EDE-1970-2EF3-F3613C731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r="-1" b="282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407766-BDF0-5760-E142-008E5E500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821" y="1502045"/>
            <a:ext cx="9144000" cy="2469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</a:rPr>
              <a:t>SORPTION OF METALS FROM WATER BODIES POLLUTED BY MINING AND REUSE OF HYDROCHAR IN LAND RECLAMATION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1318C-3E56-9B3B-3722-DEF1F5A8B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527" y="4464739"/>
            <a:ext cx="8686798" cy="69621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  <a:latin typeface="+mj-lt"/>
              </a:rPr>
              <a:t>PRESENTED BY: BENJAMIN QUARDEY 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  <a:latin typeface="+mj-lt"/>
              </a:rPr>
              <a:t>COMMITTEE: PROFS. NATALIE KRUSE DANIELS, SARAH DAVIS, LEI WU</a:t>
            </a:r>
          </a:p>
          <a:p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412DC2-3ACF-8050-F0D1-DC8B2AFBE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6111544"/>
            <a:ext cx="1739900" cy="7675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D0E633-7295-9C58-B6EE-3B1E2920F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417"/>
            <a:ext cx="1739900" cy="767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D35018-B130-18FD-BECA-6B1630340453}"/>
              </a:ext>
            </a:extLst>
          </p:cNvPr>
          <p:cNvSpPr txBox="1"/>
          <p:nvPr/>
        </p:nvSpPr>
        <p:spPr>
          <a:xfrm>
            <a:off x="2430527" y="5282584"/>
            <a:ext cx="9585452" cy="148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j-lt"/>
              </a:rPr>
              <a:t>ASRS CONFERENCE 2022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j-lt"/>
              </a:rPr>
              <a:t>MASTER OF SCEINCE IN ENVIRONMENTAL STUDIES (MSES)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j-lt"/>
              </a:rPr>
              <a:t>OHIO UNIVERSITY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ASRS 39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 ANNUAL CONFERENCE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7865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42649-18A7-4C38-AA68-EEBF3E07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35" y="207554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SORPTION CAPACITY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5794A45-B87E-8CB1-FE3F-CC2F03D3A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3071"/>
              </p:ext>
            </p:extLst>
          </p:nvPr>
        </p:nvGraphicFramePr>
        <p:xfrm>
          <a:off x="216112" y="1655276"/>
          <a:ext cx="11681598" cy="46773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96822">
                  <a:extLst>
                    <a:ext uri="{9D8B030D-6E8A-4147-A177-3AD203B41FA5}">
                      <a16:colId xmlns:a16="http://schemas.microsoft.com/office/drawing/2014/main" val="606780745"/>
                    </a:ext>
                  </a:extLst>
                </a:gridCol>
                <a:gridCol w="1369273">
                  <a:extLst>
                    <a:ext uri="{9D8B030D-6E8A-4147-A177-3AD203B41FA5}">
                      <a16:colId xmlns:a16="http://schemas.microsoft.com/office/drawing/2014/main" val="1888322228"/>
                    </a:ext>
                  </a:extLst>
                </a:gridCol>
                <a:gridCol w="1471858">
                  <a:extLst>
                    <a:ext uri="{9D8B030D-6E8A-4147-A177-3AD203B41FA5}">
                      <a16:colId xmlns:a16="http://schemas.microsoft.com/office/drawing/2014/main" val="2193876283"/>
                    </a:ext>
                  </a:extLst>
                </a:gridCol>
                <a:gridCol w="1471858">
                  <a:extLst>
                    <a:ext uri="{9D8B030D-6E8A-4147-A177-3AD203B41FA5}">
                      <a16:colId xmlns:a16="http://schemas.microsoft.com/office/drawing/2014/main" val="3305382861"/>
                    </a:ext>
                  </a:extLst>
                </a:gridCol>
                <a:gridCol w="1576308">
                  <a:extLst>
                    <a:ext uri="{9D8B030D-6E8A-4147-A177-3AD203B41FA5}">
                      <a16:colId xmlns:a16="http://schemas.microsoft.com/office/drawing/2014/main" val="1128126896"/>
                    </a:ext>
                  </a:extLst>
                </a:gridCol>
                <a:gridCol w="1458800">
                  <a:extLst>
                    <a:ext uri="{9D8B030D-6E8A-4147-A177-3AD203B41FA5}">
                      <a16:colId xmlns:a16="http://schemas.microsoft.com/office/drawing/2014/main" val="3463760556"/>
                    </a:ext>
                  </a:extLst>
                </a:gridCol>
                <a:gridCol w="1264821">
                  <a:extLst>
                    <a:ext uri="{9D8B030D-6E8A-4147-A177-3AD203B41FA5}">
                      <a16:colId xmlns:a16="http://schemas.microsoft.com/office/drawing/2014/main" val="3327173860"/>
                    </a:ext>
                  </a:extLst>
                </a:gridCol>
                <a:gridCol w="1471858">
                  <a:extLst>
                    <a:ext uri="{9D8B030D-6E8A-4147-A177-3AD203B41FA5}">
                      <a16:colId xmlns:a16="http://schemas.microsoft.com/office/drawing/2014/main" val="2230035268"/>
                    </a:ext>
                  </a:extLst>
                </a:gridCol>
              </a:tblGrid>
              <a:tr h="170239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 4</a:t>
                      </a:r>
                      <a:endParaRPr lang="en-US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 7</a:t>
                      </a:r>
                      <a:endParaRPr lang="en-US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 anchor="b"/>
                </a:tc>
                <a:extLst>
                  <a:ext uri="{0D108BD9-81ED-4DB2-BD59-A6C34878D82A}">
                    <a16:rowId xmlns:a16="http://schemas.microsoft.com/office/drawing/2014/main" val="2169733829"/>
                  </a:ext>
                </a:extLst>
              </a:tr>
              <a:tr h="104100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 g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g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g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W/H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 g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g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g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W/H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extLst>
                  <a:ext uri="{0D108BD9-81ED-4DB2-BD59-A6C34878D82A}">
                    <a16:rowId xmlns:a16="http://schemas.microsoft.com/office/drawing/2014/main" val="2189115083"/>
                  </a:ext>
                </a:extLst>
              </a:tr>
              <a:tr h="89291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extLst>
                  <a:ext uri="{0D108BD9-81ED-4DB2-BD59-A6C34878D82A}">
                    <a16:rowId xmlns:a16="http://schemas.microsoft.com/office/drawing/2014/main" val="3713441890"/>
                  </a:ext>
                </a:extLst>
              </a:tr>
              <a:tr h="104100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g 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g 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g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Ctrl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g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g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g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Ctrl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54437" marR="389828" marT="44124" marB="330935"/>
                </a:tc>
                <a:extLst>
                  <a:ext uri="{0D108BD9-81ED-4DB2-BD59-A6C34878D82A}">
                    <a16:rowId xmlns:a16="http://schemas.microsoft.com/office/drawing/2014/main" val="352312832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8881D81E-99F4-4ED9-1090-7859E3348D5D}"/>
              </a:ext>
            </a:extLst>
          </p:cNvPr>
          <p:cNvSpPr txBox="1"/>
          <p:nvPr/>
        </p:nvSpPr>
        <p:spPr>
          <a:xfrm>
            <a:off x="114301" y="6334235"/>
            <a:ext cx="390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Table 2: triplicates of hydrochar samples</a:t>
            </a:r>
          </a:p>
        </p:txBody>
      </p:sp>
    </p:spTree>
    <p:extLst>
      <p:ext uri="{BB962C8B-B14F-4D97-AF65-F5344CB8AC3E}">
        <p14:creationId xmlns:p14="http://schemas.microsoft.com/office/powerpoint/2010/main" val="397036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0D174-CE5D-C430-061D-28F2F39C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SORPTION CAPACITY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49CAD-56F6-045D-15A9-118287507AF7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B2FB09-646B-EF57-5DEF-6EAE42623678}"/>
              </a:ext>
            </a:extLst>
          </p:cNvPr>
          <p:cNvSpPr/>
          <p:nvPr/>
        </p:nvSpPr>
        <p:spPr>
          <a:xfrm>
            <a:off x="461118" y="1766913"/>
            <a:ext cx="765417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50 mL centrifuge tubes containing 35 mL of synthetic neutral mine water or synthetic acidic mine water.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The solution was mixed with hydrochar at 150 rpm on a shaker plate for 24 hours.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A 0.45 µm filter paper after the incubation period was used for filtration.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The effluent was analyzed using the ICP-OES for target metal concentration.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</p:txBody>
      </p:sp>
      <p:pic>
        <p:nvPicPr>
          <p:cNvPr id="11" name="Picture 10" descr="A picture containing table, indoor, floor, counter&#10;&#10;Description automatically generated">
            <a:extLst>
              <a:ext uri="{FF2B5EF4-FFF2-40B4-BE49-F238E27FC236}">
                <a16:creationId xmlns:a16="http://schemas.microsoft.com/office/drawing/2014/main" id="{F49E9E4C-0A54-3EA1-04B2-7E48E1B5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6" y="1664786"/>
            <a:ext cx="3962403" cy="3189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FC61BD-5890-D27A-E459-B5214D5C86B9}"/>
              </a:ext>
            </a:extLst>
          </p:cNvPr>
          <p:cNvSpPr txBox="1"/>
          <p:nvPr/>
        </p:nvSpPr>
        <p:spPr>
          <a:xfrm>
            <a:off x="8115296" y="4854779"/>
            <a:ext cx="3532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Fig 7: hydrochar sample after incubation period </a:t>
            </a:r>
          </a:p>
        </p:txBody>
      </p:sp>
    </p:spTree>
    <p:extLst>
      <p:ext uri="{BB962C8B-B14F-4D97-AF65-F5344CB8AC3E}">
        <p14:creationId xmlns:p14="http://schemas.microsoft.com/office/powerpoint/2010/main" val="18906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0D174-CE5D-C430-061D-28F2F39C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6743697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 RATES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B2FB09-646B-EF57-5DEF-6EAE42623678}"/>
              </a:ext>
            </a:extLst>
          </p:cNvPr>
          <p:cNvSpPr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49CAD-56F6-045D-15A9-118287507AF7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F4DC06-5CB8-682B-E5F8-8DE4F7D489D3}"/>
                  </a:ext>
                </a:extLst>
              </p:cNvPr>
              <p:cNvSpPr txBox="1"/>
              <p:nvPr/>
            </p:nvSpPr>
            <p:spPr>
              <a:xfrm>
                <a:off x="186435" y="6383533"/>
                <a:ext cx="3964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7: 180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F4DC06-5CB8-682B-E5F8-8DE4F7D48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5" y="6383533"/>
                <a:ext cx="3964740" cy="369332"/>
              </a:xfrm>
              <a:prstGeom prst="rect">
                <a:avLst/>
              </a:prstGeom>
              <a:blipFill>
                <a:blip r:embed="rId2"/>
                <a:stretch>
                  <a:fillRect l="-1278" t="-6667" r="-3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1B2661-8A2F-1A4D-CA0F-EB5A6D7CB66C}"/>
                  </a:ext>
                </a:extLst>
              </p:cNvPr>
              <p:cNvSpPr txBox="1"/>
              <p:nvPr/>
            </p:nvSpPr>
            <p:spPr>
              <a:xfrm>
                <a:off x="6095998" y="6428359"/>
                <a:ext cx="3911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8: 180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1B2661-8A2F-1A4D-CA0F-EB5A6D7CB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6428359"/>
                <a:ext cx="3911840" cy="369332"/>
              </a:xfrm>
              <a:prstGeom prst="rect">
                <a:avLst/>
              </a:prstGeom>
              <a:blipFill>
                <a:blip r:embed="rId3"/>
                <a:stretch>
                  <a:fillRect l="-1294" t="-6667" r="-32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A2E7699-4157-4D8B-895D-2250BC2BA5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400724"/>
              </p:ext>
            </p:extLst>
          </p:nvPr>
        </p:nvGraphicFramePr>
        <p:xfrm>
          <a:off x="164726" y="1710050"/>
          <a:ext cx="5873804" cy="46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B8EB13-461B-4802-A9D5-1F5483680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11279"/>
              </p:ext>
            </p:extLst>
          </p:nvPr>
        </p:nvGraphicFramePr>
        <p:xfrm>
          <a:off x="6204889" y="1710050"/>
          <a:ext cx="5822385" cy="46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705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0D174-CE5D-C430-061D-28F2F39C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RESULTS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SORPTION CAPACITY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B2FB09-646B-EF57-5DEF-6EAE42623678}"/>
              </a:ext>
            </a:extLst>
          </p:cNvPr>
          <p:cNvSpPr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49CAD-56F6-045D-15A9-118287507AF7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603B98-4C49-AB96-C3BD-592184AB63AC}"/>
                  </a:ext>
                </a:extLst>
              </p:cNvPr>
              <p:cNvSpPr txBox="1"/>
              <p:nvPr/>
            </p:nvSpPr>
            <p:spPr>
              <a:xfrm>
                <a:off x="6184900" y="6361286"/>
                <a:ext cx="4198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10: 180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603B98-4C49-AB96-C3BD-592184AB6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00" y="6361286"/>
                <a:ext cx="4198778" cy="369332"/>
              </a:xfrm>
              <a:prstGeom prst="rect">
                <a:avLst/>
              </a:prstGeom>
              <a:blipFill>
                <a:blip r:embed="rId2"/>
                <a:stretch>
                  <a:fillRect l="-1511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D32BF-7AEF-4725-CC2F-21DA144F67E6}"/>
                  </a:ext>
                </a:extLst>
              </p:cNvPr>
              <p:cNvSpPr txBox="1"/>
              <p:nvPr/>
            </p:nvSpPr>
            <p:spPr>
              <a:xfrm>
                <a:off x="177800" y="6333589"/>
                <a:ext cx="3964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9: 180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D32BF-7AEF-4725-CC2F-21DA144F6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6333589"/>
                <a:ext cx="3964740" cy="369332"/>
              </a:xfrm>
              <a:prstGeom prst="rect">
                <a:avLst/>
              </a:prstGeom>
              <a:blipFill>
                <a:blip r:embed="rId3"/>
                <a:stretch>
                  <a:fillRect l="-955" t="-6667" r="-3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B97C3D8-AE4C-45E5-826D-76ABF145E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082996"/>
              </p:ext>
            </p:extLst>
          </p:nvPr>
        </p:nvGraphicFramePr>
        <p:xfrm>
          <a:off x="177800" y="1762577"/>
          <a:ext cx="5918200" cy="456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6939E3C-F9A6-4A6D-8066-798D583F7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096757"/>
              </p:ext>
            </p:extLst>
          </p:nvPr>
        </p:nvGraphicFramePr>
        <p:xfrm>
          <a:off x="6184900" y="1762577"/>
          <a:ext cx="5829300" cy="456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5980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POST SORPTION CONCENTRATION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CE1531-513E-4744-D112-663F6DBF3ECE}"/>
                  </a:ext>
                </a:extLst>
              </p:cNvPr>
              <p:cNvSpPr txBox="1"/>
              <p:nvPr/>
            </p:nvSpPr>
            <p:spPr>
              <a:xfrm>
                <a:off x="237100" y="6324598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11: 180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CE1531-513E-4744-D112-663F6DBF3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0" y="6324598"/>
                <a:ext cx="4081758" cy="369332"/>
              </a:xfrm>
              <a:prstGeom prst="rect">
                <a:avLst/>
              </a:prstGeom>
              <a:blipFill>
                <a:blip r:embed="rId2"/>
                <a:stretch>
                  <a:fillRect l="-1242" t="-6452" r="-311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C14D2C-1C60-471A-8455-5E508FD24B88}"/>
                  </a:ext>
                </a:extLst>
              </p:cNvPr>
              <p:cNvSpPr txBox="1"/>
              <p:nvPr/>
            </p:nvSpPr>
            <p:spPr>
              <a:xfrm>
                <a:off x="6319574" y="6299197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12: 180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C14D2C-1C60-471A-8455-5E508FD24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74" y="6299197"/>
                <a:ext cx="4081758" cy="369332"/>
              </a:xfrm>
              <a:prstGeom prst="rect">
                <a:avLst/>
              </a:prstGeom>
              <a:blipFill>
                <a:blip r:embed="rId3"/>
                <a:stretch>
                  <a:fillRect l="-1242" t="-6452" r="-311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AFC24F0-32F9-4E78-8339-5FB8E0F58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128402"/>
              </p:ext>
            </p:extLst>
          </p:nvPr>
        </p:nvGraphicFramePr>
        <p:xfrm>
          <a:off x="319652" y="1674226"/>
          <a:ext cx="5680272" cy="461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F0AD7D-601A-45BD-9EEE-05E55EC6D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008921"/>
              </p:ext>
            </p:extLst>
          </p:nvPr>
        </p:nvGraphicFramePr>
        <p:xfrm>
          <a:off x="6192078" y="1674226"/>
          <a:ext cx="5680272" cy="461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985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REMOVAL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7E8E85-DF1D-5554-8C5E-64BA35A87E2F}"/>
                  </a:ext>
                </a:extLst>
              </p:cNvPr>
              <p:cNvSpPr txBox="1"/>
              <p:nvPr/>
            </p:nvSpPr>
            <p:spPr>
              <a:xfrm>
                <a:off x="628649" y="6405206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13: 220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7E8E85-DF1D-5554-8C5E-64BA35A8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6405206"/>
                <a:ext cx="4081758" cy="369332"/>
              </a:xfrm>
              <a:prstGeom prst="rect">
                <a:avLst/>
              </a:prstGeom>
              <a:blipFill>
                <a:blip r:embed="rId2"/>
                <a:stretch>
                  <a:fillRect l="-123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98A285-6809-546E-4829-84387B9B099F}"/>
                  </a:ext>
                </a:extLst>
              </p:cNvPr>
              <p:cNvSpPr txBox="1"/>
              <p:nvPr/>
            </p:nvSpPr>
            <p:spPr>
              <a:xfrm>
                <a:off x="6095998" y="6347058"/>
                <a:ext cx="4028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14: 220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98A285-6809-546E-4829-84387B9B0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6347058"/>
                <a:ext cx="4028860" cy="369332"/>
              </a:xfrm>
              <a:prstGeom prst="rect">
                <a:avLst/>
              </a:prstGeom>
              <a:blipFill>
                <a:blip r:embed="rId3"/>
                <a:stretch>
                  <a:fillRect l="-1258" t="-6667" r="-3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C10F9AC-4AEE-4CE6-8105-FEA722FD3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55683"/>
              </p:ext>
            </p:extLst>
          </p:nvPr>
        </p:nvGraphicFramePr>
        <p:xfrm>
          <a:off x="153988" y="1752600"/>
          <a:ext cx="5788025" cy="456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CF49937-4DF6-4027-9644-C9ACC4D34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390432"/>
              </p:ext>
            </p:extLst>
          </p:nvPr>
        </p:nvGraphicFramePr>
        <p:xfrm>
          <a:off x="6095998" y="1761330"/>
          <a:ext cx="5942014" cy="456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449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SORPTION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583218-C20B-CC4B-1C57-A592B8AF6411}"/>
                  </a:ext>
                </a:extLst>
              </p:cNvPr>
              <p:cNvSpPr txBox="1"/>
              <p:nvPr/>
            </p:nvSpPr>
            <p:spPr>
              <a:xfrm>
                <a:off x="304802" y="6382719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15: 220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583218-C20B-CC4B-1C57-A592B8AF6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6382719"/>
                <a:ext cx="4081758" cy="369332"/>
              </a:xfrm>
              <a:prstGeom prst="rect">
                <a:avLst/>
              </a:prstGeom>
              <a:blipFill>
                <a:blip r:embed="rId2"/>
                <a:stretch>
                  <a:fillRect l="-1242" t="-6667" r="-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D2620A-097B-83ED-B624-203165FAA2BD}"/>
                  </a:ext>
                </a:extLst>
              </p:cNvPr>
              <p:cNvSpPr txBox="1"/>
              <p:nvPr/>
            </p:nvSpPr>
            <p:spPr>
              <a:xfrm>
                <a:off x="6146799" y="6386642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16: 220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D2620A-097B-83ED-B624-203165FAA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99" y="6386642"/>
                <a:ext cx="4081758" cy="369332"/>
              </a:xfrm>
              <a:prstGeom prst="rect">
                <a:avLst/>
              </a:prstGeom>
              <a:blipFill>
                <a:blip r:embed="rId3"/>
                <a:stretch>
                  <a:fillRect l="-929" t="-10345" r="-31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5A1EE23-CCFA-4D52-9EFF-6266FC836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78406"/>
              </p:ext>
            </p:extLst>
          </p:nvPr>
        </p:nvGraphicFramePr>
        <p:xfrm>
          <a:off x="203201" y="1738680"/>
          <a:ext cx="5842000" cy="463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A799BA-5ABF-E47D-0EBA-55CD0C934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75753"/>
              </p:ext>
            </p:extLst>
          </p:nvPr>
        </p:nvGraphicFramePr>
        <p:xfrm>
          <a:off x="6146799" y="1738680"/>
          <a:ext cx="5842000" cy="463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296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POST SORPTION CONCENTRATION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7CA50-D003-B36F-D950-1F7A3E0B9726}"/>
                  </a:ext>
                </a:extLst>
              </p:cNvPr>
              <p:cNvSpPr txBox="1"/>
              <p:nvPr/>
            </p:nvSpPr>
            <p:spPr>
              <a:xfrm>
                <a:off x="5981700" y="6325064"/>
                <a:ext cx="4028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18: 220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7CA50-D003-B36F-D950-1F7A3E0B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6325064"/>
                <a:ext cx="4028860" cy="369332"/>
              </a:xfrm>
              <a:prstGeom prst="rect">
                <a:avLst/>
              </a:prstGeom>
              <a:blipFill>
                <a:blip r:embed="rId2"/>
                <a:stretch>
                  <a:fillRect l="-940" t="-10000" r="-31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BE1C2E-80B6-282C-0CD2-56C3A8468A36}"/>
                  </a:ext>
                </a:extLst>
              </p:cNvPr>
              <p:cNvSpPr txBox="1"/>
              <p:nvPr/>
            </p:nvSpPr>
            <p:spPr>
              <a:xfrm>
                <a:off x="165100" y="6365074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17: 220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BE1C2E-80B6-282C-0CD2-56C3A846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6365074"/>
                <a:ext cx="4081758" cy="369332"/>
              </a:xfrm>
              <a:prstGeom prst="rect">
                <a:avLst/>
              </a:prstGeom>
              <a:blipFill>
                <a:blip r:embed="rId3"/>
                <a:stretch>
                  <a:fillRect l="-929" t="-6667" r="-3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AE09CD-3C3C-4CF1-AA61-38F58502C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295104"/>
              </p:ext>
            </p:extLst>
          </p:nvPr>
        </p:nvGraphicFramePr>
        <p:xfrm>
          <a:off x="165100" y="1762124"/>
          <a:ext cx="5689162" cy="456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DACDC0A-2F89-4341-8AD6-A2C83F854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087117"/>
              </p:ext>
            </p:extLst>
          </p:nvPr>
        </p:nvGraphicFramePr>
        <p:xfrm>
          <a:off x="6019362" y="1771757"/>
          <a:ext cx="6007538" cy="455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698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REMOVAL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925B82-DB0F-D307-FF15-791711C29A6F}"/>
                  </a:ext>
                </a:extLst>
              </p:cNvPr>
              <p:cNvSpPr txBox="1"/>
              <p:nvPr/>
            </p:nvSpPr>
            <p:spPr>
              <a:xfrm>
                <a:off x="257411" y="6515368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19: 260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925B82-DB0F-D307-FF15-791711C29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11" y="6515368"/>
                <a:ext cx="4081758" cy="369332"/>
              </a:xfrm>
              <a:prstGeom prst="rect">
                <a:avLst/>
              </a:prstGeom>
              <a:blipFill>
                <a:blip r:embed="rId2"/>
                <a:stretch>
                  <a:fillRect l="-1242" t="-10345" r="-311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F25DC2-AE90-C73C-B75C-E36C0AC805A4}"/>
                  </a:ext>
                </a:extLst>
              </p:cNvPr>
              <p:cNvSpPr txBox="1"/>
              <p:nvPr/>
            </p:nvSpPr>
            <p:spPr>
              <a:xfrm>
                <a:off x="6095998" y="6488668"/>
                <a:ext cx="4028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20: 260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F25DC2-AE90-C73C-B75C-E36C0AC8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6488668"/>
                <a:ext cx="4028860" cy="369332"/>
              </a:xfrm>
              <a:prstGeom prst="rect">
                <a:avLst/>
              </a:prstGeom>
              <a:blipFill>
                <a:blip r:embed="rId3"/>
                <a:stretch>
                  <a:fillRect l="-1258" t="-6667" r="-3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5703D24-6E86-4792-9AFD-4566949EC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933824"/>
              </p:ext>
            </p:extLst>
          </p:nvPr>
        </p:nvGraphicFramePr>
        <p:xfrm>
          <a:off x="257411" y="1670083"/>
          <a:ext cx="5771678" cy="489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B0847F-9048-4D43-944F-FAED9F2C3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427128"/>
              </p:ext>
            </p:extLst>
          </p:nvPr>
        </p:nvGraphicFramePr>
        <p:xfrm>
          <a:off x="6162914" y="1681267"/>
          <a:ext cx="5771676" cy="488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023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SORPTION CAPACITY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1C17C8-863C-A595-E279-27DEB04CE583}"/>
                  </a:ext>
                </a:extLst>
              </p:cNvPr>
              <p:cNvSpPr txBox="1"/>
              <p:nvPr/>
            </p:nvSpPr>
            <p:spPr>
              <a:xfrm>
                <a:off x="6074420" y="6406899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22: 260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1C17C8-863C-A595-E279-27DEB04CE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20" y="6406899"/>
                <a:ext cx="4081758" cy="369332"/>
              </a:xfrm>
              <a:prstGeom prst="rect">
                <a:avLst/>
              </a:prstGeom>
              <a:blipFill>
                <a:blip r:embed="rId2"/>
                <a:stretch>
                  <a:fillRect l="-1242" t="-6667" r="-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A23FC-C070-FD0E-DE43-88656C647F5A}"/>
                  </a:ext>
                </a:extLst>
              </p:cNvPr>
              <p:cNvSpPr txBox="1"/>
              <p:nvPr/>
            </p:nvSpPr>
            <p:spPr>
              <a:xfrm>
                <a:off x="254000" y="6447625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21: 260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A23FC-C070-FD0E-DE43-88656C64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6447625"/>
                <a:ext cx="4081758" cy="369332"/>
              </a:xfrm>
              <a:prstGeom prst="rect">
                <a:avLst/>
              </a:prstGeom>
              <a:blipFill>
                <a:blip r:embed="rId3"/>
                <a:stretch>
                  <a:fillRect l="-1553" t="-6667" r="-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00CDD9A-6EA9-4591-9EDC-63E419ED2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33812"/>
              </p:ext>
            </p:extLst>
          </p:nvPr>
        </p:nvGraphicFramePr>
        <p:xfrm>
          <a:off x="254000" y="1755840"/>
          <a:ext cx="5579242" cy="45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FCEA3BD-FC74-44FE-91A0-B03C737DB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952473"/>
              </p:ext>
            </p:extLst>
          </p:nvPr>
        </p:nvGraphicFramePr>
        <p:xfrm>
          <a:off x="6057024" y="1755839"/>
          <a:ext cx="5880976" cy="45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810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5D04A6-3AA5-4767-D353-5199C007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9314"/>
            <a:ext cx="6679326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INTRODUCTION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4FFC4-89AD-E7C2-1A63-8FC9DC8537BE}"/>
              </a:ext>
            </a:extLst>
          </p:cNvPr>
          <p:cNvSpPr txBox="1"/>
          <p:nvPr/>
        </p:nvSpPr>
        <p:spPr>
          <a:xfrm>
            <a:off x="674684" y="3245592"/>
            <a:ext cx="10855164" cy="3327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Acidic or alkaline drainage with high metals concentrations.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Mine water is the largest anthropogenetic activity associated with mining activity.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Single largest impediment to surface water and groundwater. 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Large negative impacts on aquatic ecosystems.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03F904-868A-360C-BB20-538D745A0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684" y="1669144"/>
            <a:ext cx="10855164" cy="1369576"/>
          </a:xfrm>
        </p:spPr>
      </p:pic>
    </p:spTree>
    <p:extLst>
      <p:ext uri="{BB962C8B-B14F-4D97-AF65-F5344CB8AC3E}">
        <p14:creationId xmlns:p14="http://schemas.microsoft.com/office/powerpoint/2010/main" val="424631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POST SORPTION CONCENTRATION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7C37B3-293C-8BB8-6EC0-E879E7EE11C8}"/>
                  </a:ext>
                </a:extLst>
              </p:cNvPr>
              <p:cNvSpPr txBox="1"/>
              <p:nvPr/>
            </p:nvSpPr>
            <p:spPr>
              <a:xfrm>
                <a:off x="198071" y="6481977"/>
                <a:ext cx="3995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3: 260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4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7C37B3-293C-8BB8-6EC0-E879E7EE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1" y="6481977"/>
                <a:ext cx="3995453" cy="369332"/>
              </a:xfrm>
              <a:prstGeom prst="rect">
                <a:avLst/>
              </a:prstGeom>
              <a:blipFill>
                <a:blip r:embed="rId2"/>
                <a:stretch>
                  <a:fillRect l="-126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ADF263-89D9-E62A-033B-2645ADCB65EE}"/>
                  </a:ext>
                </a:extLst>
              </p:cNvPr>
              <p:cNvSpPr txBox="1"/>
              <p:nvPr/>
            </p:nvSpPr>
            <p:spPr>
              <a:xfrm>
                <a:off x="6223750" y="6481977"/>
                <a:ext cx="4081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 24: 260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latin typeface="+mj-lt"/>
                  </a:rPr>
                  <a:t> hydrochar sample for pH 7 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ADF263-89D9-E62A-033B-2645ADCB6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750" y="6481977"/>
                <a:ext cx="4081758" cy="369332"/>
              </a:xfrm>
              <a:prstGeom prst="rect">
                <a:avLst/>
              </a:prstGeom>
              <a:blipFill>
                <a:blip r:embed="rId3"/>
                <a:stretch>
                  <a:fillRect l="-1242" t="-6667" r="-3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8712435-C42F-45A8-8E6D-C38B3E341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628134"/>
              </p:ext>
            </p:extLst>
          </p:nvPr>
        </p:nvGraphicFramePr>
        <p:xfrm>
          <a:off x="325821" y="1697581"/>
          <a:ext cx="5770179" cy="478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D0C5CF8-117E-4A6C-AC5B-727E4DD1B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643594"/>
              </p:ext>
            </p:extLst>
          </p:nvPr>
        </p:nvGraphicFramePr>
        <p:xfrm>
          <a:off x="6223750" y="1697580"/>
          <a:ext cx="5809723" cy="478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886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CONLCUSIONS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B1A32C-9C87-28BF-6289-8E3C33471BA0}"/>
                  </a:ext>
                </a:extLst>
              </p:cNvPr>
              <p:cNvSpPr/>
              <p:nvPr/>
            </p:nvSpPr>
            <p:spPr>
              <a:xfrm>
                <a:off x="622298" y="1590741"/>
                <a:ext cx="10947400" cy="348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500" dirty="0">
                    <a:latin typeface="+mj-lt"/>
                  </a:rPr>
                  <a:t>Synthetic mine water at pH 4 for 220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500" dirty="0">
                    <a:latin typeface="+mj-lt"/>
                  </a:rPr>
                  <a:t>  hydrochar sample removed most Cd as compared to Cu and Zn. 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500" dirty="0">
                  <a:latin typeface="+mj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500" dirty="0">
                    <a:latin typeface="+mj-lt"/>
                  </a:rPr>
                  <a:t>Precipitation and filtering may explain high metal concentrations after ICP analysis.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500" dirty="0">
                  <a:latin typeface="+mj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500" dirty="0">
                    <a:latin typeface="+mj-lt"/>
                  </a:rPr>
                  <a:t>Hydrochar sample may contain cd, therefore the variation in concentration after incubation and filtration.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B1A32C-9C87-28BF-6289-8E3C33471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8" y="1590741"/>
                <a:ext cx="10947400" cy="3485507"/>
              </a:xfrm>
              <a:prstGeom prst="rect">
                <a:avLst/>
              </a:prstGeom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999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A2B0C-C74C-533D-CB5E-80E9BF9B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188820"/>
            <a:ext cx="6743697" cy="13282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CLOSING THE LOOP</a:t>
            </a:r>
            <a:br>
              <a:rPr lang="en-US" sz="4000" dirty="0">
                <a:cs typeface="Times New Roman" panose="02020603050405020304" pitchFamily="18" charset="0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33CBBB-3149-0D57-022C-EA1545D5B81D}"/>
              </a:ext>
            </a:extLst>
          </p:cNvPr>
          <p:cNvSpPr txBox="1"/>
          <p:nvPr/>
        </p:nvSpPr>
        <p:spPr>
          <a:xfrm>
            <a:off x="8115299" y="1661357"/>
            <a:ext cx="350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</a:rPr>
              <a:t>Fig 25: Summary of the project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FE1A74D4-C1F9-E271-E6AF-CF3FA5155994}"/>
              </a:ext>
            </a:extLst>
          </p:cNvPr>
          <p:cNvSpPr/>
          <p:nvPr/>
        </p:nvSpPr>
        <p:spPr>
          <a:xfrm>
            <a:off x="1382106" y="2810355"/>
            <a:ext cx="1887523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Food Waste</a:t>
            </a: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D9E5E5E0-FA53-1B4C-6D78-2668F9D788EA}"/>
              </a:ext>
            </a:extLst>
          </p:cNvPr>
          <p:cNvSpPr/>
          <p:nvPr/>
        </p:nvSpPr>
        <p:spPr>
          <a:xfrm>
            <a:off x="3723163" y="2818349"/>
            <a:ext cx="1887523" cy="698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Anaerobic Digestion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C73812-447E-0B5F-BD7C-A26C7725625B}"/>
              </a:ext>
            </a:extLst>
          </p:cNvPr>
          <p:cNvCxnSpPr>
            <a:cxnSpLocks/>
          </p:cNvCxnSpPr>
          <p:nvPr/>
        </p:nvCxnSpPr>
        <p:spPr>
          <a:xfrm>
            <a:off x="3269629" y="3137856"/>
            <a:ext cx="433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51A53164-C85D-8316-0B6D-CB8392649F4F}"/>
              </a:ext>
            </a:extLst>
          </p:cNvPr>
          <p:cNvSpPr/>
          <p:nvPr/>
        </p:nvSpPr>
        <p:spPr>
          <a:xfrm>
            <a:off x="3723163" y="4056636"/>
            <a:ext cx="1887523" cy="720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Hydrochar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94091E-A6F3-6346-9A12-8BDB2876924D}"/>
              </a:ext>
            </a:extLst>
          </p:cNvPr>
          <p:cNvCxnSpPr>
            <a:cxnSpLocks/>
          </p:cNvCxnSpPr>
          <p:nvPr/>
        </p:nvCxnSpPr>
        <p:spPr>
          <a:xfrm>
            <a:off x="5558261" y="3137856"/>
            <a:ext cx="850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EA811-C7A2-7F66-66D2-79524B61825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666925" y="3538932"/>
            <a:ext cx="0" cy="517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595AFE-90D5-23F6-1EEF-F11099FCB613}"/>
              </a:ext>
            </a:extLst>
          </p:cNvPr>
          <p:cNvSpPr txBox="1"/>
          <p:nvPr/>
        </p:nvSpPr>
        <p:spPr>
          <a:xfrm>
            <a:off x="6409140" y="2984476"/>
            <a:ext cx="10366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Methane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6DB69B-940F-0357-ACDA-963573663ACA}"/>
              </a:ext>
            </a:extLst>
          </p:cNvPr>
          <p:cNvSpPr txBox="1"/>
          <p:nvPr/>
        </p:nvSpPr>
        <p:spPr>
          <a:xfrm>
            <a:off x="3330964" y="3509826"/>
            <a:ext cx="1453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Hydrothermal Processing</a:t>
            </a:r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id="{E0567C3A-0DAA-1707-EC7A-55CE272EC220}"/>
              </a:ext>
            </a:extLst>
          </p:cNvPr>
          <p:cNvSpPr/>
          <p:nvPr/>
        </p:nvSpPr>
        <p:spPr>
          <a:xfrm>
            <a:off x="6615797" y="4667036"/>
            <a:ext cx="1887523" cy="745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Mine Water Treatment</a:t>
            </a:r>
          </a:p>
        </p:txBody>
      </p:sp>
      <p:cxnSp>
        <p:nvCxnSpPr>
          <p:cNvPr id="20" name="Connector: Elbow 20">
            <a:extLst>
              <a:ext uri="{FF2B5EF4-FFF2-40B4-BE49-F238E27FC236}">
                <a16:creationId xmlns:a16="http://schemas.microsoft.com/office/drawing/2014/main" id="{C774CE92-E48C-6E0D-A584-8A3C80C20223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610686" y="4369752"/>
            <a:ext cx="1005111" cy="6697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BE81EA-24F0-221E-0C96-DAB8C5A6E993}"/>
              </a:ext>
            </a:extLst>
          </p:cNvPr>
          <p:cNvCxnSpPr>
            <a:cxnSpLocks/>
          </p:cNvCxnSpPr>
          <p:nvPr/>
        </p:nvCxnSpPr>
        <p:spPr>
          <a:xfrm>
            <a:off x="7551681" y="4113038"/>
            <a:ext cx="0" cy="52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F1805A-6178-5758-0449-6D3578143F6A}"/>
              </a:ext>
            </a:extLst>
          </p:cNvPr>
          <p:cNvSpPr txBox="1"/>
          <p:nvPr/>
        </p:nvSpPr>
        <p:spPr>
          <a:xfrm>
            <a:off x="6725043" y="3642312"/>
            <a:ext cx="1706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Wastewater from Mining Industry</a:t>
            </a:r>
          </a:p>
        </p:txBody>
      </p:sp>
      <p:sp>
        <p:nvSpPr>
          <p:cNvPr id="23" name="Rectangle: Rounded Corners 25">
            <a:extLst>
              <a:ext uri="{FF2B5EF4-FFF2-40B4-BE49-F238E27FC236}">
                <a16:creationId xmlns:a16="http://schemas.microsoft.com/office/drawing/2014/main" id="{8C64B7ED-DA2D-9105-0350-FB7A6927D295}"/>
              </a:ext>
            </a:extLst>
          </p:cNvPr>
          <p:cNvSpPr/>
          <p:nvPr/>
        </p:nvSpPr>
        <p:spPr>
          <a:xfrm>
            <a:off x="9439389" y="4672978"/>
            <a:ext cx="1887523" cy="74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Treated Water</a:t>
            </a:r>
          </a:p>
        </p:txBody>
      </p:sp>
      <p:sp>
        <p:nvSpPr>
          <p:cNvPr id="24" name="Rectangle: Rounded Corners 26">
            <a:extLst>
              <a:ext uri="{FF2B5EF4-FFF2-40B4-BE49-F238E27FC236}">
                <a16:creationId xmlns:a16="http://schemas.microsoft.com/office/drawing/2014/main" id="{096ABB86-16B8-7E44-3612-0CCFF70E0287}"/>
              </a:ext>
            </a:extLst>
          </p:cNvPr>
          <p:cNvSpPr/>
          <p:nvPr/>
        </p:nvSpPr>
        <p:spPr>
          <a:xfrm>
            <a:off x="9428743" y="5627925"/>
            <a:ext cx="1898169" cy="74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Land Amendment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1205C0-0751-EE97-BC51-982B5C1FA1A2}"/>
              </a:ext>
            </a:extLst>
          </p:cNvPr>
          <p:cNvCxnSpPr>
            <a:cxnSpLocks/>
          </p:cNvCxnSpPr>
          <p:nvPr/>
        </p:nvCxnSpPr>
        <p:spPr>
          <a:xfrm>
            <a:off x="8407686" y="5039543"/>
            <a:ext cx="1021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30">
            <a:extLst>
              <a:ext uri="{FF2B5EF4-FFF2-40B4-BE49-F238E27FC236}">
                <a16:creationId xmlns:a16="http://schemas.microsoft.com/office/drawing/2014/main" id="{A36FBB04-5A30-D27A-7702-A60C5B3A7590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8431797" y="5039543"/>
            <a:ext cx="996946" cy="9608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31">
            <a:extLst>
              <a:ext uri="{FF2B5EF4-FFF2-40B4-BE49-F238E27FC236}">
                <a16:creationId xmlns:a16="http://schemas.microsoft.com/office/drawing/2014/main" id="{E72F0F89-9056-3CBC-E4D7-BD471DB14F55}"/>
              </a:ext>
            </a:extLst>
          </p:cNvPr>
          <p:cNvSpPr/>
          <p:nvPr/>
        </p:nvSpPr>
        <p:spPr>
          <a:xfrm>
            <a:off x="1365600" y="1676333"/>
            <a:ext cx="1887523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Food Production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009D2D-17F1-EECA-7D4D-252DAF99D60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325866" y="2236060"/>
            <a:ext cx="2" cy="57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35">
            <a:extLst>
              <a:ext uri="{FF2B5EF4-FFF2-40B4-BE49-F238E27FC236}">
                <a16:creationId xmlns:a16="http://schemas.microsoft.com/office/drawing/2014/main" id="{95E27EF0-6A6E-2E85-7764-FA6A75B4BE40}"/>
              </a:ext>
            </a:extLst>
          </p:cNvPr>
          <p:cNvCxnSpPr>
            <a:cxnSpLocks/>
            <a:stCxn id="24" idx="2"/>
            <a:endCxn id="27" idx="1"/>
          </p:cNvCxnSpPr>
          <p:nvPr/>
        </p:nvCxnSpPr>
        <p:spPr>
          <a:xfrm rot="5400000" flipH="1">
            <a:off x="3684991" y="-319892"/>
            <a:ext cx="4373445" cy="9012228"/>
          </a:xfrm>
          <a:prstGeom prst="bentConnector4">
            <a:avLst>
              <a:gd name="adj1" fmla="val -5227"/>
              <a:gd name="adj2" fmla="val 1025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7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04DD2-F94C-0073-E8C8-204CCDD08B45}"/>
              </a:ext>
            </a:extLst>
          </p:cNvPr>
          <p:cNvSpPr txBox="1"/>
          <p:nvPr/>
        </p:nvSpPr>
        <p:spPr>
          <a:xfrm>
            <a:off x="242393" y="1885279"/>
            <a:ext cx="113505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Deliyanni, E.A., Peleka, E.N., Matis, K.A., 2007. Removal of zinc ion from water by sorption onto iron-based nano adsorbent. J. Hazard. Mater. 141, 176–184.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Igwe, J.C., Ogunewe, D.N., </a:t>
            </a:r>
            <a:r>
              <a:rPr lang="en-US" sz="2500" dirty="0" err="1">
                <a:latin typeface="+mj-lt"/>
              </a:rPr>
              <a:t>Abia</a:t>
            </a:r>
            <a:r>
              <a:rPr lang="en-US" sz="2500" dirty="0">
                <a:latin typeface="+mj-lt"/>
              </a:rPr>
              <a:t>, A.A., 2005. Competitive adsorption of Zn (II), Cd (II) and Pb (II) ions from aqueous and non-aqueous solution by maize cob and husk. Afr. J. Biotechnol. 4 (10), 1113– 1116.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Gupta, V.K., Rastogi, A., Saini, V.K., Jain, N., 2006. Biosorption of copper (II) from aqueous solutions by Spirogyra species. J. Colloid In Bishnoi, N.R., Bajaj, M., Sharma, N., Gupta, A., 2003. </a:t>
            </a:r>
          </a:p>
          <a:p>
            <a:endParaRPr 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82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39214-D9A6-4935-9569-6563734A0F22}"/>
              </a:ext>
            </a:extLst>
          </p:cNvPr>
          <p:cNvSpPr txBox="1"/>
          <p:nvPr/>
        </p:nvSpPr>
        <p:spPr>
          <a:xfrm>
            <a:off x="4961376" y="1432223"/>
            <a:ext cx="6057144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6044D3E9-6BBE-48DA-8A37-646BAA34C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ADSORPTION PARAMETERS OF HYDROCHAR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09BC14-8795-0D77-849D-9F43B029D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1"/>
          <a:stretch/>
        </p:blipFill>
        <p:spPr>
          <a:xfrm>
            <a:off x="4" y="1491802"/>
            <a:ext cx="12191996" cy="46912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CE379F-11F4-D904-7B8E-8A3B85B83343}"/>
              </a:ext>
            </a:extLst>
          </p:cNvPr>
          <p:cNvSpPr txBox="1"/>
          <p:nvPr/>
        </p:nvSpPr>
        <p:spPr>
          <a:xfrm>
            <a:off x="89068" y="6520522"/>
            <a:ext cx="25650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+mj-lt"/>
              </a:rPr>
              <a:t>Table 1: hydrochar parameters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4AE17-D09B-38A5-15E7-879A856CB0DF}"/>
              </a:ext>
            </a:extLst>
          </p:cNvPr>
          <p:cNvSpPr/>
          <p:nvPr/>
        </p:nvSpPr>
        <p:spPr>
          <a:xfrm>
            <a:off x="89068" y="6197357"/>
            <a:ext cx="99272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+mj-lt"/>
              </a:rPr>
              <a:t>ND-not detected, NM-not measured, NS-not specified, N- negligible </a:t>
            </a:r>
          </a:p>
        </p:txBody>
      </p:sp>
    </p:spTree>
    <p:extLst>
      <p:ext uri="{BB962C8B-B14F-4D97-AF65-F5344CB8AC3E}">
        <p14:creationId xmlns:p14="http://schemas.microsoft.com/office/powerpoint/2010/main" val="266258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B7E8C-DE0F-623C-0B34-C8349795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HYDROCHAR PRODUCTION</a:t>
            </a:r>
          </a:p>
        </p:txBody>
      </p:sp>
      <p:pic>
        <p:nvPicPr>
          <p:cNvPr id="18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9D178B5F-5ACA-5C8A-2572-321A0CEB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2" y="1789385"/>
            <a:ext cx="11080970" cy="4645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F9C88B-5681-78F2-A510-E88BDAFA2585}"/>
              </a:ext>
            </a:extLst>
          </p:cNvPr>
          <p:cNvSpPr txBox="1"/>
          <p:nvPr/>
        </p:nvSpPr>
        <p:spPr>
          <a:xfrm>
            <a:off x="553981" y="6435269"/>
            <a:ext cx="339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Fig 3.Hydrochar Production model</a:t>
            </a:r>
          </a:p>
        </p:txBody>
      </p:sp>
    </p:spTree>
    <p:extLst>
      <p:ext uri="{BB962C8B-B14F-4D97-AF65-F5344CB8AC3E}">
        <p14:creationId xmlns:p14="http://schemas.microsoft.com/office/powerpoint/2010/main" val="262966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C189B-5598-179E-0EE6-E10C3F1C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SORPTION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AB81-CC82-ABA1-6984-881CD6D51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721907"/>
            <a:ext cx="5549901" cy="4691593"/>
          </a:xfrm>
        </p:spPr>
        <p:txBody>
          <a:bodyPr anchor="ctr">
            <a:normAutofit lnSpcReduction="10000"/>
          </a:bodyPr>
          <a:lstStyle/>
          <a:p>
            <a:pPr marL="0" indent="0">
              <a:buSzPct val="80000"/>
              <a:buNone/>
            </a:pPr>
            <a:endParaRPr lang="en-US" sz="2000" dirty="0">
              <a:latin typeface="+mj-lt"/>
            </a:endParaRPr>
          </a:p>
          <a:p>
            <a:pPr>
              <a:buSzPct val="80000"/>
            </a:pPr>
            <a:r>
              <a:rPr lang="en-US" sz="2000" dirty="0">
                <a:latin typeface="+mj-lt"/>
              </a:rPr>
              <a:t>ION EXCHANGE: Hydrochar sample and heavy metals being examined exchange protons and ionized cations with dissolved salts.</a:t>
            </a:r>
          </a:p>
          <a:p>
            <a:pPr>
              <a:buSzPct val="80000"/>
            </a:pPr>
            <a:endParaRPr lang="en-US" sz="2000" dirty="0">
              <a:latin typeface="+mj-lt"/>
            </a:endParaRPr>
          </a:p>
          <a:p>
            <a:pPr>
              <a:buSzPct val="80000"/>
            </a:pPr>
            <a:endParaRPr lang="en-US" sz="2000" dirty="0">
              <a:latin typeface="+mj-lt"/>
            </a:endParaRPr>
          </a:p>
          <a:p>
            <a:pPr>
              <a:buSzPct val="80000"/>
            </a:pPr>
            <a:r>
              <a:rPr lang="en-US" sz="2000" dirty="0">
                <a:latin typeface="+mj-lt"/>
              </a:rPr>
              <a:t>ELECTROSTATIC ATTRACTION: Hydrochar sample interacts chemically by ion exchange with the heavy metals via the negative charge on the hydrochar surface.</a:t>
            </a:r>
          </a:p>
          <a:p>
            <a:pPr>
              <a:buSzPct val="80000"/>
            </a:pPr>
            <a:endParaRPr lang="en-US" sz="2000" dirty="0">
              <a:latin typeface="+mj-lt"/>
            </a:endParaRPr>
          </a:p>
          <a:p>
            <a:pPr>
              <a:buSzPct val="80000"/>
            </a:pPr>
            <a:endParaRPr lang="en-US" sz="2000" dirty="0">
              <a:latin typeface="+mj-lt"/>
            </a:endParaRPr>
          </a:p>
          <a:p>
            <a:pPr>
              <a:buSzPct val="80000"/>
            </a:pPr>
            <a:r>
              <a:rPr lang="en-US" sz="2000" dirty="0">
                <a:latin typeface="+mj-lt"/>
              </a:rPr>
              <a:t>SURFACE COMPLEXATION: Multi atom forms metal ligands forming oxygen and carboxyl bond with specific heavy metals.</a:t>
            </a:r>
          </a:p>
          <a:p>
            <a:pPr>
              <a:buSzPct val="80000"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625F75BD-FD58-17D9-2EF6-04A3C714D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48" y="1721907"/>
            <a:ext cx="5229751" cy="46568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C17A0E-3EDF-5C97-4EE5-50A9DCFBE785}"/>
              </a:ext>
            </a:extLst>
          </p:cNvPr>
          <p:cNvSpPr txBox="1"/>
          <p:nvPr/>
        </p:nvSpPr>
        <p:spPr>
          <a:xfrm>
            <a:off x="6530448" y="6378796"/>
            <a:ext cx="283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Fig. 4. Sorption mechanism  </a:t>
            </a:r>
          </a:p>
        </p:txBody>
      </p:sp>
    </p:spTree>
    <p:extLst>
      <p:ext uri="{BB962C8B-B14F-4D97-AF65-F5344CB8AC3E}">
        <p14:creationId xmlns:p14="http://schemas.microsoft.com/office/powerpoint/2010/main" val="354981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068C0-919F-C202-6B1B-7613BB0A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6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OBJECTIVES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E823625-C73D-C87F-7CC3-5759D20F6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218446"/>
              </p:ext>
            </p:extLst>
          </p:nvPr>
        </p:nvGraphicFramePr>
        <p:xfrm>
          <a:off x="762000" y="1891970"/>
          <a:ext cx="10782299" cy="450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90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214D7-04A5-4A48-0ECA-1366E497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6699255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METHODOLOGY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9CD824-0F6D-296A-6EA7-8A0874E5F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929829"/>
              </p:ext>
            </p:extLst>
          </p:nvPr>
        </p:nvGraphicFramePr>
        <p:xfrm>
          <a:off x="644056" y="2518295"/>
          <a:ext cx="10927829" cy="378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09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0D174-CE5D-C430-061D-28F2F39C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41520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VOLUMES AND CONCETRATIONS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4836EDD-0135-98C7-4ADD-0A5E59DB6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62527"/>
              </p:ext>
            </p:extLst>
          </p:nvPr>
        </p:nvGraphicFramePr>
        <p:xfrm>
          <a:off x="151073" y="1684952"/>
          <a:ext cx="7826710" cy="46176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92325">
                  <a:extLst>
                    <a:ext uri="{9D8B030D-6E8A-4147-A177-3AD203B41FA5}">
                      <a16:colId xmlns:a16="http://schemas.microsoft.com/office/drawing/2014/main" val="1825341925"/>
                    </a:ext>
                  </a:extLst>
                </a:gridCol>
                <a:gridCol w="2155006">
                  <a:extLst>
                    <a:ext uri="{9D8B030D-6E8A-4147-A177-3AD203B41FA5}">
                      <a16:colId xmlns:a16="http://schemas.microsoft.com/office/drawing/2014/main" val="3607456717"/>
                    </a:ext>
                  </a:extLst>
                </a:gridCol>
                <a:gridCol w="1959678">
                  <a:extLst>
                    <a:ext uri="{9D8B030D-6E8A-4147-A177-3AD203B41FA5}">
                      <a16:colId xmlns:a16="http://schemas.microsoft.com/office/drawing/2014/main" val="1011905544"/>
                    </a:ext>
                  </a:extLst>
                </a:gridCol>
                <a:gridCol w="2119701">
                  <a:extLst>
                    <a:ext uri="{9D8B030D-6E8A-4147-A177-3AD203B41FA5}">
                      <a16:colId xmlns:a16="http://schemas.microsoft.com/office/drawing/2014/main" val="2547536650"/>
                    </a:ext>
                  </a:extLst>
                </a:gridCol>
              </a:tblGrid>
              <a:tr h="2188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none" spc="6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Stock solution</a:t>
                      </a:r>
                      <a:endParaRPr lang="en-US" sz="2000" b="0" cap="none" spc="6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none" spc="6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Concentrations (mg/L)</a:t>
                      </a:r>
                      <a:endParaRPr lang="en-US" sz="2000" b="0" cap="none" spc="6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6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Volumes (mL)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cap="none" spc="6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none" spc="6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Target concentrations mg/L </a:t>
                      </a:r>
                      <a:endParaRPr lang="en-US" sz="2000" b="0" cap="none" spc="6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 anchor="ctr"/>
                </a:tc>
                <a:extLst>
                  <a:ext uri="{0D108BD9-81ED-4DB2-BD59-A6C34878D82A}">
                    <a16:rowId xmlns:a16="http://schemas.microsoft.com/office/drawing/2014/main" val="2597641301"/>
                  </a:ext>
                </a:extLst>
              </a:tr>
              <a:tr h="809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Zn</a:t>
                      </a:r>
                      <a:endParaRPr lang="en-US" sz="2000" b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65.38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1.53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extLst>
                  <a:ext uri="{0D108BD9-81ED-4DB2-BD59-A6C34878D82A}">
                    <a16:rowId xmlns:a16="http://schemas.microsoft.com/office/drawing/2014/main" val="2834839283"/>
                  </a:ext>
                </a:extLst>
              </a:tr>
              <a:tr h="809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</a:t>
                      </a:r>
                      <a:endParaRPr lang="en-US" sz="2000" b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63.55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3.93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extLst>
                  <a:ext uri="{0D108BD9-81ED-4DB2-BD59-A6C34878D82A}">
                    <a16:rowId xmlns:a16="http://schemas.microsoft.com/office/drawing/2014/main" val="2274042572"/>
                  </a:ext>
                </a:extLst>
              </a:tr>
              <a:tr h="809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Cd</a:t>
                      </a:r>
                      <a:endParaRPr lang="en-US" sz="2000" b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112.41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13.71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12" marR="87112" marT="89162" marB="0"/>
                </a:tc>
                <a:extLst>
                  <a:ext uri="{0D108BD9-81ED-4DB2-BD59-A6C34878D82A}">
                    <a16:rowId xmlns:a16="http://schemas.microsoft.com/office/drawing/2014/main" val="1555161326"/>
                  </a:ext>
                </a:extLst>
              </a:tr>
            </a:tbl>
          </a:graphicData>
        </a:graphic>
      </p:graphicFrame>
      <p:pic>
        <p:nvPicPr>
          <p:cNvPr id="28" name="Picture 27" descr="A picture containing table, indoor, beverage, glass&#10;&#10;Description automatically generated">
            <a:extLst>
              <a:ext uri="{FF2B5EF4-FFF2-40B4-BE49-F238E27FC236}">
                <a16:creationId xmlns:a16="http://schemas.microsoft.com/office/drawing/2014/main" id="{7A3E5CEE-530B-2D33-3E08-5AB8A2E1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856" y="1655276"/>
            <a:ext cx="3961545" cy="46176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659E19F-25C0-D6F5-05EE-D7CAAD581006}"/>
              </a:ext>
            </a:extLst>
          </p:cNvPr>
          <p:cNvSpPr txBox="1"/>
          <p:nvPr/>
        </p:nvSpPr>
        <p:spPr>
          <a:xfrm>
            <a:off x="8114918" y="6304250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Fig 6: synthetic mine water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D5F3C5-BC23-4D7A-AEDF-71DCAF3DBFDA}"/>
              </a:ext>
            </a:extLst>
          </p:cNvPr>
          <p:cNvSpPr txBox="1"/>
          <p:nvPr/>
        </p:nvSpPr>
        <p:spPr>
          <a:xfrm>
            <a:off x="151073" y="6304250"/>
            <a:ext cx="392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Table 1: Concentrations of target metals</a:t>
            </a:r>
          </a:p>
        </p:txBody>
      </p:sp>
    </p:spTree>
    <p:extLst>
      <p:ext uri="{BB962C8B-B14F-4D97-AF65-F5344CB8AC3E}">
        <p14:creationId xmlns:p14="http://schemas.microsoft.com/office/powerpoint/2010/main" val="386121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BE9F9-42E4-81F4-73C9-A0B1D37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743695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HYDROCHAR SAMPLES</a:t>
            </a:r>
          </a:p>
        </p:txBody>
      </p:sp>
      <p:pic>
        <p:nvPicPr>
          <p:cNvPr id="15" name="Picture 2" descr="Text&#10;&#10;Description automatically generated">
            <a:extLst>
              <a:ext uri="{FF2B5EF4-FFF2-40B4-BE49-F238E27FC236}">
                <a16:creationId xmlns:a16="http://schemas.microsoft.com/office/drawing/2014/main" id="{81831BC3-2DE9-551C-7EF9-0CF464BA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1772637"/>
            <a:ext cx="3757612" cy="4342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BB3BFE2-108C-E349-72F4-66D6D678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08" y="1772638"/>
            <a:ext cx="3818503" cy="43424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ext&#10;&#10;Description automatically generated">
            <a:extLst>
              <a:ext uri="{FF2B5EF4-FFF2-40B4-BE49-F238E27FC236}">
                <a16:creationId xmlns:a16="http://schemas.microsoft.com/office/drawing/2014/main" id="{E53C633A-C401-7D08-E517-1EE224FD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8" y="1772637"/>
            <a:ext cx="3513662" cy="4370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FEF7D-10C6-1227-A292-82E0D2BF9C9E}"/>
              </a:ext>
            </a:extLst>
          </p:cNvPr>
          <p:cNvSpPr txBox="1"/>
          <p:nvPr/>
        </p:nvSpPr>
        <p:spPr>
          <a:xfrm>
            <a:off x="289271" y="571499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B25E9-496E-0231-4CB6-075E4EE7CD46}"/>
              </a:ext>
            </a:extLst>
          </p:cNvPr>
          <p:cNvSpPr txBox="1"/>
          <p:nvPr/>
        </p:nvSpPr>
        <p:spPr>
          <a:xfrm>
            <a:off x="4022415" y="5656837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BCD18A-BD67-B9FF-B70C-DB3260826E25}"/>
              </a:ext>
            </a:extLst>
          </p:cNvPr>
          <p:cNvSpPr txBox="1"/>
          <p:nvPr/>
        </p:nvSpPr>
        <p:spPr>
          <a:xfrm>
            <a:off x="8054408" y="57149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86275-46E7-AF0D-28BF-62C33154BBF2}"/>
                  </a:ext>
                </a:extLst>
              </p:cNvPr>
              <p:cNvSpPr txBox="1"/>
              <p:nvPr/>
            </p:nvSpPr>
            <p:spPr>
              <a:xfrm>
                <a:off x="266738" y="6150114"/>
                <a:ext cx="116061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Fig 4: A, B and C are hydrochar samples 180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>
                    <a:latin typeface="+mj-lt"/>
                  </a:rPr>
                  <a:t> , 220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>
                    <a:latin typeface="+mj-lt"/>
                  </a:rPr>
                  <a:t>,  and 260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>
                    <a:latin typeface="+mj-lt"/>
                  </a:rPr>
                  <a:t>  respectively derived from anaerobic</a:t>
                </a:r>
              </a:p>
              <a:p>
                <a:r>
                  <a:rPr lang="en-US" sz="2000" dirty="0">
                    <a:latin typeface="+mj-lt"/>
                  </a:rPr>
                  <a:t>digestate produced at the Florida Institute of Technology.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86275-46E7-AF0D-28BF-62C33154B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38" y="6150114"/>
                <a:ext cx="11606173" cy="707886"/>
              </a:xfrm>
              <a:prstGeom prst="rect">
                <a:avLst/>
              </a:prstGeom>
              <a:blipFill>
                <a:blip r:embed="rId5"/>
                <a:stretch>
                  <a:fillRect l="-656" t="-535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2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1B6FC8A111342A51C36C656B1BCDD" ma:contentTypeVersion="11" ma:contentTypeDescription="Create a new document." ma:contentTypeScope="" ma:versionID="52cdfede185627c79070ecf023f362b8">
  <xsd:schema xmlns:xsd="http://www.w3.org/2001/XMLSchema" xmlns:xs="http://www.w3.org/2001/XMLSchema" xmlns:p="http://schemas.microsoft.com/office/2006/metadata/properties" xmlns:ns2="9f1ef8d1-6b0f-4eac-a4a7-eff803e41834" xmlns:ns3="d75d2494-7e6d-418e-bae6-1e3d51c71dbc" targetNamespace="http://schemas.microsoft.com/office/2006/metadata/properties" ma:root="true" ma:fieldsID="345aac82b334e63dff27f706545c8759" ns2:_="" ns3:_="">
    <xsd:import namespace="9f1ef8d1-6b0f-4eac-a4a7-eff803e41834"/>
    <xsd:import namespace="d75d2494-7e6d-418e-bae6-1e3d51c71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ef8d1-6b0f-4eac-a4a7-eff803e41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e37e33-7a0d-4f04-973d-f8d1bf088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d2494-7e6d-418e-bae6-1e3d51c71d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b0fd5c-5766-48d0-b2c9-57539e4bfc91}" ma:internalName="TaxCatchAll" ma:showField="CatchAllData" ma:web="d75d2494-7e6d-418e-bae6-1e3d51c71d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1ef8d1-6b0f-4eac-a4a7-eff803e41834">
      <Terms xmlns="http://schemas.microsoft.com/office/infopath/2007/PartnerControls"/>
    </lcf76f155ced4ddcb4097134ff3c332f>
    <TaxCatchAll xmlns="d75d2494-7e6d-418e-bae6-1e3d51c71dbc" xsi:nil="true"/>
  </documentManagement>
</p:properties>
</file>

<file path=customXml/itemProps1.xml><?xml version="1.0" encoding="utf-8"?>
<ds:datastoreItem xmlns:ds="http://schemas.openxmlformats.org/officeDocument/2006/customXml" ds:itemID="{EAE11488-FBFB-4C08-BDF3-8ECCF52C6317}"/>
</file>

<file path=customXml/itemProps2.xml><?xml version="1.0" encoding="utf-8"?>
<ds:datastoreItem xmlns:ds="http://schemas.openxmlformats.org/officeDocument/2006/customXml" ds:itemID="{D8A5FDE1-D540-4AAC-BA7B-3BDAA5703DAD}"/>
</file>

<file path=customXml/itemProps3.xml><?xml version="1.0" encoding="utf-8"?>
<ds:datastoreItem xmlns:ds="http://schemas.openxmlformats.org/officeDocument/2006/customXml" ds:itemID="{BF2AB64B-8516-4DBE-8055-0AD99E183347}"/>
</file>

<file path=docProps/app.xml><?xml version="1.0" encoding="utf-8"?>
<Properties xmlns="http://schemas.openxmlformats.org/officeDocument/2006/extended-properties" xmlns:vt="http://schemas.openxmlformats.org/officeDocument/2006/docPropsVTypes">
  <Template>{17254AA3-2FFE-F14E-869C-4C5EEF0739A1}tf10001119</Template>
  <TotalTime>18062</TotalTime>
  <Words>1213</Words>
  <Application>Microsoft Macintosh PowerPoint</Application>
  <PresentationFormat>Widescreen</PresentationFormat>
  <Paragraphs>229</Paragraphs>
  <Slides>24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SORPTION OF METALS FROM WATER BODIES POLLUTED BY MINING AND REUSE OF HYDROCHAR IN LAND RECLAMATION</vt:lpstr>
      <vt:lpstr>INTRODUCTION </vt:lpstr>
      <vt:lpstr>ADSORPTION PARAMETERS OF HYDROCHAR</vt:lpstr>
      <vt:lpstr>HYDROCHAR PRODUCTION</vt:lpstr>
      <vt:lpstr>SORPTION MECHANISM</vt:lpstr>
      <vt:lpstr>OBJECTIVES </vt:lpstr>
      <vt:lpstr>METHODOLOGY </vt:lpstr>
      <vt:lpstr>VOLUMES AND CONCETRATIONS</vt:lpstr>
      <vt:lpstr>HYDROCHAR SAMPLES</vt:lpstr>
      <vt:lpstr>SORPTION CAPACITY</vt:lpstr>
      <vt:lpstr>SORPTION CAPACITY</vt:lpstr>
      <vt:lpstr>RESULTS REMOVAL RATES</vt:lpstr>
      <vt:lpstr>RESULTS SORPTION CAPACITY</vt:lpstr>
      <vt:lpstr>RESULTS  POST SORPTION CONCENTRATION </vt:lpstr>
      <vt:lpstr>RESULTS  REMOVAL RATES</vt:lpstr>
      <vt:lpstr>RESULTS  SORPTION CAPACITY</vt:lpstr>
      <vt:lpstr>RESULTS  POST SORPTION CONCENTRATION</vt:lpstr>
      <vt:lpstr>RESULTS  REMOVAL RATE</vt:lpstr>
      <vt:lpstr>RESULTS  SORPTION CAPACITY </vt:lpstr>
      <vt:lpstr>RESULTS  POST SORPTION CONCENTRATION</vt:lpstr>
      <vt:lpstr>CONLCUSIONS</vt:lpstr>
      <vt:lpstr>CONCLUSIONS CLOSING THE LOOP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Quardey, Benjamin</dc:creator>
  <cp:lastModifiedBy>Quardey, Benjamin</cp:lastModifiedBy>
  <cp:revision>1</cp:revision>
  <dcterms:created xsi:type="dcterms:W3CDTF">2022-06-01T02:52:32Z</dcterms:created>
  <dcterms:modified xsi:type="dcterms:W3CDTF">2022-06-14T18:21:52Z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0x010100DB21B6FC8A111342A51C36C656B1BCDD</vt:lpwstr>
  </property>
</Properties>
</file>