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drawings/drawing2.xml" ContentType="application/vnd.openxmlformats-officedocument.drawingml.chartshapes+xml"/>
  <Override PartName="/ppt/drawings/drawing1.xml" ContentType="application/vnd.openxmlformats-officedocument.drawingml.chartshapes+xml"/>
  <Override PartName="/ppt/drawings/drawing3.xml" ContentType="application/vnd.openxmlformats-officedocument.drawingml.chartshapes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charts/style2.xml" ContentType="application/vnd.ms-office.chartstyl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chart8.xml" ContentType="application/vnd.openxmlformats-officedocument.drawingml.chart+xml"/>
  <Override PartName="/ppt/charts/colors5.xml" ContentType="application/vnd.ms-office.chartcolorstyle+xml"/>
  <Override PartName="/ppt/charts/style4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colors4.xml" ContentType="application/vnd.ms-office.chartcolorstyle+xml"/>
  <Override PartName="/ppt/charts/style5.xml" ContentType="application/vnd.ms-office.chartstyle+xml"/>
  <Override PartName="/ppt/charts/style6.xml" ContentType="application/vnd.ms-office.chart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488" r:id="rId3"/>
    <p:sldId id="490" r:id="rId4"/>
    <p:sldId id="491" r:id="rId5"/>
    <p:sldId id="265" r:id="rId6"/>
    <p:sldId id="503" r:id="rId7"/>
    <p:sldId id="487" r:id="rId8"/>
    <p:sldId id="494" r:id="rId9"/>
    <p:sldId id="302" r:id="rId10"/>
    <p:sldId id="307" r:id="rId11"/>
    <p:sldId id="312" r:id="rId12"/>
    <p:sldId id="492" r:id="rId13"/>
    <p:sldId id="321" r:id="rId14"/>
    <p:sldId id="495" r:id="rId15"/>
    <p:sldId id="477" r:id="rId16"/>
    <p:sldId id="506" r:id="rId17"/>
    <p:sldId id="322" r:id="rId18"/>
    <p:sldId id="496" r:id="rId19"/>
    <p:sldId id="478" r:id="rId20"/>
    <p:sldId id="507" r:id="rId21"/>
    <p:sldId id="497" r:id="rId22"/>
    <p:sldId id="327" r:id="rId23"/>
    <p:sldId id="499" r:id="rId24"/>
    <p:sldId id="481" r:id="rId25"/>
    <p:sldId id="508" r:id="rId26"/>
    <p:sldId id="298" r:id="rId27"/>
    <p:sldId id="500" r:id="rId28"/>
    <p:sldId id="479" r:id="rId29"/>
    <p:sldId id="480" r:id="rId30"/>
    <p:sldId id="501" r:id="rId31"/>
    <p:sldId id="510" r:id="rId32"/>
    <p:sldId id="511" r:id="rId33"/>
    <p:sldId id="493" r:id="rId34"/>
    <p:sldId id="316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hedi\Dropbox\1-%20Archive%20Documents\TAG%20Projects\TAG%2008\Mitchell%20flush%20box%20monitor\Mitchell%20Performanc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hedi\Dropbox\1-%20Archive%20Documents\TAG%20Projects\TAG%2008\Mitchell%20flush%20box%20monitor\Mitchell%20Performanc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hedi\Dropbox\1-%20Archive%20Documents\Scootac\Scootac%20system%20monitoring\SCOOTAC%20summary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bhedi\Dropbox\1-%20Archive%20Documents\Scootac\Scootac%20system%20monitoring\SCOOTAC%20summary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hedi\Dropbox\1-%20Archive%20Documents\Panaust%20Asia%20(Phu%20Khan%20copper_gold%20mine)\Phu%20Kham%20system%20data\PKM%20TSF%20Passive%20Treatment%20System%20WQM%20BH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hedi\Dropbox\1-%20Archive%20Documents\Panaust%20Asia%20(Phu%20Khan%20copper_gold%20mine)\Phu%20Kham%20system%20data\PKM%20TSF%20Passive%20Treatment%20System%20WQM%20BH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hedi\Dropbox\Active%20Projects\Teerco%20Beazer\Monitoring\Teerco%20System%20Activation%20Data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hedi\Dropbox\Active%20Projects\Teerco%20Beazer\Monitoring\Teerco%20System%20Activation%20Data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10635817181231"/>
          <c:y val="3.8206313367625443E-2"/>
          <c:w val="0.84452773331373854"/>
          <c:h val="0.757174876273637"/>
        </c:manualLayout>
      </c:layout>
      <c:scatterChart>
        <c:scatterStyle val="lineMarker"/>
        <c:varyColors val="0"/>
        <c:ser>
          <c:idx val="0"/>
          <c:order val="0"/>
          <c:tx>
            <c:v>influent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noFill/>
              <a:ln w="15875">
                <a:solidFill>
                  <a:schemeClr val="tx1"/>
                </a:solidFill>
              </a:ln>
              <a:effectLst/>
            </c:spPr>
          </c:marker>
          <c:xVal>
            <c:numRef>
              <c:f>'Roll off analysis'!$B$41:$B$91</c:f>
              <c:numCache>
                <c:formatCode>m/d/yy;@</c:formatCode>
                <c:ptCount val="51"/>
                <c:pt idx="0">
                  <c:v>39734</c:v>
                </c:pt>
                <c:pt idx="1">
                  <c:v>39737</c:v>
                </c:pt>
                <c:pt idx="2">
                  <c:v>39745</c:v>
                </c:pt>
                <c:pt idx="3">
                  <c:v>39764</c:v>
                </c:pt>
                <c:pt idx="4">
                  <c:v>39790</c:v>
                </c:pt>
                <c:pt idx="5">
                  <c:v>39895</c:v>
                </c:pt>
                <c:pt idx="6">
                  <c:v>39986</c:v>
                </c:pt>
                <c:pt idx="7">
                  <c:v>40067</c:v>
                </c:pt>
                <c:pt idx="9">
                  <c:v>40169</c:v>
                </c:pt>
                <c:pt idx="10">
                  <c:v>40194</c:v>
                </c:pt>
                <c:pt idx="11">
                  <c:v>40227</c:v>
                </c:pt>
                <c:pt idx="12">
                  <c:v>40254</c:v>
                </c:pt>
                <c:pt idx="13">
                  <c:v>40288</c:v>
                </c:pt>
                <c:pt idx="14">
                  <c:v>40324</c:v>
                </c:pt>
                <c:pt idx="15">
                  <c:v>40345</c:v>
                </c:pt>
                <c:pt idx="16">
                  <c:v>40388</c:v>
                </c:pt>
                <c:pt idx="17">
                  <c:v>40477</c:v>
                </c:pt>
                <c:pt idx="18">
                  <c:v>40582</c:v>
                </c:pt>
                <c:pt idx="19">
                  <c:v>40624</c:v>
                </c:pt>
                <c:pt idx="20">
                  <c:v>40724</c:v>
                </c:pt>
                <c:pt idx="21">
                  <c:v>40806</c:v>
                </c:pt>
                <c:pt idx="22">
                  <c:v>40840</c:v>
                </c:pt>
                <c:pt idx="23">
                  <c:v>40869</c:v>
                </c:pt>
                <c:pt idx="24">
                  <c:v>40998</c:v>
                </c:pt>
                <c:pt idx="25">
                  <c:v>41144</c:v>
                </c:pt>
                <c:pt idx="26">
                  <c:v>41171</c:v>
                </c:pt>
                <c:pt idx="27">
                  <c:v>41183</c:v>
                </c:pt>
                <c:pt idx="28">
                  <c:v>41241</c:v>
                </c:pt>
                <c:pt idx="29">
                  <c:v>41263</c:v>
                </c:pt>
                <c:pt idx="30">
                  <c:v>41340</c:v>
                </c:pt>
                <c:pt idx="31">
                  <c:v>41410</c:v>
                </c:pt>
                <c:pt idx="32">
                  <c:v>41481</c:v>
                </c:pt>
                <c:pt idx="33">
                  <c:v>41549</c:v>
                </c:pt>
                <c:pt idx="34">
                  <c:v>41577</c:v>
                </c:pt>
                <c:pt idx="35">
                  <c:v>41709</c:v>
                </c:pt>
                <c:pt idx="36">
                  <c:v>41856</c:v>
                </c:pt>
                <c:pt idx="37">
                  <c:v>42251</c:v>
                </c:pt>
                <c:pt idx="38">
                  <c:v>42063</c:v>
                </c:pt>
                <c:pt idx="39">
                  <c:v>42170</c:v>
                </c:pt>
                <c:pt idx="40">
                  <c:v>42328</c:v>
                </c:pt>
                <c:pt idx="41">
                  <c:v>42509</c:v>
                </c:pt>
                <c:pt idx="42">
                  <c:v>42621</c:v>
                </c:pt>
                <c:pt idx="43">
                  <c:v>42653</c:v>
                </c:pt>
                <c:pt idx="44">
                  <c:v>42697</c:v>
                </c:pt>
                <c:pt idx="45">
                  <c:v>42769</c:v>
                </c:pt>
                <c:pt idx="46">
                  <c:v>43070</c:v>
                </c:pt>
                <c:pt idx="47">
                  <c:v>43173</c:v>
                </c:pt>
                <c:pt idx="48">
                  <c:v>43585</c:v>
                </c:pt>
                <c:pt idx="49">
                  <c:v>43873</c:v>
                </c:pt>
              </c:numCache>
            </c:numRef>
          </c:xVal>
          <c:yVal>
            <c:numRef>
              <c:f>'Roll off analysis'!$H$41:$H$91</c:f>
              <c:numCache>
                <c:formatCode>0.0</c:formatCode>
                <c:ptCount val="51"/>
                <c:pt idx="0">
                  <c:v>17.739999999999998</c:v>
                </c:pt>
                <c:pt idx="1">
                  <c:v>17.940000000000001</c:v>
                </c:pt>
                <c:pt idx="2">
                  <c:v>18.149999999999999</c:v>
                </c:pt>
                <c:pt idx="3">
                  <c:v>16.75</c:v>
                </c:pt>
                <c:pt idx="4">
                  <c:v>19.89</c:v>
                </c:pt>
                <c:pt idx="5">
                  <c:v>11.3</c:v>
                </c:pt>
                <c:pt idx="6">
                  <c:v>11.89</c:v>
                </c:pt>
                <c:pt idx="7">
                  <c:v>12.94</c:v>
                </c:pt>
                <c:pt idx="9">
                  <c:v>14.82</c:v>
                </c:pt>
                <c:pt idx="10">
                  <c:v>12.76</c:v>
                </c:pt>
                <c:pt idx="11">
                  <c:v>12.72</c:v>
                </c:pt>
                <c:pt idx="12">
                  <c:v>13</c:v>
                </c:pt>
                <c:pt idx="13">
                  <c:v>7.45</c:v>
                </c:pt>
                <c:pt idx="14">
                  <c:v>12.14</c:v>
                </c:pt>
                <c:pt idx="15">
                  <c:v>11.83</c:v>
                </c:pt>
                <c:pt idx="16">
                  <c:v>12.2</c:v>
                </c:pt>
                <c:pt idx="17">
                  <c:v>15.3</c:v>
                </c:pt>
                <c:pt idx="18">
                  <c:v>10.79</c:v>
                </c:pt>
                <c:pt idx="19">
                  <c:v>9.5299999999999994</c:v>
                </c:pt>
                <c:pt idx="20">
                  <c:v>10.99</c:v>
                </c:pt>
                <c:pt idx="21">
                  <c:v>13.62</c:v>
                </c:pt>
                <c:pt idx="22">
                  <c:v>8.69</c:v>
                </c:pt>
                <c:pt idx="23">
                  <c:v>10.87</c:v>
                </c:pt>
                <c:pt idx="24">
                  <c:v>11.79</c:v>
                </c:pt>
                <c:pt idx="25">
                  <c:v>11.55</c:v>
                </c:pt>
                <c:pt idx="27">
                  <c:v>14.01</c:v>
                </c:pt>
                <c:pt idx="28">
                  <c:v>13.4</c:v>
                </c:pt>
                <c:pt idx="29">
                  <c:v>12.92</c:v>
                </c:pt>
                <c:pt idx="30">
                  <c:v>9.93</c:v>
                </c:pt>
                <c:pt idx="31">
                  <c:v>9.0500000000000007</c:v>
                </c:pt>
                <c:pt idx="32">
                  <c:v>14.2</c:v>
                </c:pt>
                <c:pt idx="33">
                  <c:v>11.7</c:v>
                </c:pt>
                <c:pt idx="35">
                  <c:v>9.1999999999999993</c:v>
                </c:pt>
                <c:pt idx="38">
                  <c:v>10.17</c:v>
                </c:pt>
                <c:pt idx="39">
                  <c:v>9.5</c:v>
                </c:pt>
                <c:pt idx="40">
                  <c:v>11.17</c:v>
                </c:pt>
                <c:pt idx="42">
                  <c:v>8.6999999999999993</c:v>
                </c:pt>
                <c:pt idx="43">
                  <c:v>10.33</c:v>
                </c:pt>
                <c:pt idx="44">
                  <c:v>10.9</c:v>
                </c:pt>
                <c:pt idx="46">
                  <c:v>10.6</c:v>
                </c:pt>
                <c:pt idx="47">
                  <c:v>7.25</c:v>
                </c:pt>
                <c:pt idx="48">
                  <c:v>7.4</c:v>
                </c:pt>
                <c:pt idx="49">
                  <c:v>6.29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7DB-4A8A-8A5C-2D56FF6F754C}"/>
            </c:ext>
          </c:extLst>
        </c:ser>
        <c:ser>
          <c:idx val="1"/>
          <c:order val="1"/>
          <c:tx>
            <c:v>effluent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4"/>
            <c:spPr>
              <a:noFill/>
              <a:ln w="15875">
                <a:solidFill>
                  <a:srgbClr val="FF0000"/>
                </a:solidFill>
              </a:ln>
              <a:effectLst/>
            </c:spPr>
          </c:marker>
          <c:xVal>
            <c:numRef>
              <c:f>'Roll off analysis'!$L$41:$L$91</c:f>
              <c:numCache>
                <c:formatCode>m/d/yy;@</c:formatCode>
                <c:ptCount val="51"/>
                <c:pt idx="0">
                  <c:v>39734</c:v>
                </c:pt>
                <c:pt idx="1">
                  <c:v>39737</c:v>
                </c:pt>
                <c:pt idx="2">
                  <c:v>39745</c:v>
                </c:pt>
                <c:pt idx="3">
                  <c:v>39764</c:v>
                </c:pt>
                <c:pt idx="4">
                  <c:v>39790</c:v>
                </c:pt>
                <c:pt idx="5">
                  <c:v>39895</c:v>
                </c:pt>
                <c:pt idx="6">
                  <c:v>39986</c:v>
                </c:pt>
                <c:pt idx="7">
                  <c:v>40067</c:v>
                </c:pt>
                <c:pt idx="8">
                  <c:v>40105</c:v>
                </c:pt>
                <c:pt idx="9">
                  <c:v>40169</c:v>
                </c:pt>
                <c:pt idx="10">
                  <c:v>40194</c:v>
                </c:pt>
                <c:pt idx="11">
                  <c:v>40227</c:v>
                </c:pt>
                <c:pt idx="12">
                  <c:v>40254</c:v>
                </c:pt>
                <c:pt idx="13">
                  <c:v>40288</c:v>
                </c:pt>
                <c:pt idx="14">
                  <c:v>40324</c:v>
                </c:pt>
                <c:pt idx="15">
                  <c:v>40345</c:v>
                </c:pt>
                <c:pt idx="16">
                  <c:v>40388</c:v>
                </c:pt>
                <c:pt idx="17">
                  <c:v>40477</c:v>
                </c:pt>
                <c:pt idx="18">
                  <c:v>40582</c:v>
                </c:pt>
                <c:pt idx="19">
                  <c:v>40613</c:v>
                </c:pt>
                <c:pt idx="20">
                  <c:v>40724</c:v>
                </c:pt>
                <c:pt idx="21">
                  <c:v>40806</c:v>
                </c:pt>
                <c:pt idx="22">
                  <c:v>40840</c:v>
                </c:pt>
                <c:pt idx="23">
                  <c:v>40869</c:v>
                </c:pt>
                <c:pt idx="24">
                  <c:v>40998</c:v>
                </c:pt>
                <c:pt idx="25">
                  <c:v>41144</c:v>
                </c:pt>
                <c:pt idx="26">
                  <c:v>41171</c:v>
                </c:pt>
                <c:pt idx="27">
                  <c:v>41183</c:v>
                </c:pt>
                <c:pt idx="28">
                  <c:v>41241</c:v>
                </c:pt>
                <c:pt idx="29">
                  <c:v>41263</c:v>
                </c:pt>
                <c:pt idx="30">
                  <c:v>41340</c:v>
                </c:pt>
                <c:pt idx="31">
                  <c:v>41410</c:v>
                </c:pt>
                <c:pt idx="32">
                  <c:v>41481</c:v>
                </c:pt>
                <c:pt idx="33">
                  <c:v>41549</c:v>
                </c:pt>
                <c:pt idx="34">
                  <c:v>41577</c:v>
                </c:pt>
                <c:pt idx="35">
                  <c:v>41709</c:v>
                </c:pt>
                <c:pt idx="36">
                  <c:v>41856</c:v>
                </c:pt>
                <c:pt idx="37">
                  <c:v>41886</c:v>
                </c:pt>
                <c:pt idx="38">
                  <c:v>42063</c:v>
                </c:pt>
                <c:pt idx="39">
                  <c:v>42170</c:v>
                </c:pt>
                <c:pt idx="40">
                  <c:v>42328</c:v>
                </c:pt>
                <c:pt idx="41">
                  <c:v>42509</c:v>
                </c:pt>
                <c:pt idx="42">
                  <c:v>42621</c:v>
                </c:pt>
                <c:pt idx="43">
                  <c:v>42653</c:v>
                </c:pt>
                <c:pt idx="44">
                  <c:v>42697</c:v>
                </c:pt>
                <c:pt idx="45">
                  <c:v>42769</c:v>
                </c:pt>
                <c:pt idx="46">
                  <c:v>43070</c:v>
                </c:pt>
                <c:pt idx="47">
                  <c:v>43173</c:v>
                </c:pt>
                <c:pt idx="48">
                  <c:v>43585</c:v>
                </c:pt>
                <c:pt idx="49">
                  <c:v>43873</c:v>
                </c:pt>
              </c:numCache>
            </c:numRef>
          </c:xVal>
          <c:yVal>
            <c:numRef>
              <c:f>'Roll off analysis'!$U$41:$U$91</c:f>
              <c:numCache>
                <c:formatCode>0.0</c:formatCode>
                <c:ptCount val="51"/>
                <c:pt idx="0">
                  <c:v>1.52</c:v>
                </c:pt>
                <c:pt idx="1">
                  <c:v>2.76</c:v>
                </c:pt>
                <c:pt idx="2">
                  <c:v>1</c:v>
                </c:pt>
                <c:pt idx="3">
                  <c:v>1.46</c:v>
                </c:pt>
                <c:pt idx="4">
                  <c:v>3.72</c:v>
                </c:pt>
                <c:pt idx="5">
                  <c:v>1.36</c:v>
                </c:pt>
                <c:pt idx="6">
                  <c:v>2.35</c:v>
                </c:pt>
                <c:pt idx="7">
                  <c:v>0.72</c:v>
                </c:pt>
                <c:pt idx="8">
                  <c:v>0.02</c:v>
                </c:pt>
                <c:pt idx="9">
                  <c:v>3.98</c:v>
                </c:pt>
                <c:pt idx="10">
                  <c:v>3.69</c:v>
                </c:pt>
                <c:pt idx="11">
                  <c:v>7.23</c:v>
                </c:pt>
                <c:pt idx="12">
                  <c:v>3.2</c:v>
                </c:pt>
                <c:pt idx="13">
                  <c:v>5.7</c:v>
                </c:pt>
                <c:pt idx="14">
                  <c:v>2.85</c:v>
                </c:pt>
                <c:pt idx="15">
                  <c:v>2.84</c:v>
                </c:pt>
                <c:pt idx="16">
                  <c:v>3.19</c:v>
                </c:pt>
                <c:pt idx="17">
                  <c:v>1.99</c:v>
                </c:pt>
                <c:pt idx="18">
                  <c:v>6.93</c:v>
                </c:pt>
                <c:pt idx="19">
                  <c:v>2.93</c:v>
                </c:pt>
                <c:pt idx="20">
                  <c:v>1.35</c:v>
                </c:pt>
                <c:pt idx="21">
                  <c:v>0.69</c:v>
                </c:pt>
                <c:pt idx="22">
                  <c:v>5.81</c:v>
                </c:pt>
                <c:pt idx="23">
                  <c:v>2.5</c:v>
                </c:pt>
                <c:pt idx="24">
                  <c:v>0.81</c:v>
                </c:pt>
                <c:pt idx="25">
                  <c:v>4.7300000000000004</c:v>
                </c:pt>
                <c:pt idx="26">
                  <c:v>9</c:v>
                </c:pt>
                <c:pt idx="27">
                  <c:v>1.0900000000000001</c:v>
                </c:pt>
                <c:pt idx="28">
                  <c:v>2.58</c:v>
                </c:pt>
                <c:pt idx="29">
                  <c:v>2.85</c:v>
                </c:pt>
                <c:pt idx="30">
                  <c:v>5.5</c:v>
                </c:pt>
                <c:pt idx="31">
                  <c:v>3.75</c:v>
                </c:pt>
                <c:pt idx="32">
                  <c:v>2.2000000000000002</c:v>
                </c:pt>
                <c:pt idx="33">
                  <c:v>3.08</c:v>
                </c:pt>
                <c:pt idx="34">
                  <c:v>3.37</c:v>
                </c:pt>
                <c:pt idx="35">
                  <c:v>5.2</c:v>
                </c:pt>
                <c:pt idx="36">
                  <c:v>1.28</c:v>
                </c:pt>
                <c:pt idx="38">
                  <c:v>6.76</c:v>
                </c:pt>
                <c:pt idx="39">
                  <c:v>2.2999999999999998</c:v>
                </c:pt>
                <c:pt idx="40">
                  <c:v>0.75</c:v>
                </c:pt>
                <c:pt idx="42">
                  <c:v>3.2</c:v>
                </c:pt>
                <c:pt idx="43">
                  <c:v>0.69</c:v>
                </c:pt>
                <c:pt idx="44">
                  <c:v>0.5</c:v>
                </c:pt>
                <c:pt idx="46">
                  <c:v>0.1</c:v>
                </c:pt>
                <c:pt idx="47">
                  <c:v>0.32</c:v>
                </c:pt>
                <c:pt idx="48">
                  <c:v>0.05</c:v>
                </c:pt>
                <c:pt idx="49">
                  <c:v>0.05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7DB-4A8A-8A5C-2D56FF6F754C}"/>
            </c:ext>
          </c:extLst>
        </c:ser>
        <c:ser>
          <c:idx val="2"/>
          <c:order val="2"/>
          <c:tx>
            <c:v>SDS vandalized</c:v>
          </c:tx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'Roll off analysis'!$Z$91:$Z$92</c:f>
              <c:numCache>
                <c:formatCode>m/d/yy;@</c:formatCode>
                <c:ptCount val="2"/>
                <c:pt idx="0">
                  <c:v>41171</c:v>
                </c:pt>
                <c:pt idx="1">
                  <c:v>41171</c:v>
                </c:pt>
              </c:numCache>
            </c:numRef>
          </c:xVal>
          <c:yVal>
            <c:numRef>
              <c:f>'Roll off analysis'!$AA$91:$AA$92</c:f>
              <c:numCache>
                <c:formatCode>_(* #,##0_);_(* \(#,##0\);_(* "-"??_);_(@_)</c:formatCode>
                <c:ptCount val="2"/>
                <c:pt idx="0">
                  <c:v>25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7DB-4A8A-8A5C-2D56FF6F75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3183232"/>
        <c:axId val="353185152"/>
      </c:scatterChart>
      <c:valAx>
        <c:axId val="353183232"/>
        <c:scaling>
          <c:orientation val="minMax"/>
          <c:max val="44000"/>
          <c:min val="39620"/>
        </c:scaling>
        <c:delete val="0"/>
        <c:axPos val="b"/>
        <c:numFmt formatCode="[$-409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185152"/>
        <c:crossesAt val="-150"/>
        <c:crossBetween val="midCat"/>
        <c:majorUnit val="365"/>
      </c:valAx>
      <c:valAx>
        <c:axId val="353185152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0"/>
                  <a:t>Mn mg/L</a:t>
                </a:r>
              </a:p>
            </c:rich>
          </c:tx>
          <c:layout>
            <c:manualLayout>
              <c:xMode val="edge"/>
              <c:yMode val="edge"/>
              <c:x val="6.031878864902856E-3"/>
              <c:y val="0.312153810430206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1832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725845326010987"/>
          <c:y val="2.6637105507687608E-2"/>
          <c:w val="0.23866642179556835"/>
          <c:h val="0.21298598270233207"/>
        </c:manualLayout>
      </c:layout>
      <c:overlay val="0"/>
      <c:spPr>
        <a:noFill/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10635817181231"/>
          <c:y val="3.8206313367625443E-2"/>
          <c:w val="0.84452773331373854"/>
          <c:h val="0.757174876273637"/>
        </c:manualLayout>
      </c:layout>
      <c:scatterChart>
        <c:scatterStyle val="lineMarker"/>
        <c:varyColors val="0"/>
        <c:ser>
          <c:idx val="0"/>
          <c:order val="0"/>
          <c:tx>
            <c:v>influent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noFill/>
              <a:ln w="15875">
                <a:solidFill>
                  <a:schemeClr val="tx1"/>
                </a:solidFill>
              </a:ln>
              <a:effectLst/>
            </c:spPr>
          </c:marker>
          <c:xVal>
            <c:numRef>
              <c:f>'Roll off analysis'!$B$41:$B$91</c:f>
              <c:numCache>
                <c:formatCode>m/d/yy;@</c:formatCode>
                <c:ptCount val="51"/>
                <c:pt idx="0">
                  <c:v>39734</c:v>
                </c:pt>
                <c:pt idx="1">
                  <c:v>39737</c:v>
                </c:pt>
                <c:pt idx="2">
                  <c:v>39745</c:v>
                </c:pt>
                <c:pt idx="3">
                  <c:v>39764</c:v>
                </c:pt>
                <c:pt idx="4">
                  <c:v>39790</c:v>
                </c:pt>
                <c:pt idx="5">
                  <c:v>39895</c:v>
                </c:pt>
                <c:pt idx="6">
                  <c:v>39986</c:v>
                </c:pt>
                <c:pt idx="7">
                  <c:v>40067</c:v>
                </c:pt>
                <c:pt idx="9">
                  <c:v>40169</c:v>
                </c:pt>
                <c:pt idx="10">
                  <c:v>40194</c:v>
                </c:pt>
                <c:pt idx="11">
                  <c:v>40227</c:v>
                </c:pt>
                <c:pt idx="12">
                  <c:v>40254</c:v>
                </c:pt>
                <c:pt idx="13">
                  <c:v>40288</c:v>
                </c:pt>
                <c:pt idx="14">
                  <c:v>40324</c:v>
                </c:pt>
                <c:pt idx="15">
                  <c:v>40345</c:v>
                </c:pt>
                <c:pt idx="16">
                  <c:v>40388</c:v>
                </c:pt>
                <c:pt idx="17">
                  <c:v>40477</c:v>
                </c:pt>
                <c:pt idx="18">
                  <c:v>40582</c:v>
                </c:pt>
                <c:pt idx="19">
                  <c:v>40624</c:v>
                </c:pt>
                <c:pt idx="20">
                  <c:v>40724</c:v>
                </c:pt>
                <c:pt idx="21">
                  <c:v>40806</c:v>
                </c:pt>
                <c:pt idx="22">
                  <c:v>40840</c:v>
                </c:pt>
                <c:pt idx="23">
                  <c:v>40869</c:v>
                </c:pt>
                <c:pt idx="24">
                  <c:v>40998</c:v>
                </c:pt>
                <c:pt idx="25">
                  <c:v>41144</c:v>
                </c:pt>
                <c:pt idx="26">
                  <c:v>41171</c:v>
                </c:pt>
                <c:pt idx="27">
                  <c:v>41183</c:v>
                </c:pt>
                <c:pt idx="28">
                  <c:v>41241</c:v>
                </c:pt>
                <c:pt idx="29">
                  <c:v>41263</c:v>
                </c:pt>
                <c:pt idx="30">
                  <c:v>41340</c:v>
                </c:pt>
                <c:pt idx="31">
                  <c:v>41410</c:v>
                </c:pt>
                <c:pt idx="32">
                  <c:v>41481</c:v>
                </c:pt>
                <c:pt idx="33">
                  <c:v>41549</c:v>
                </c:pt>
                <c:pt idx="34">
                  <c:v>41577</c:v>
                </c:pt>
                <c:pt idx="35">
                  <c:v>41709</c:v>
                </c:pt>
                <c:pt idx="36">
                  <c:v>41856</c:v>
                </c:pt>
                <c:pt idx="37">
                  <c:v>42251</c:v>
                </c:pt>
                <c:pt idx="38">
                  <c:v>42063</c:v>
                </c:pt>
                <c:pt idx="39">
                  <c:v>42170</c:v>
                </c:pt>
                <c:pt idx="40">
                  <c:v>42328</c:v>
                </c:pt>
                <c:pt idx="41">
                  <c:v>42509</c:v>
                </c:pt>
                <c:pt idx="42">
                  <c:v>42621</c:v>
                </c:pt>
                <c:pt idx="43">
                  <c:v>42653</c:v>
                </c:pt>
                <c:pt idx="44">
                  <c:v>42697</c:v>
                </c:pt>
                <c:pt idx="45">
                  <c:v>42769</c:v>
                </c:pt>
                <c:pt idx="46">
                  <c:v>43070</c:v>
                </c:pt>
                <c:pt idx="47">
                  <c:v>43173</c:v>
                </c:pt>
                <c:pt idx="48">
                  <c:v>43585</c:v>
                </c:pt>
                <c:pt idx="49">
                  <c:v>43873</c:v>
                </c:pt>
              </c:numCache>
            </c:numRef>
          </c:xVal>
          <c:yVal>
            <c:numRef>
              <c:f>'Roll off analysis'!$H$41:$H$91</c:f>
              <c:numCache>
                <c:formatCode>0.0</c:formatCode>
                <c:ptCount val="51"/>
                <c:pt idx="0">
                  <c:v>17.739999999999998</c:v>
                </c:pt>
                <c:pt idx="1">
                  <c:v>17.940000000000001</c:v>
                </c:pt>
                <c:pt idx="2">
                  <c:v>18.149999999999999</c:v>
                </c:pt>
                <c:pt idx="3">
                  <c:v>16.75</c:v>
                </c:pt>
                <c:pt idx="4">
                  <c:v>19.89</c:v>
                </c:pt>
                <c:pt idx="5">
                  <c:v>11.3</c:v>
                </c:pt>
                <c:pt idx="6">
                  <c:v>11.89</c:v>
                </c:pt>
                <c:pt idx="7">
                  <c:v>12.94</c:v>
                </c:pt>
                <c:pt idx="9">
                  <c:v>14.82</c:v>
                </c:pt>
                <c:pt idx="10">
                  <c:v>12.76</c:v>
                </c:pt>
                <c:pt idx="11">
                  <c:v>12.72</c:v>
                </c:pt>
                <c:pt idx="12">
                  <c:v>13</c:v>
                </c:pt>
                <c:pt idx="13">
                  <c:v>7.45</c:v>
                </c:pt>
                <c:pt idx="14">
                  <c:v>12.14</c:v>
                </c:pt>
                <c:pt idx="15">
                  <c:v>11.83</c:v>
                </c:pt>
                <c:pt idx="16">
                  <c:v>12.2</c:v>
                </c:pt>
                <c:pt idx="17">
                  <c:v>15.3</c:v>
                </c:pt>
                <c:pt idx="18">
                  <c:v>10.79</c:v>
                </c:pt>
                <c:pt idx="19">
                  <c:v>9.5299999999999994</c:v>
                </c:pt>
                <c:pt idx="20">
                  <c:v>10.99</c:v>
                </c:pt>
                <c:pt idx="21">
                  <c:v>13.62</c:v>
                </c:pt>
                <c:pt idx="22">
                  <c:v>8.69</c:v>
                </c:pt>
                <c:pt idx="23">
                  <c:v>10.87</c:v>
                </c:pt>
                <c:pt idx="24">
                  <c:v>11.79</c:v>
                </c:pt>
                <c:pt idx="25">
                  <c:v>11.55</c:v>
                </c:pt>
                <c:pt idx="27">
                  <c:v>14.01</c:v>
                </c:pt>
                <c:pt idx="28">
                  <c:v>13.4</c:v>
                </c:pt>
                <c:pt idx="29">
                  <c:v>12.92</c:v>
                </c:pt>
                <c:pt idx="30">
                  <c:v>9.93</c:v>
                </c:pt>
                <c:pt idx="31">
                  <c:v>9.0500000000000007</c:v>
                </c:pt>
                <c:pt idx="32">
                  <c:v>14.2</c:v>
                </c:pt>
                <c:pt idx="33">
                  <c:v>11.7</c:v>
                </c:pt>
                <c:pt idx="35">
                  <c:v>9.1999999999999993</c:v>
                </c:pt>
                <c:pt idx="38">
                  <c:v>10.17</c:v>
                </c:pt>
                <c:pt idx="39">
                  <c:v>9.5</c:v>
                </c:pt>
                <c:pt idx="40">
                  <c:v>11.17</c:v>
                </c:pt>
                <c:pt idx="42">
                  <c:v>8.6999999999999993</c:v>
                </c:pt>
                <c:pt idx="43">
                  <c:v>10.33</c:v>
                </c:pt>
                <c:pt idx="44">
                  <c:v>10.9</c:v>
                </c:pt>
                <c:pt idx="46">
                  <c:v>10.6</c:v>
                </c:pt>
                <c:pt idx="47">
                  <c:v>7.25</c:v>
                </c:pt>
                <c:pt idx="48">
                  <c:v>7.4</c:v>
                </c:pt>
                <c:pt idx="49">
                  <c:v>6.29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7DB-4A8A-8A5C-2D56FF6F754C}"/>
            </c:ext>
          </c:extLst>
        </c:ser>
        <c:ser>
          <c:idx val="1"/>
          <c:order val="1"/>
          <c:tx>
            <c:v>effluent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4"/>
            <c:spPr>
              <a:noFill/>
              <a:ln w="15875">
                <a:solidFill>
                  <a:srgbClr val="FF0000"/>
                </a:solidFill>
              </a:ln>
              <a:effectLst/>
            </c:spPr>
          </c:marker>
          <c:xVal>
            <c:numRef>
              <c:f>'Roll off analysis'!$L$41:$L$91</c:f>
              <c:numCache>
                <c:formatCode>m/d/yy;@</c:formatCode>
                <c:ptCount val="51"/>
                <c:pt idx="0">
                  <c:v>39734</c:v>
                </c:pt>
                <c:pt idx="1">
                  <c:v>39737</c:v>
                </c:pt>
                <c:pt idx="2">
                  <c:v>39745</c:v>
                </c:pt>
                <c:pt idx="3">
                  <c:v>39764</c:v>
                </c:pt>
                <c:pt idx="4">
                  <c:v>39790</c:v>
                </c:pt>
                <c:pt idx="5">
                  <c:v>39895</c:v>
                </c:pt>
                <c:pt idx="6">
                  <c:v>39986</c:v>
                </c:pt>
                <c:pt idx="7">
                  <c:v>40067</c:v>
                </c:pt>
                <c:pt idx="8">
                  <c:v>40105</c:v>
                </c:pt>
                <c:pt idx="9">
                  <c:v>40169</c:v>
                </c:pt>
                <c:pt idx="10">
                  <c:v>40194</c:v>
                </c:pt>
                <c:pt idx="11">
                  <c:v>40227</c:v>
                </c:pt>
                <c:pt idx="12">
                  <c:v>40254</c:v>
                </c:pt>
                <c:pt idx="13">
                  <c:v>40288</c:v>
                </c:pt>
                <c:pt idx="14">
                  <c:v>40324</c:v>
                </c:pt>
                <c:pt idx="15">
                  <c:v>40345</c:v>
                </c:pt>
                <c:pt idx="16">
                  <c:v>40388</c:v>
                </c:pt>
                <c:pt idx="17">
                  <c:v>40477</c:v>
                </c:pt>
                <c:pt idx="18">
                  <c:v>40582</c:v>
                </c:pt>
                <c:pt idx="19">
                  <c:v>40613</c:v>
                </c:pt>
                <c:pt idx="20">
                  <c:v>40724</c:v>
                </c:pt>
                <c:pt idx="21">
                  <c:v>40806</c:v>
                </c:pt>
                <c:pt idx="22">
                  <c:v>40840</c:v>
                </c:pt>
                <c:pt idx="23">
                  <c:v>40869</c:v>
                </c:pt>
                <c:pt idx="24">
                  <c:v>40998</c:v>
                </c:pt>
                <c:pt idx="25">
                  <c:v>41144</c:v>
                </c:pt>
                <c:pt idx="26">
                  <c:v>41171</c:v>
                </c:pt>
                <c:pt idx="27">
                  <c:v>41183</c:v>
                </c:pt>
                <c:pt idx="28">
                  <c:v>41241</c:v>
                </c:pt>
                <c:pt idx="29">
                  <c:v>41263</c:v>
                </c:pt>
                <c:pt idx="30">
                  <c:v>41340</c:v>
                </c:pt>
                <c:pt idx="31">
                  <c:v>41410</c:v>
                </c:pt>
                <c:pt idx="32">
                  <c:v>41481</c:v>
                </c:pt>
                <c:pt idx="33">
                  <c:v>41549</c:v>
                </c:pt>
                <c:pt idx="34">
                  <c:v>41577</c:v>
                </c:pt>
                <c:pt idx="35">
                  <c:v>41709</c:v>
                </c:pt>
                <c:pt idx="36">
                  <c:v>41856</c:v>
                </c:pt>
                <c:pt idx="37">
                  <c:v>41886</c:v>
                </c:pt>
                <c:pt idx="38">
                  <c:v>42063</c:v>
                </c:pt>
                <c:pt idx="39">
                  <c:v>42170</c:v>
                </c:pt>
                <c:pt idx="40">
                  <c:v>42328</c:v>
                </c:pt>
                <c:pt idx="41">
                  <c:v>42509</c:v>
                </c:pt>
                <c:pt idx="42">
                  <c:v>42621</c:v>
                </c:pt>
                <c:pt idx="43">
                  <c:v>42653</c:v>
                </c:pt>
                <c:pt idx="44">
                  <c:v>42697</c:v>
                </c:pt>
                <c:pt idx="45">
                  <c:v>42769</c:v>
                </c:pt>
                <c:pt idx="46">
                  <c:v>43070</c:v>
                </c:pt>
                <c:pt idx="47">
                  <c:v>43173</c:v>
                </c:pt>
                <c:pt idx="48">
                  <c:v>43585</c:v>
                </c:pt>
                <c:pt idx="49">
                  <c:v>43873</c:v>
                </c:pt>
              </c:numCache>
            </c:numRef>
          </c:xVal>
          <c:yVal>
            <c:numRef>
              <c:f>'Roll off analysis'!$U$41:$U$91</c:f>
              <c:numCache>
                <c:formatCode>0.0</c:formatCode>
                <c:ptCount val="51"/>
                <c:pt idx="0">
                  <c:v>1.52</c:v>
                </c:pt>
                <c:pt idx="1">
                  <c:v>2.76</c:v>
                </c:pt>
                <c:pt idx="2">
                  <c:v>1</c:v>
                </c:pt>
                <c:pt idx="3">
                  <c:v>1.46</c:v>
                </c:pt>
                <c:pt idx="4">
                  <c:v>3.72</c:v>
                </c:pt>
                <c:pt idx="5">
                  <c:v>1.36</c:v>
                </c:pt>
                <c:pt idx="6">
                  <c:v>2.35</c:v>
                </c:pt>
                <c:pt idx="7">
                  <c:v>0.72</c:v>
                </c:pt>
                <c:pt idx="8">
                  <c:v>0.02</c:v>
                </c:pt>
                <c:pt idx="9">
                  <c:v>3.98</c:v>
                </c:pt>
                <c:pt idx="10">
                  <c:v>3.69</c:v>
                </c:pt>
                <c:pt idx="11">
                  <c:v>7.23</c:v>
                </c:pt>
                <c:pt idx="12">
                  <c:v>3.2</c:v>
                </c:pt>
                <c:pt idx="13">
                  <c:v>5.7</c:v>
                </c:pt>
                <c:pt idx="14">
                  <c:v>2.85</c:v>
                </c:pt>
                <c:pt idx="15">
                  <c:v>2.84</c:v>
                </c:pt>
                <c:pt idx="16">
                  <c:v>3.19</c:v>
                </c:pt>
                <c:pt idx="17">
                  <c:v>1.99</c:v>
                </c:pt>
                <c:pt idx="18">
                  <c:v>6.93</c:v>
                </c:pt>
                <c:pt idx="19">
                  <c:v>2.93</c:v>
                </c:pt>
                <c:pt idx="20">
                  <c:v>1.35</c:v>
                </c:pt>
                <c:pt idx="21">
                  <c:v>0.69</c:v>
                </c:pt>
                <c:pt idx="22">
                  <c:v>5.81</c:v>
                </c:pt>
                <c:pt idx="23">
                  <c:v>2.5</c:v>
                </c:pt>
                <c:pt idx="24">
                  <c:v>0.81</c:v>
                </c:pt>
                <c:pt idx="25">
                  <c:v>4.7300000000000004</c:v>
                </c:pt>
                <c:pt idx="26">
                  <c:v>9</c:v>
                </c:pt>
                <c:pt idx="27">
                  <c:v>1.0900000000000001</c:v>
                </c:pt>
                <c:pt idx="28">
                  <c:v>2.58</c:v>
                </c:pt>
                <c:pt idx="29">
                  <c:v>2.85</c:v>
                </c:pt>
                <c:pt idx="30">
                  <c:v>5.5</c:v>
                </c:pt>
                <c:pt idx="31">
                  <c:v>3.75</c:v>
                </c:pt>
                <c:pt idx="32">
                  <c:v>2.2000000000000002</c:v>
                </c:pt>
                <c:pt idx="33">
                  <c:v>3.08</c:v>
                </c:pt>
                <c:pt idx="34">
                  <c:v>3.37</c:v>
                </c:pt>
                <c:pt idx="35">
                  <c:v>5.2</c:v>
                </c:pt>
                <c:pt idx="36">
                  <c:v>1.28</c:v>
                </c:pt>
                <c:pt idx="38">
                  <c:v>6.76</c:v>
                </c:pt>
                <c:pt idx="39">
                  <c:v>2.2999999999999998</c:v>
                </c:pt>
                <c:pt idx="40">
                  <c:v>0.75</c:v>
                </c:pt>
                <c:pt idx="42">
                  <c:v>3.2</c:v>
                </c:pt>
                <c:pt idx="43">
                  <c:v>0.69</c:v>
                </c:pt>
                <c:pt idx="44">
                  <c:v>0.5</c:v>
                </c:pt>
                <c:pt idx="46">
                  <c:v>0.1</c:v>
                </c:pt>
                <c:pt idx="47">
                  <c:v>0.32</c:v>
                </c:pt>
                <c:pt idx="48">
                  <c:v>0.05</c:v>
                </c:pt>
                <c:pt idx="49">
                  <c:v>0.05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7DB-4A8A-8A5C-2D56FF6F754C}"/>
            </c:ext>
          </c:extLst>
        </c:ser>
        <c:ser>
          <c:idx val="2"/>
          <c:order val="2"/>
          <c:tx>
            <c:v>SDS vandalized</c:v>
          </c:tx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'Roll off analysis'!$Z$91:$Z$92</c:f>
              <c:numCache>
                <c:formatCode>m/d/yy;@</c:formatCode>
                <c:ptCount val="2"/>
                <c:pt idx="0">
                  <c:v>41171</c:v>
                </c:pt>
                <c:pt idx="1">
                  <c:v>41171</c:v>
                </c:pt>
              </c:numCache>
            </c:numRef>
          </c:xVal>
          <c:yVal>
            <c:numRef>
              <c:f>'Roll off analysis'!$AA$91:$AA$92</c:f>
              <c:numCache>
                <c:formatCode>_(* #,##0_);_(* \(#,##0\);_(* "-"??_);_(@_)</c:formatCode>
                <c:ptCount val="2"/>
                <c:pt idx="0">
                  <c:v>25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7DB-4A8A-8A5C-2D56FF6F75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3183232"/>
        <c:axId val="353185152"/>
      </c:scatterChart>
      <c:valAx>
        <c:axId val="353183232"/>
        <c:scaling>
          <c:orientation val="minMax"/>
          <c:max val="44000"/>
          <c:min val="39620"/>
        </c:scaling>
        <c:delete val="0"/>
        <c:axPos val="b"/>
        <c:numFmt formatCode="[$-409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185152"/>
        <c:crossesAt val="-150"/>
        <c:crossBetween val="midCat"/>
        <c:majorUnit val="365"/>
      </c:valAx>
      <c:valAx>
        <c:axId val="353185152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0"/>
                  <a:t>Mn mg/L</a:t>
                </a:r>
              </a:p>
            </c:rich>
          </c:tx>
          <c:layout>
            <c:manualLayout>
              <c:xMode val="edge"/>
              <c:yMode val="edge"/>
              <c:x val="6.031878864902856E-3"/>
              <c:y val="0.312153810430206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1832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21145203254412"/>
          <c:y val="5.4640664549616691E-2"/>
          <c:w val="0.86433390537721244"/>
          <c:h val="0.74928623505395164"/>
        </c:manualLayout>
      </c:layout>
      <c:scatterChart>
        <c:scatterStyle val="lineMarker"/>
        <c:varyColors val="0"/>
        <c:ser>
          <c:idx val="0"/>
          <c:order val="0"/>
          <c:tx>
            <c:strRef>
              <c:f>Summary!$A$4</c:f>
              <c:strCache>
                <c:ptCount val="1"/>
                <c:pt idx="0">
                  <c:v>Influent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2"/>
            <c:spPr>
              <a:noFill/>
              <a:ln w="19050">
                <a:solidFill>
                  <a:schemeClr val="tx1"/>
                </a:solidFill>
              </a:ln>
            </c:spPr>
          </c:marker>
          <c:xVal>
            <c:numRef>
              <c:f>Summary!$B$5:$B$40</c:f>
              <c:numCache>
                <c:formatCode>m/d/yy;@</c:formatCode>
                <c:ptCount val="36"/>
                <c:pt idx="0">
                  <c:v>40501</c:v>
                </c:pt>
                <c:pt idx="1">
                  <c:v>40541</c:v>
                </c:pt>
                <c:pt idx="2">
                  <c:v>40560</c:v>
                </c:pt>
                <c:pt idx="3">
                  <c:v>40597</c:v>
                </c:pt>
                <c:pt idx="4">
                  <c:v>40619</c:v>
                </c:pt>
                <c:pt idx="5">
                  <c:v>40652</c:v>
                </c:pt>
                <c:pt idx="6">
                  <c:v>40681</c:v>
                </c:pt>
                <c:pt idx="7">
                  <c:v>40721</c:v>
                </c:pt>
                <c:pt idx="8">
                  <c:v>40743</c:v>
                </c:pt>
                <c:pt idx="9">
                  <c:v>40786</c:v>
                </c:pt>
                <c:pt idx="10">
                  <c:v>40815</c:v>
                </c:pt>
                <c:pt idx="11">
                  <c:v>40837</c:v>
                </c:pt>
                <c:pt idx="12">
                  <c:v>40863</c:v>
                </c:pt>
                <c:pt idx="13">
                  <c:v>40891</c:v>
                </c:pt>
                <c:pt idx="14">
                  <c:v>40938</c:v>
                </c:pt>
                <c:pt idx="15">
                  <c:v>40963</c:v>
                </c:pt>
                <c:pt idx="16">
                  <c:v>40991</c:v>
                </c:pt>
                <c:pt idx="17">
                  <c:v>41032</c:v>
                </c:pt>
                <c:pt idx="18">
                  <c:v>41073</c:v>
                </c:pt>
                <c:pt idx="19">
                  <c:v>41120</c:v>
                </c:pt>
                <c:pt idx="20">
                  <c:v>41191</c:v>
                </c:pt>
                <c:pt idx="21">
                  <c:v>41261</c:v>
                </c:pt>
                <c:pt idx="22">
                  <c:v>41512</c:v>
                </c:pt>
                <c:pt idx="23">
                  <c:v>41641</c:v>
                </c:pt>
                <c:pt idx="24">
                  <c:v>41698</c:v>
                </c:pt>
                <c:pt idx="25">
                  <c:v>41724</c:v>
                </c:pt>
                <c:pt idx="26">
                  <c:v>41746</c:v>
                </c:pt>
                <c:pt idx="27">
                  <c:v>42640</c:v>
                </c:pt>
                <c:pt idx="28">
                  <c:v>42836</c:v>
                </c:pt>
                <c:pt idx="29">
                  <c:v>43018</c:v>
                </c:pt>
                <c:pt idx="30">
                  <c:v>43048</c:v>
                </c:pt>
                <c:pt idx="31">
                  <c:v>43389</c:v>
                </c:pt>
                <c:pt idx="32">
                  <c:v>43566</c:v>
                </c:pt>
                <c:pt idx="33">
                  <c:v>43787</c:v>
                </c:pt>
                <c:pt idx="34">
                  <c:v>43949</c:v>
                </c:pt>
              </c:numCache>
            </c:numRef>
          </c:xVal>
          <c:yVal>
            <c:numRef>
              <c:f>Summary!$O$5:$O$40</c:f>
              <c:numCache>
                <c:formatCode>0.0</c:formatCode>
                <c:ptCount val="36"/>
                <c:pt idx="0">
                  <c:v>33.36</c:v>
                </c:pt>
                <c:pt idx="1">
                  <c:v>26.6</c:v>
                </c:pt>
                <c:pt idx="2">
                  <c:v>28.42</c:v>
                </c:pt>
                <c:pt idx="3">
                  <c:v>28.19</c:v>
                </c:pt>
                <c:pt idx="4">
                  <c:v>17.690000000000001</c:v>
                </c:pt>
                <c:pt idx="5">
                  <c:v>20.77</c:v>
                </c:pt>
                <c:pt idx="6">
                  <c:v>24.85</c:v>
                </c:pt>
                <c:pt idx="7">
                  <c:v>31.24</c:v>
                </c:pt>
                <c:pt idx="8">
                  <c:v>37.090000000000003</c:v>
                </c:pt>
                <c:pt idx="9">
                  <c:v>35.450000000000003</c:v>
                </c:pt>
                <c:pt idx="10">
                  <c:v>27.26</c:v>
                </c:pt>
                <c:pt idx="11">
                  <c:v>25.04</c:v>
                </c:pt>
                <c:pt idx="12">
                  <c:v>25.9</c:v>
                </c:pt>
                <c:pt idx="13">
                  <c:v>24.05</c:v>
                </c:pt>
                <c:pt idx="14">
                  <c:v>24.66</c:v>
                </c:pt>
                <c:pt idx="15">
                  <c:v>27.02</c:v>
                </c:pt>
                <c:pt idx="16">
                  <c:v>26.69</c:v>
                </c:pt>
                <c:pt idx="17">
                  <c:v>29.1</c:v>
                </c:pt>
                <c:pt idx="18">
                  <c:v>24.66</c:v>
                </c:pt>
                <c:pt idx="19">
                  <c:v>25.55</c:v>
                </c:pt>
                <c:pt idx="20">
                  <c:v>32.42</c:v>
                </c:pt>
                <c:pt idx="21">
                  <c:v>15.99</c:v>
                </c:pt>
                <c:pt idx="22">
                  <c:v>33.35</c:v>
                </c:pt>
                <c:pt idx="23">
                  <c:v>15.86</c:v>
                </c:pt>
                <c:pt idx="24">
                  <c:v>19.579999999999998</c:v>
                </c:pt>
                <c:pt idx="25">
                  <c:v>19.8</c:v>
                </c:pt>
                <c:pt idx="26">
                  <c:v>16.809999999999999</c:v>
                </c:pt>
                <c:pt idx="27">
                  <c:v>20.440000000000001</c:v>
                </c:pt>
                <c:pt idx="28">
                  <c:v>12.32</c:v>
                </c:pt>
                <c:pt idx="29">
                  <c:v>17.329999999999998</c:v>
                </c:pt>
                <c:pt idx="30">
                  <c:v>12.4</c:v>
                </c:pt>
                <c:pt idx="31">
                  <c:v>10.49</c:v>
                </c:pt>
                <c:pt idx="32">
                  <c:v>10.7</c:v>
                </c:pt>
                <c:pt idx="34">
                  <c:v>11.1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4B2-4422-9536-CD30D7526BAA}"/>
            </c:ext>
          </c:extLst>
        </c:ser>
        <c:ser>
          <c:idx val="1"/>
          <c:order val="1"/>
          <c:tx>
            <c:strRef>
              <c:f>Summary!$A$41</c:f>
              <c:strCache>
                <c:ptCount val="1"/>
                <c:pt idx="0">
                  <c:v>LS effluent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4"/>
            <c:spPr>
              <a:noFill/>
              <a:ln w="19050">
                <a:solidFill>
                  <a:srgbClr val="FF0000"/>
                </a:solidFill>
              </a:ln>
            </c:spPr>
          </c:marker>
          <c:xVal>
            <c:numRef>
              <c:f>Summary!$B$41:$B$77</c:f>
              <c:numCache>
                <c:formatCode>m/d/yy;@</c:formatCode>
                <c:ptCount val="37"/>
                <c:pt idx="0">
                  <c:v>40501</c:v>
                </c:pt>
                <c:pt idx="1">
                  <c:v>40541</c:v>
                </c:pt>
                <c:pt idx="2">
                  <c:v>40560</c:v>
                </c:pt>
                <c:pt idx="3">
                  <c:v>40597</c:v>
                </c:pt>
                <c:pt idx="4">
                  <c:v>40619</c:v>
                </c:pt>
                <c:pt idx="5">
                  <c:v>40652</c:v>
                </c:pt>
                <c:pt idx="6">
                  <c:v>40681</c:v>
                </c:pt>
                <c:pt idx="7">
                  <c:v>40721</c:v>
                </c:pt>
                <c:pt idx="8">
                  <c:v>40743</c:v>
                </c:pt>
                <c:pt idx="9">
                  <c:v>40786</c:v>
                </c:pt>
                <c:pt idx="10">
                  <c:v>40815</c:v>
                </c:pt>
                <c:pt idx="11">
                  <c:v>40837</c:v>
                </c:pt>
                <c:pt idx="12">
                  <c:v>40863</c:v>
                </c:pt>
                <c:pt idx="13">
                  <c:v>40891</c:v>
                </c:pt>
                <c:pt idx="14">
                  <c:v>40938</c:v>
                </c:pt>
                <c:pt idx="15">
                  <c:v>40963</c:v>
                </c:pt>
                <c:pt idx="16">
                  <c:v>40991</c:v>
                </c:pt>
                <c:pt idx="17">
                  <c:v>41032</c:v>
                </c:pt>
                <c:pt idx="18">
                  <c:v>41073</c:v>
                </c:pt>
                <c:pt idx="19">
                  <c:v>41120</c:v>
                </c:pt>
                <c:pt idx="20">
                  <c:v>41191</c:v>
                </c:pt>
                <c:pt idx="21">
                  <c:v>41261</c:v>
                </c:pt>
                <c:pt idx="22">
                  <c:v>41512</c:v>
                </c:pt>
                <c:pt idx="23">
                  <c:v>41641</c:v>
                </c:pt>
                <c:pt idx="24">
                  <c:v>41698</c:v>
                </c:pt>
                <c:pt idx="25">
                  <c:v>41726</c:v>
                </c:pt>
                <c:pt idx="26">
                  <c:v>41746</c:v>
                </c:pt>
                <c:pt idx="27">
                  <c:v>42640</c:v>
                </c:pt>
                <c:pt idx="28">
                  <c:v>42836</c:v>
                </c:pt>
                <c:pt idx="29">
                  <c:v>43018</c:v>
                </c:pt>
                <c:pt idx="30">
                  <c:v>43048</c:v>
                </c:pt>
                <c:pt idx="31">
                  <c:v>43389</c:v>
                </c:pt>
                <c:pt idx="32">
                  <c:v>43566</c:v>
                </c:pt>
                <c:pt idx="33">
                  <c:v>43787</c:v>
                </c:pt>
                <c:pt idx="34">
                  <c:v>43949</c:v>
                </c:pt>
              </c:numCache>
            </c:numRef>
          </c:xVal>
          <c:yVal>
            <c:numRef>
              <c:f>Summary!$O$41:$O$77</c:f>
              <c:numCache>
                <c:formatCode>0.0</c:formatCode>
                <c:ptCount val="37"/>
                <c:pt idx="0">
                  <c:v>22.41</c:v>
                </c:pt>
                <c:pt idx="1">
                  <c:v>1.42</c:v>
                </c:pt>
                <c:pt idx="2">
                  <c:v>0.23</c:v>
                </c:pt>
                <c:pt idx="3">
                  <c:v>1.65</c:v>
                </c:pt>
                <c:pt idx="4">
                  <c:v>0.3</c:v>
                </c:pt>
                <c:pt idx="5">
                  <c:v>1.36</c:v>
                </c:pt>
                <c:pt idx="6">
                  <c:v>0.65</c:v>
                </c:pt>
                <c:pt idx="7">
                  <c:v>1.04</c:v>
                </c:pt>
                <c:pt idx="8">
                  <c:v>1.08</c:v>
                </c:pt>
                <c:pt idx="9">
                  <c:v>0.08</c:v>
                </c:pt>
                <c:pt idx="10">
                  <c:v>0.09</c:v>
                </c:pt>
                <c:pt idx="11">
                  <c:v>0.28000000000000003</c:v>
                </c:pt>
                <c:pt idx="12">
                  <c:v>0.02</c:v>
                </c:pt>
                <c:pt idx="13">
                  <c:v>0.33</c:v>
                </c:pt>
                <c:pt idx="14" formatCode="0.00">
                  <c:v>0.53</c:v>
                </c:pt>
                <c:pt idx="15">
                  <c:v>0.27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 formatCode="0.00">
                  <c:v>0.05</c:v>
                </c:pt>
                <c:pt idx="22" formatCode="0.00">
                  <c:v>0.05</c:v>
                </c:pt>
                <c:pt idx="23">
                  <c:v>5.09</c:v>
                </c:pt>
                <c:pt idx="24">
                  <c:v>1.07</c:v>
                </c:pt>
                <c:pt idx="25">
                  <c:v>3.43</c:v>
                </c:pt>
                <c:pt idx="26">
                  <c:v>4.53</c:v>
                </c:pt>
                <c:pt idx="27">
                  <c:v>7.76</c:v>
                </c:pt>
                <c:pt idx="28">
                  <c:v>0.02</c:v>
                </c:pt>
                <c:pt idx="29">
                  <c:v>0.02</c:v>
                </c:pt>
                <c:pt idx="30">
                  <c:v>0.4</c:v>
                </c:pt>
                <c:pt idx="31">
                  <c:v>0.06</c:v>
                </c:pt>
                <c:pt idx="32">
                  <c:v>0.9</c:v>
                </c:pt>
                <c:pt idx="34">
                  <c:v>0.02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4B2-4422-9536-CD30D7526BAA}"/>
            </c:ext>
          </c:extLst>
        </c:ser>
        <c:ser>
          <c:idx val="3"/>
          <c:order val="2"/>
          <c:tx>
            <c:v>limestone cleaned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Summary!$B$151:$B$152</c:f>
              <c:numCache>
                <c:formatCode>m/d/yyyy</c:formatCode>
                <c:ptCount val="2"/>
                <c:pt idx="0">
                  <c:v>40947</c:v>
                </c:pt>
                <c:pt idx="1">
                  <c:v>40947</c:v>
                </c:pt>
              </c:numCache>
            </c:numRef>
          </c:xVal>
          <c:yVal>
            <c:numRef>
              <c:f>Summary!$L$151:$L$152</c:f>
              <c:numCache>
                <c:formatCode>0</c:formatCode>
                <c:ptCount val="2"/>
                <c:pt idx="0">
                  <c:v>200</c:v>
                </c:pt>
                <c:pt idx="1">
                  <c:v>-300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4B2-4422-9536-CD30D7526BAA}"/>
            </c:ext>
          </c:extLst>
        </c:ser>
        <c:ser>
          <c:idx val="4"/>
          <c:order val="3"/>
          <c:spPr>
            <a:ln>
              <a:solidFill>
                <a:schemeClr val="tx1"/>
              </a:solidFill>
            </a:ln>
          </c:spPr>
          <c:xVal>
            <c:numRef>
              <c:f>Summary!$B$153:$B$154</c:f>
              <c:numCache>
                <c:formatCode>m/d/yyyy</c:formatCode>
                <c:ptCount val="2"/>
                <c:pt idx="0">
                  <c:v>42658</c:v>
                </c:pt>
                <c:pt idx="1">
                  <c:v>42658</c:v>
                </c:pt>
              </c:numCache>
            </c:numRef>
          </c:xVal>
          <c:yVal>
            <c:numRef>
              <c:f>Summary!$L$153:$L$154</c:f>
              <c:numCache>
                <c:formatCode>0</c:formatCode>
                <c:ptCount val="2"/>
                <c:pt idx="0">
                  <c:v>200</c:v>
                </c:pt>
                <c:pt idx="1">
                  <c:v>-300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4B2-4422-9536-CD30D7526B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459776"/>
        <c:axId val="67554304"/>
      </c:scatterChart>
      <c:valAx>
        <c:axId val="48459776"/>
        <c:scaling>
          <c:orientation val="minMax"/>
          <c:max val="44200"/>
          <c:min val="40450"/>
        </c:scaling>
        <c:delete val="0"/>
        <c:axPos val="b"/>
        <c:numFmt formatCode="[$-409]mmm\-yy;@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800" b="0"/>
            </a:pPr>
            <a:endParaRPr lang="en-US"/>
          </a:p>
        </c:txPr>
        <c:crossAx val="67554304"/>
        <c:crosses val="autoZero"/>
        <c:crossBetween val="midCat"/>
        <c:majorUnit val="182"/>
      </c:valAx>
      <c:valAx>
        <c:axId val="67554304"/>
        <c:scaling>
          <c:orientation val="minMax"/>
          <c:max val="4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400" b="0"/>
                </a:pPr>
                <a:r>
                  <a:rPr lang="en-US" sz="2400" b="0"/>
                  <a:t>Mn, mg/L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 b="0"/>
            </a:pPr>
            <a:endParaRPr lang="en-US"/>
          </a:p>
        </c:txPr>
        <c:crossAx val="4845977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6822279426610132"/>
          <c:y val="5.8932710947055496E-2"/>
          <c:w val="0.27770324382529105"/>
          <c:h val="0.1455659809803666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21145203254412"/>
          <c:y val="5.4640664549616691E-2"/>
          <c:w val="0.86433390537721244"/>
          <c:h val="0.74928623505395164"/>
        </c:manualLayout>
      </c:layout>
      <c:scatterChart>
        <c:scatterStyle val="lineMarker"/>
        <c:varyColors val="0"/>
        <c:ser>
          <c:idx val="0"/>
          <c:order val="0"/>
          <c:tx>
            <c:strRef>
              <c:f>Summary!$A$4</c:f>
              <c:strCache>
                <c:ptCount val="1"/>
                <c:pt idx="0">
                  <c:v>Influent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2"/>
            <c:spPr>
              <a:noFill/>
              <a:ln w="19050">
                <a:solidFill>
                  <a:schemeClr val="tx1"/>
                </a:solidFill>
              </a:ln>
            </c:spPr>
          </c:marker>
          <c:xVal>
            <c:numRef>
              <c:f>Summary!$B$5:$B$40</c:f>
              <c:numCache>
                <c:formatCode>m/d/yy;@</c:formatCode>
                <c:ptCount val="36"/>
                <c:pt idx="0">
                  <c:v>40501</c:v>
                </c:pt>
                <c:pt idx="1">
                  <c:v>40541</c:v>
                </c:pt>
                <c:pt idx="2">
                  <c:v>40560</c:v>
                </c:pt>
                <c:pt idx="3">
                  <c:v>40597</c:v>
                </c:pt>
                <c:pt idx="4">
                  <c:v>40619</c:v>
                </c:pt>
                <c:pt idx="5">
                  <c:v>40652</c:v>
                </c:pt>
                <c:pt idx="6">
                  <c:v>40681</c:v>
                </c:pt>
                <c:pt idx="7">
                  <c:v>40721</c:v>
                </c:pt>
                <c:pt idx="8">
                  <c:v>40743</c:v>
                </c:pt>
                <c:pt idx="9">
                  <c:v>40786</c:v>
                </c:pt>
                <c:pt idx="10">
                  <c:v>40815</c:v>
                </c:pt>
                <c:pt idx="11">
                  <c:v>40837</c:v>
                </c:pt>
                <c:pt idx="12">
                  <c:v>40863</c:v>
                </c:pt>
                <c:pt idx="13">
                  <c:v>40891</c:v>
                </c:pt>
                <c:pt idx="14">
                  <c:v>40938</c:v>
                </c:pt>
                <c:pt idx="15">
                  <c:v>40963</c:v>
                </c:pt>
                <c:pt idx="16">
                  <c:v>40991</c:v>
                </c:pt>
                <c:pt idx="17">
                  <c:v>41032</c:v>
                </c:pt>
                <c:pt idx="18">
                  <c:v>41073</c:v>
                </c:pt>
                <c:pt idx="19">
                  <c:v>41120</c:v>
                </c:pt>
                <c:pt idx="20">
                  <c:v>41191</c:v>
                </c:pt>
                <c:pt idx="21">
                  <c:v>41261</c:v>
                </c:pt>
                <c:pt idx="22">
                  <c:v>41512</c:v>
                </c:pt>
                <c:pt idx="23">
                  <c:v>41641</c:v>
                </c:pt>
                <c:pt idx="24">
                  <c:v>41698</c:v>
                </c:pt>
                <c:pt idx="25">
                  <c:v>41724</c:v>
                </c:pt>
                <c:pt idx="26">
                  <c:v>41746</c:v>
                </c:pt>
                <c:pt idx="27">
                  <c:v>42640</c:v>
                </c:pt>
                <c:pt idx="28">
                  <c:v>42836</c:v>
                </c:pt>
                <c:pt idx="29">
                  <c:v>43018</c:v>
                </c:pt>
                <c:pt idx="30">
                  <c:v>43048</c:v>
                </c:pt>
                <c:pt idx="31">
                  <c:v>43389</c:v>
                </c:pt>
                <c:pt idx="32">
                  <c:v>43566</c:v>
                </c:pt>
                <c:pt idx="33">
                  <c:v>43787</c:v>
                </c:pt>
                <c:pt idx="34">
                  <c:v>43949</c:v>
                </c:pt>
              </c:numCache>
            </c:numRef>
          </c:xVal>
          <c:yVal>
            <c:numRef>
              <c:f>Summary!$O$5:$O$40</c:f>
              <c:numCache>
                <c:formatCode>0.0</c:formatCode>
                <c:ptCount val="36"/>
                <c:pt idx="0">
                  <c:v>33.36</c:v>
                </c:pt>
                <c:pt idx="1">
                  <c:v>26.6</c:v>
                </c:pt>
                <c:pt idx="2">
                  <c:v>28.42</c:v>
                </c:pt>
                <c:pt idx="3">
                  <c:v>28.19</c:v>
                </c:pt>
                <c:pt idx="4">
                  <c:v>17.690000000000001</c:v>
                </c:pt>
                <c:pt idx="5">
                  <c:v>20.77</c:v>
                </c:pt>
                <c:pt idx="6">
                  <c:v>24.85</c:v>
                </c:pt>
                <c:pt idx="7">
                  <c:v>31.24</c:v>
                </c:pt>
                <c:pt idx="8">
                  <c:v>37.090000000000003</c:v>
                </c:pt>
                <c:pt idx="9">
                  <c:v>35.450000000000003</c:v>
                </c:pt>
                <c:pt idx="10">
                  <c:v>27.26</c:v>
                </c:pt>
                <c:pt idx="11">
                  <c:v>25.04</c:v>
                </c:pt>
                <c:pt idx="12">
                  <c:v>25.9</c:v>
                </c:pt>
                <c:pt idx="13">
                  <c:v>24.05</c:v>
                </c:pt>
                <c:pt idx="14">
                  <c:v>24.66</c:v>
                </c:pt>
                <c:pt idx="15">
                  <c:v>27.02</c:v>
                </c:pt>
                <c:pt idx="16">
                  <c:v>26.69</c:v>
                </c:pt>
                <c:pt idx="17">
                  <c:v>29.1</c:v>
                </c:pt>
                <c:pt idx="18">
                  <c:v>24.66</c:v>
                </c:pt>
                <c:pt idx="19">
                  <c:v>25.55</c:v>
                </c:pt>
                <c:pt idx="20">
                  <c:v>32.42</c:v>
                </c:pt>
                <c:pt idx="21">
                  <c:v>15.99</c:v>
                </c:pt>
                <c:pt idx="22">
                  <c:v>33.35</c:v>
                </c:pt>
                <c:pt idx="23">
                  <c:v>15.86</c:v>
                </c:pt>
                <c:pt idx="24">
                  <c:v>19.579999999999998</c:v>
                </c:pt>
                <c:pt idx="25">
                  <c:v>19.8</c:v>
                </c:pt>
                <c:pt idx="26">
                  <c:v>16.809999999999999</c:v>
                </c:pt>
                <c:pt idx="27">
                  <c:v>20.440000000000001</c:v>
                </c:pt>
                <c:pt idx="28">
                  <c:v>12.32</c:v>
                </c:pt>
                <c:pt idx="29">
                  <c:v>17.329999999999998</c:v>
                </c:pt>
                <c:pt idx="30">
                  <c:v>12.4</c:v>
                </c:pt>
                <c:pt idx="31">
                  <c:v>10.49</c:v>
                </c:pt>
                <c:pt idx="32">
                  <c:v>10.7</c:v>
                </c:pt>
                <c:pt idx="34">
                  <c:v>11.1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4B2-4422-9536-CD30D7526BAA}"/>
            </c:ext>
          </c:extLst>
        </c:ser>
        <c:ser>
          <c:idx val="1"/>
          <c:order val="1"/>
          <c:tx>
            <c:strRef>
              <c:f>Summary!$A$41</c:f>
              <c:strCache>
                <c:ptCount val="1"/>
                <c:pt idx="0">
                  <c:v>LS effluent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4"/>
            <c:spPr>
              <a:noFill/>
              <a:ln w="19050">
                <a:solidFill>
                  <a:srgbClr val="FF0000"/>
                </a:solidFill>
              </a:ln>
            </c:spPr>
          </c:marker>
          <c:xVal>
            <c:numRef>
              <c:f>Summary!$B$41:$B$77</c:f>
              <c:numCache>
                <c:formatCode>m/d/yy;@</c:formatCode>
                <c:ptCount val="37"/>
                <c:pt idx="0">
                  <c:v>40501</c:v>
                </c:pt>
                <c:pt idx="1">
                  <c:v>40541</c:v>
                </c:pt>
                <c:pt idx="2">
                  <c:v>40560</c:v>
                </c:pt>
                <c:pt idx="3">
                  <c:v>40597</c:v>
                </c:pt>
                <c:pt idx="4">
                  <c:v>40619</c:v>
                </c:pt>
                <c:pt idx="5">
                  <c:v>40652</c:v>
                </c:pt>
                <c:pt idx="6">
                  <c:v>40681</c:v>
                </c:pt>
                <c:pt idx="7">
                  <c:v>40721</c:v>
                </c:pt>
                <c:pt idx="8">
                  <c:v>40743</c:v>
                </c:pt>
                <c:pt idx="9">
                  <c:v>40786</c:v>
                </c:pt>
                <c:pt idx="10">
                  <c:v>40815</c:v>
                </c:pt>
                <c:pt idx="11">
                  <c:v>40837</c:v>
                </c:pt>
                <c:pt idx="12">
                  <c:v>40863</c:v>
                </c:pt>
                <c:pt idx="13">
                  <c:v>40891</c:v>
                </c:pt>
                <c:pt idx="14">
                  <c:v>40938</c:v>
                </c:pt>
                <c:pt idx="15">
                  <c:v>40963</c:v>
                </c:pt>
                <c:pt idx="16">
                  <c:v>40991</c:v>
                </c:pt>
                <c:pt idx="17">
                  <c:v>41032</c:v>
                </c:pt>
                <c:pt idx="18">
                  <c:v>41073</c:v>
                </c:pt>
                <c:pt idx="19">
                  <c:v>41120</c:v>
                </c:pt>
                <c:pt idx="20">
                  <c:v>41191</c:v>
                </c:pt>
                <c:pt idx="21">
                  <c:v>41261</c:v>
                </c:pt>
                <c:pt idx="22">
                  <c:v>41512</c:v>
                </c:pt>
                <c:pt idx="23">
                  <c:v>41641</c:v>
                </c:pt>
                <c:pt idx="24">
                  <c:v>41698</c:v>
                </c:pt>
                <c:pt idx="25">
                  <c:v>41726</c:v>
                </c:pt>
                <c:pt idx="26">
                  <c:v>41746</c:v>
                </c:pt>
                <c:pt idx="27">
                  <c:v>42640</c:v>
                </c:pt>
                <c:pt idx="28">
                  <c:v>42836</c:v>
                </c:pt>
                <c:pt idx="29">
                  <c:v>43018</c:v>
                </c:pt>
                <c:pt idx="30">
                  <c:v>43048</c:v>
                </c:pt>
                <c:pt idx="31">
                  <c:v>43389</c:v>
                </c:pt>
                <c:pt idx="32">
                  <c:v>43566</c:v>
                </c:pt>
                <c:pt idx="33">
                  <c:v>43787</c:v>
                </c:pt>
                <c:pt idx="34">
                  <c:v>43949</c:v>
                </c:pt>
              </c:numCache>
            </c:numRef>
          </c:xVal>
          <c:yVal>
            <c:numRef>
              <c:f>Summary!$O$41:$O$77</c:f>
              <c:numCache>
                <c:formatCode>0.0</c:formatCode>
                <c:ptCount val="37"/>
                <c:pt idx="0">
                  <c:v>22.41</c:v>
                </c:pt>
                <c:pt idx="1">
                  <c:v>1.42</c:v>
                </c:pt>
                <c:pt idx="2">
                  <c:v>0.23</c:v>
                </c:pt>
                <c:pt idx="3">
                  <c:v>1.65</c:v>
                </c:pt>
                <c:pt idx="4">
                  <c:v>0.3</c:v>
                </c:pt>
                <c:pt idx="5">
                  <c:v>1.36</c:v>
                </c:pt>
                <c:pt idx="6">
                  <c:v>0.65</c:v>
                </c:pt>
                <c:pt idx="7">
                  <c:v>1.04</c:v>
                </c:pt>
                <c:pt idx="8">
                  <c:v>1.08</c:v>
                </c:pt>
                <c:pt idx="9">
                  <c:v>0.08</c:v>
                </c:pt>
                <c:pt idx="10">
                  <c:v>0.09</c:v>
                </c:pt>
                <c:pt idx="11">
                  <c:v>0.28000000000000003</c:v>
                </c:pt>
                <c:pt idx="12">
                  <c:v>0.02</c:v>
                </c:pt>
                <c:pt idx="13">
                  <c:v>0.33</c:v>
                </c:pt>
                <c:pt idx="14" formatCode="0.00">
                  <c:v>0.53</c:v>
                </c:pt>
                <c:pt idx="15">
                  <c:v>0.27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 formatCode="0.00">
                  <c:v>0.05</c:v>
                </c:pt>
                <c:pt idx="22" formatCode="0.00">
                  <c:v>0.05</c:v>
                </c:pt>
                <c:pt idx="23">
                  <c:v>5.09</c:v>
                </c:pt>
                <c:pt idx="24">
                  <c:v>1.07</c:v>
                </c:pt>
                <c:pt idx="25">
                  <c:v>3.43</c:v>
                </c:pt>
                <c:pt idx="26">
                  <c:v>4.53</c:v>
                </c:pt>
                <c:pt idx="27">
                  <c:v>7.76</c:v>
                </c:pt>
                <c:pt idx="28">
                  <c:v>0.02</c:v>
                </c:pt>
                <c:pt idx="29">
                  <c:v>0.02</c:v>
                </c:pt>
                <c:pt idx="30">
                  <c:v>0.4</c:v>
                </c:pt>
                <c:pt idx="31">
                  <c:v>0.06</c:v>
                </c:pt>
                <c:pt idx="32">
                  <c:v>0.9</c:v>
                </c:pt>
                <c:pt idx="34">
                  <c:v>0.02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4B2-4422-9536-CD30D7526BAA}"/>
            </c:ext>
          </c:extLst>
        </c:ser>
        <c:ser>
          <c:idx val="3"/>
          <c:order val="2"/>
          <c:tx>
            <c:v>limestone cleaned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Summary!$B$151:$B$152</c:f>
              <c:numCache>
                <c:formatCode>m/d/yyyy</c:formatCode>
                <c:ptCount val="2"/>
                <c:pt idx="0">
                  <c:v>40947</c:v>
                </c:pt>
                <c:pt idx="1">
                  <c:v>40947</c:v>
                </c:pt>
              </c:numCache>
            </c:numRef>
          </c:xVal>
          <c:yVal>
            <c:numRef>
              <c:f>Summary!$L$151:$L$152</c:f>
              <c:numCache>
                <c:formatCode>0</c:formatCode>
                <c:ptCount val="2"/>
                <c:pt idx="0">
                  <c:v>200</c:v>
                </c:pt>
                <c:pt idx="1">
                  <c:v>-300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4B2-4422-9536-CD30D7526BAA}"/>
            </c:ext>
          </c:extLst>
        </c:ser>
        <c:ser>
          <c:idx val="4"/>
          <c:order val="3"/>
          <c:spPr>
            <a:ln>
              <a:solidFill>
                <a:schemeClr val="tx1"/>
              </a:solidFill>
            </a:ln>
          </c:spPr>
          <c:xVal>
            <c:numRef>
              <c:f>Summary!$B$153:$B$154</c:f>
              <c:numCache>
                <c:formatCode>m/d/yyyy</c:formatCode>
                <c:ptCount val="2"/>
                <c:pt idx="0">
                  <c:v>42658</c:v>
                </c:pt>
                <c:pt idx="1">
                  <c:v>42658</c:v>
                </c:pt>
              </c:numCache>
            </c:numRef>
          </c:xVal>
          <c:yVal>
            <c:numRef>
              <c:f>Summary!$L$153:$L$154</c:f>
              <c:numCache>
                <c:formatCode>0</c:formatCode>
                <c:ptCount val="2"/>
                <c:pt idx="0">
                  <c:v>200</c:v>
                </c:pt>
                <c:pt idx="1">
                  <c:v>-300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4B2-4422-9536-CD30D7526B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459776"/>
        <c:axId val="67554304"/>
      </c:scatterChart>
      <c:valAx>
        <c:axId val="48459776"/>
        <c:scaling>
          <c:orientation val="minMax"/>
          <c:max val="44200"/>
          <c:min val="40450"/>
        </c:scaling>
        <c:delete val="0"/>
        <c:axPos val="b"/>
        <c:numFmt formatCode="[$-409]mmm\-yy;@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800" b="0"/>
            </a:pPr>
            <a:endParaRPr lang="en-US"/>
          </a:p>
        </c:txPr>
        <c:crossAx val="67554304"/>
        <c:crosses val="autoZero"/>
        <c:crossBetween val="midCat"/>
        <c:majorUnit val="182"/>
      </c:valAx>
      <c:valAx>
        <c:axId val="67554304"/>
        <c:scaling>
          <c:orientation val="minMax"/>
          <c:max val="4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400" b="0"/>
                </a:pPr>
                <a:r>
                  <a:rPr lang="en-US" sz="2400" b="0"/>
                  <a:t>Mn, mg/L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 b="0"/>
            </a:pPr>
            <a:endParaRPr lang="en-US"/>
          </a:p>
        </c:txPr>
        <c:crossAx val="48459776"/>
        <c:crosses val="autoZero"/>
        <c:crossBetween val="midCat"/>
      </c:valAx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2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15096301368128"/>
          <c:y val="4.7801675489916949E-2"/>
          <c:w val="0.84299466189914662"/>
          <c:h val="0.784957771480287"/>
        </c:manualLayout>
      </c:layout>
      <c:scatterChart>
        <c:scatterStyle val="lineMarker"/>
        <c:varyColors val="0"/>
        <c:ser>
          <c:idx val="0"/>
          <c:order val="0"/>
          <c:tx>
            <c:v>Influent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'PKM TSF Treatment Sys'!$F$7596:$F$10974</c:f>
              <c:numCache>
                <c:formatCode>m/d/yyyy</c:formatCode>
                <c:ptCount val="3379"/>
                <c:pt idx="0">
                  <c:v>41406</c:v>
                </c:pt>
                <c:pt idx="1">
                  <c:v>41406</c:v>
                </c:pt>
                <c:pt idx="2">
                  <c:v>41407</c:v>
                </c:pt>
                <c:pt idx="3">
                  <c:v>41407</c:v>
                </c:pt>
                <c:pt idx="4">
                  <c:v>41408</c:v>
                </c:pt>
                <c:pt idx="5">
                  <c:v>41408</c:v>
                </c:pt>
                <c:pt idx="6">
                  <c:v>41409</c:v>
                </c:pt>
                <c:pt idx="7">
                  <c:v>41409</c:v>
                </c:pt>
                <c:pt idx="8">
                  <c:v>41410</c:v>
                </c:pt>
                <c:pt idx="9">
                  <c:v>41410</c:v>
                </c:pt>
                <c:pt idx="10">
                  <c:v>41411</c:v>
                </c:pt>
                <c:pt idx="11">
                  <c:v>41411</c:v>
                </c:pt>
                <c:pt idx="12">
                  <c:v>41412</c:v>
                </c:pt>
                <c:pt idx="13">
                  <c:v>41412</c:v>
                </c:pt>
                <c:pt idx="14">
                  <c:v>41413</c:v>
                </c:pt>
                <c:pt idx="15">
                  <c:v>41413</c:v>
                </c:pt>
                <c:pt idx="16">
                  <c:v>41414</c:v>
                </c:pt>
                <c:pt idx="17">
                  <c:v>41414</c:v>
                </c:pt>
                <c:pt idx="18">
                  <c:v>41415</c:v>
                </c:pt>
                <c:pt idx="19">
                  <c:v>41415</c:v>
                </c:pt>
                <c:pt idx="20">
                  <c:v>41416</c:v>
                </c:pt>
                <c:pt idx="21">
                  <c:v>41416</c:v>
                </c:pt>
                <c:pt idx="22">
                  <c:v>41417</c:v>
                </c:pt>
                <c:pt idx="23">
                  <c:v>41417</c:v>
                </c:pt>
                <c:pt idx="24">
                  <c:v>41418</c:v>
                </c:pt>
                <c:pt idx="25">
                  <c:v>41418</c:v>
                </c:pt>
                <c:pt idx="26">
                  <c:v>41420</c:v>
                </c:pt>
                <c:pt idx="27">
                  <c:v>41420</c:v>
                </c:pt>
                <c:pt idx="28">
                  <c:v>41420</c:v>
                </c:pt>
                <c:pt idx="29">
                  <c:v>41420</c:v>
                </c:pt>
                <c:pt idx="30">
                  <c:v>41421</c:v>
                </c:pt>
                <c:pt idx="31">
                  <c:v>41421</c:v>
                </c:pt>
                <c:pt idx="32">
                  <c:v>41422</c:v>
                </c:pt>
                <c:pt idx="33">
                  <c:v>41422</c:v>
                </c:pt>
                <c:pt idx="34">
                  <c:v>41423</c:v>
                </c:pt>
                <c:pt idx="35">
                  <c:v>41423</c:v>
                </c:pt>
                <c:pt idx="36">
                  <c:v>41437</c:v>
                </c:pt>
                <c:pt idx="37">
                  <c:v>41437</c:v>
                </c:pt>
                <c:pt idx="38">
                  <c:v>41438</c:v>
                </c:pt>
                <c:pt idx="39">
                  <c:v>41438</c:v>
                </c:pt>
                <c:pt idx="40">
                  <c:v>41439</c:v>
                </c:pt>
                <c:pt idx="41">
                  <c:v>41439</c:v>
                </c:pt>
                <c:pt idx="42">
                  <c:v>41440</c:v>
                </c:pt>
                <c:pt idx="43">
                  <c:v>41440</c:v>
                </c:pt>
                <c:pt idx="44">
                  <c:v>41441</c:v>
                </c:pt>
                <c:pt idx="45">
                  <c:v>41441</c:v>
                </c:pt>
                <c:pt idx="46">
                  <c:v>41442</c:v>
                </c:pt>
                <c:pt idx="47">
                  <c:v>41442</c:v>
                </c:pt>
                <c:pt idx="48">
                  <c:v>41443</c:v>
                </c:pt>
                <c:pt idx="49">
                  <c:v>41443</c:v>
                </c:pt>
                <c:pt idx="50">
                  <c:v>41444</c:v>
                </c:pt>
                <c:pt idx="51">
                  <c:v>41444</c:v>
                </c:pt>
                <c:pt idx="52">
                  <c:v>41445</c:v>
                </c:pt>
                <c:pt idx="53">
                  <c:v>41445</c:v>
                </c:pt>
                <c:pt idx="54">
                  <c:v>41446</c:v>
                </c:pt>
                <c:pt idx="55">
                  <c:v>41446</c:v>
                </c:pt>
                <c:pt idx="56">
                  <c:v>41447</c:v>
                </c:pt>
                <c:pt idx="57">
                  <c:v>41447</c:v>
                </c:pt>
                <c:pt idx="58">
                  <c:v>41448</c:v>
                </c:pt>
                <c:pt idx="59">
                  <c:v>41448</c:v>
                </c:pt>
                <c:pt idx="60">
                  <c:v>41449</c:v>
                </c:pt>
                <c:pt idx="61">
                  <c:v>41449</c:v>
                </c:pt>
                <c:pt idx="62">
                  <c:v>41449</c:v>
                </c:pt>
                <c:pt idx="63">
                  <c:v>41450</c:v>
                </c:pt>
                <c:pt idx="64">
                  <c:v>41450</c:v>
                </c:pt>
                <c:pt idx="65">
                  <c:v>41451</c:v>
                </c:pt>
                <c:pt idx="66">
                  <c:v>41451</c:v>
                </c:pt>
                <c:pt idx="67">
                  <c:v>41452</c:v>
                </c:pt>
                <c:pt idx="68">
                  <c:v>41452</c:v>
                </c:pt>
                <c:pt idx="69">
                  <c:v>41453</c:v>
                </c:pt>
                <c:pt idx="70">
                  <c:v>41453</c:v>
                </c:pt>
                <c:pt idx="71">
                  <c:v>41454</c:v>
                </c:pt>
                <c:pt idx="72">
                  <c:v>41454</c:v>
                </c:pt>
                <c:pt idx="73">
                  <c:v>41455</c:v>
                </c:pt>
                <c:pt idx="74">
                  <c:v>41455</c:v>
                </c:pt>
                <c:pt idx="75">
                  <c:v>41456</c:v>
                </c:pt>
                <c:pt idx="76">
                  <c:v>41456</c:v>
                </c:pt>
                <c:pt idx="77">
                  <c:v>41457</c:v>
                </c:pt>
                <c:pt idx="78">
                  <c:v>41457</c:v>
                </c:pt>
                <c:pt idx="79">
                  <c:v>41458</c:v>
                </c:pt>
                <c:pt idx="80">
                  <c:v>41458</c:v>
                </c:pt>
                <c:pt idx="81">
                  <c:v>41459</c:v>
                </c:pt>
                <c:pt idx="82">
                  <c:v>41459</c:v>
                </c:pt>
                <c:pt idx="83">
                  <c:v>41460</c:v>
                </c:pt>
                <c:pt idx="84">
                  <c:v>41460</c:v>
                </c:pt>
                <c:pt idx="85">
                  <c:v>41461</c:v>
                </c:pt>
                <c:pt idx="86">
                  <c:v>41461</c:v>
                </c:pt>
                <c:pt idx="87">
                  <c:v>41462</c:v>
                </c:pt>
                <c:pt idx="88">
                  <c:v>41462</c:v>
                </c:pt>
                <c:pt idx="89">
                  <c:v>41463</c:v>
                </c:pt>
                <c:pt idx="90">
                  <c:v>41463</c:v>
                </c:pt>
                <c:pt idx="91">
                  <c:v>41464</c:v>
                </c:pt>
                <c:pt idx="92">
                  <c:v>41464</c:v>
                </c:pt>
                <c:pt idx="93">
                  <c:v>41465</c:v>
                </c:pt>
                <c:pt idx="94">
                  <c:v>41465</c:v>
                </c:pt>
                <c:pt idx="95">
                  <c:v>41466</c:v>
                </c:pt>
                <c:pt idx="96">
                  <c:v>41466</c:v>
                </c:pt>
                <c:pt idx="97">
                  <c:v>41466</c:v>
                </c:pt>
                <c:pt idx="98">
                  <c:v>41467</c:v>
                </c:pt>
                <c:pt idx="99">
                  <c:v>41467</c:v>
                </c:pt>
                <c:pt idx="100">
                  <c:v>41468</c:v>
                </c:pt>
                <c:pt idx="101">
                  <c:v>41468</c:v>
                </c:pt>
                <c:pt idx="102">
                  <c:v>41469</c:v>
                </c:pt>
                <c:pt idx="103">
                  <c:v>41469</c:v>
                </c:pt>
                <c:pt idx="104">
                  <c:v>41470</c:v>
                </c:pt>
                <c:pt idx="105">
                  <c:v>41470</c:v>
                </c:pt>
                <c:pt idx="106">
                  <c:v>41471</c:v>
                </c:pt>
                <c:pt idx="107">
                  <c:v>41471</c:v>
                </c:pt>
                <c:pt idx="108">
                  <c:v>41472</c:v>
                </c:pt>
                <c:pt idx="109">
                  <c:v>41472</c:v>
                </c:pt>
                <c:pt idx="110">
                  <c:v>41473</c:v>
                </c:pt>
                <c:pt idx="111">
                  <c:v>41473</c:v>
                </c:pt>
                <c:pt idx="112">
                  <c:v>41474</c:v>
                </c:pt>
                <c:pt idx="113">
                  <c:v>41474</c:v>
                </c:pt>
                <c:pt idx="114">
                  <c:v>41475</c:v>
                </c:pt>
                <c:pt idx="115">
                  <c:v>41475</c:v>
                </c:pt>
                <c:pt idx="116">
                  <c:v>41476</c:v>
                </c:pt>
                <c:pt idx="117">
                  <c:v>41476</c:v>
                </c:pt>
                <c:pt idx="118">
                  <c:v>41477</c:v>
                </c:pt>
                <c:pt idx="119">
                  <c:v>41477</c:v>
                </c:pt>
                <c:pt idx="120">
                  <c:v>41478</c:v>
                </c:pt>
                <c:pt idx="121">
                  <c:v>41478</c:v>
                </c:pt>
                <c:pt idx="122">
                  <c:v>41479</c:v>
                </c:pt>
                <c:pt idx="123">
                  <c:v>41479</c:v>
                </c:pt>
                <c:pt idx="124">
                  <c:v>41480</c:v>
                </c:pt>
                <c:pt idx="125">
                  <c:v>41480</c:v>
                </c:pt>
                <c:pt idx="126">
                  <c:v>41481</c:v>
                </c:pt>
                <c:pt idx="127">
                  <c:v>41481</c:v>
                </c:pt>
                <c:pt idx="128">
                  <c:v>41482</c:v>
                </c:pt>
                <c:pt idx="129">
                  <c:v>41482</c:v>
                </c:pt>
                <c:pt idx="130">
                  <c:v>41483</c:v>
                </c:pt>
                <c:pt idx="131">
                  <c:v>41483</c:v>
                </c:pt>
                <c:pt idx="132">
                  <c:v>41484</c:v>
                </c:pt>
                <c:pt idx="133">
                  <c:v>41484</c:v>
                </c:pt>
                <c:pt idx="134">
                  <c:v>41485</c:v>
                </c:pt>
                <c:pt idx="135">
                  <c:v>41485</c:v>
                </c:pt>
                <c:pt idx="136">
                  <c:v>41486</c:v>
                </c:pt>
                <c:pt idx="137">
                  <c:v>41486</c:v>
                </c:pt>
                <c:pt idx="138">
                  <c:v>41487</c:v>
                </c:pt>
                <c:pt idx="139">
                  <c:v>41487</c:v>
                </c:pt>
                <c:pt idx="140">
                  <c:v>41488</c:v>
                </c:pt>
                <c:pt idx="141">
                  <c:v>41488</c:v>
                </c:pt>
                <c:pt idx="142">
                  <c:v>41489</c:v>
                </c:pt>
                <c:pt idx="143">
                  <c:v>41489</c:v>
                </c:pt>
                <c:pt idx="144">
                  <c:v>41490</c:v>
                </c:pt>
                <c:pt idx="145">
                  <c:v>41490</c:v>
                </c:pt>
                <c:pt idx="146">
                  <c:v>41491</c:v>
                </c:pt>
                <c:pt idx="147">
                  <c:v>41491</c:v>
                </c:pt>
                <c:pt idx="148">
                  <c:v>41492</c:v>
                </c:pt>
                <c:pt idx="149">
                  <c:v>41492</c:v>
                </c:pt>
                <c:pt idx="150">
                  <c:v>41493</c:v>
                </c:pt>
                <c:pt idx="151">
                  <c:v>41493</c:v>
                </c:pt>
                <c:pt idx="152">
                  <c:v>41494</c:v>
                </c:pt>
                <c:pt idx="153">
                  <c:v>41494</c:v>
                </c:pt>
                <c:pt idx="154">
                  <c:v>41495</c:v>
                </c:pt>
                <c:pt idx="155">
                  <c:v>41495</c:v>
                </c:pt>
                <c:pt idx="156">
                  <c:v>41496</c:v>
                </c:pt>
                <c:pt idx="157">
                  <c:v>41496</c:v>
                </c:pt>
                <c:pt idx="158">
                  <c:v>41497</c:v>
                </c:pt>
                <c:pt idx="159">
                  <c:v>41497</c:v>
                </c:pt>
                <c:pt idx="160">
                  <c:v>41498</c:v>
                </c:pt>
                <c:pt idx="161">
                  <c:v>41498</c:v>
                </c:pt>
                <c:pt idx="162">
                  <c:v>41499</c:v>
                </c:pt>
                <c:pt idx="163">
                  <c:v>41499</c:v>
                </c:pt>
                <c:pt idx="164">
                  <c:v>41500</c:v>
                </c:pt>
                <c:pt idx="165">
                  <c:v>41500</c:v>
                </c:pt>
                <c:pt idx="166">
                  <c:v>41501</c:v>
                </c:pt>
                <c:pt idx="167">
                  <c:v>41501</c:v>
                </c:pt>
                <c:pt idx="168">
                  <c:v>41502</c:v>
                </c:pt>
                <c:pt idx="169">
                  <c:v>41502</c:v>
                </c:pt>
                <c:pt idx="170">
                  <c:v>41503</c:v>
                </c:pt>
                <c:pt idx="171">
                  <c:v>41503</c:v>
                </c:pt>
                <c:pt idx="172">
                  <c:v>41504</c:v>
                </c:pt>
                <c:pt idx="173">
                  <c:v>41504</c:v>
                </c:pt>
                <c:pt idx="174">
                  <c:v>41505</c:v>
                </c:pt>
                <c:pt idx="175">
                  <c:v>41505</c:v>
                </c:pt>
                <c:pt idx="176">
                  <c:v>41506</c:v>
                </c:pt>
                <c:pt idx="177">
                  <c:v>41506</c:v>
                </c:pt>
                <c:pt idx="178">
                  <c:v>41507</c:v>
                </c:pt>
                <c:pt idx="179">
                  <c:v>41507</c:v>
                </c:pt>
                <c:pt idx="180">
                  <c:v>41508</c:v>
                </c:pt>
                <c:pt idx="181">
                  <c:v>41508</c:v>
                </c:pt>
                <c:pt idx="182">
                  <c:v>41509</c:v>
                </c:pt>
                <c:pt idx="183">
                  <c:v>41509</c:v>
                </c:pt>
                <c:pt idx="184">
                  <c:v>41510</c:v>
                </c:pt>
                <c:pt idx="185">
                  <c:v>41510</c:v>
                </c:pt>
                <c:pt idx="186">
                  <c:v>41511</c:v>
                </c:pt>
                <c:pt idx="187">
                  <c:v>41511</c:v>
                </c:pt>
                <c:pt idx="188">
                  <c:v>41512</c:v>
                </c:pt>
                <c:pt idx="189">
                  <c:v>41512</c:v>
                </c:pt>
                <c:pt idx="190">
                  <c:v>41513</c:v>
                </c:pt>
                <c:pt idx="191">
                  <c:v>41513</c:v>
                </c:pt>
                <c:pt idx="192">
                  <c:v>41514</c:v>
                </c:pt>
                <c:pt idx="193">
                  <c:v>41514</c:v>
                </c:pt>
                <c:pt idx="194">
                  <c:v>41515</c:v>
                </c:pt>
                <c:pt idx="195">
                  <c:v>41515</c:v>
                </c:pt>
                <c:pt idx="196">
                  <c:v>41516</c:v>
                </c:pt>
                <c:pt idx="197">
                  <c:v>41516</c:v>
                </c:pt>
                <c:pt idx="198">
                  <c:v>41517</c:v>
                </c:pt>
                <c:pt idx="199">
                  <c:v>41517</c:v>
                </c:pt>
                <c:pt idx="200">
                  <c:v>41518</c:v>
                </c:pt>
                <c:pt idx="201">
                  <c:v>41518</c:v>
                </c:pt>
                <c:pt idx="202">
                  <c:v>41519</c:v>
                </c:pt>
                <c:pt idx="203">
                  <c:v>41519</c:v>
                </c:pt>
                <c:pt idx="204">
                  <c:v>41520</c:v>
                </c:pt>
                <c:pt idx="205">
                  <c:v>41520</c:v>
                </c:pt>
                <c:pt idx="206">
                  <c:v>41521</c:v>
                </c:pt>
                <c:pt idx="207">
                  <c:v>41521</c:v>
                </c:pt>
                <c:pt idx="208">
                  <c:v>41522</c:v>
                </c:pt>
                <c:pt idx="209">
                  <c:v>41522</c:v>
                </c:pt>
                <c:pt idx="210">
                  <c:v>41523</c:v>
                </c:pt>
                <c:pt idx="211">
                  <c:v>41523</c:v>
                </c:pt>
                <c:pt idx="212">
                  <c:v>41524</c:v>
                </c:pt>
                <c:pt idx="213">
                  <c:v>41524</c:v>
                </c:pt>
                <c:pt idx="214">
                  <c:v>41525</c:v>
                </c:pt>
                <c:pt idx="215">
                  <c:v>41525</c:v>
                </c:pt>
                <c:pt idx="216">
                  <c:v>41526</c:v>
                </c:pt>
                <c:pt idx="217">
                  <c:v>41526</c:v>
                </c:pt>
                <c:pt idx="218">
                  <c:v>41527</c:v>
                </c:pt>
                <c:pt idx="219">
                  <c:v>41527</c:v>
                </c:pt>
                <c:pt idx="220">
                  <c:v>41528</c:v>
                </c:pt>
                <c:pt idx="221">
                  <c:v>41528</c:v>
                </c:pt>
                <c:pt idx="222">
                  <c:v>41529</c:v>
                </c:pt>
                <c:pt idx="223">
                  <c:v>41529</c:v>
                </c:pt>
                <c:pt idx="224">
                  <c:v>41530</c:v>
                </c:pt>
                <c:pt idx="225">
                  <c:v>41530</c:v>
                </c:pt>
                <c:pt idx="226">
                  <c:v>41531</c:v>
                </c:pt>
                <c:pt idx="227">
                  <c:v>41531</c:v>
                </c:pt>
                <c:pt idx="228">
                  <c:v>41532</c:v>
                </c:pt>
                <c:pt idx="229">
                  <c:v>41532</c:v>
                </c:pt>
                <c:pt idx="230">
                  <c:v>41533</c:v>
                </c:pt>
                <c:pt idx="231">
                  <c:v>41533</c:v>
                </c:pt>
                <c:pt idx="232">
                  <c:v>41534</c:v>
                </c:pt>
                <c:pt idx="233">
                  <c:v>41534</c:v>
                </c:pt>
                <c:pt idx="234">
                  <c:v>41535</c:v>
                </c:pt>
                <c:pt idx="235">
                  <c:v>41535</c:v>
                </c:pt>
                <c:pt idx="236">
                  <c:v>41536</c:v>
                </c:pt>
                <c:pt idx="237">
                  <c:v>41536</c:v>
                </c:pt>
                <c:pt idx="238">
                  <c:v>41537</c:v>
                </c:pt>
                <c:pt idx="239">
                  <c:v>41537</c:v>
                </c:pt>
                <c:pt idx="240">
                  <c:v>41538</c:v>
                </c:pt>
                <c:pt idx="241">
                  <c:v>41538</c:v>
                </c:pt>
                <c:pt idx="242">
                  <c:v>41539</c:v>
                </c:pt>
                <c:pt idx="243">
                  <c:v>41539</c:v>
                </c:pt>
                <c:pt idx="244">
                  <c:v>41540</c:v>
                </c:pt>
                <c:pt idx="245">
                  <c:v>41540</c:v>
                </c:pt>
                <c:pt idx="246">
                  <c:v>41541</c:v>
                </c:pt>
                <c:pt idx="247">
                  <c:v>41541</c:v>
                </c:pt>
                <c:pt idx="248">
                  <c:v>41542</c:v>
                </c:pt>
                <c:pt idx="249">
                  <c:v>41542</c:v>
                </c:pt>
                <c:pt idx="250">
                  <c:v>41543</c:v>
                </c:pt>
                <c:pt idx="251">
                  <c:v>41543</c:v>
                </c:pt>
                <c:pt idx="252">
                  <c:v>41544</c:v>
                </c:pt>
                <c:pt idx="253">
                  <c:v>41544</c:v>
                </c:pt>
                <c:pt idx="254">
                  <c:v>41545</c:v>
                </c:pt>
                <c:pt idx="255">
                  <c:v>41545</c:v>
                </c:pt>
                <c:pt idx="256">
                  <c:v>41546</c:v>
                </c:pt>
                <c:pt idx="257">
                  <c:v>41546</c:v>
                </c:pt>
                <c:pt idx="258">
                  <c:v>41547</c:v>
                </c:pt>
                <c:pt idx="259">
                  <c:v>41547</c:v>
                </c:pt>
                <c:pt idx="260">
                  <c:v>41548</c:v>
                </c:pt>
                <c:pt idx="261">
                  <c:v>41548</c:v>
                </c:pt>
                <c:pt idx="262">
                  <c:v>41549</c:v>
                </c:pt>
                <c:pt idx="263">
                  <c:v>41549</c:v>
                </c:pt>
                <c:pt idx="264">
                  <c:v>41550</c:v>
                </c:pt>
                <c:pt idx="265">
                  <c:v>41550</c:v>
                </c:pt>
                <c:pt idx="266">
                  <c:v>41551</c:v>
                </c:pt>
                <c:pt idx="267">
                  <c:v>41551</c:v>
                </c:pt>
                <c:pt idx="268">
                  <c:v>41552</c:v>
                </c:pt>
                <c:pt idx="269">
                  <c:v>41552</c:v>
                </c:pt>
                <c:pt idx="270">
                  <c:v>41553</c:v>
                </c:pt>
                <c:pt idx="271">
                  <c:v>41553</c:v>
                </c:pt>
                <c:pt idx="272">
                  <c:v>41554</c:v>
                </c:pt>
                <c:pt idx="273">
                  <c:v>41554</c:v>
                </c:pt>
                <c:pt idx="274">
                  <c:v>41555</c:v>
                </c:pt>
                <c:pt idx="275">
                  <c:v>41555</c:v>
                </c:pt>
                <c:pt idx="276">
                  <c:v>41556</c:v>
                </c:pt>
                <c:pt idx="277">
                  <c:v>41556</c:v>
                </c:pt>
                <c:pt idx="278">
                  <c:v>41557</c:v>
                </c:pt>
                <c:pt idx="279">
                  <c:v>41557</c:v>
                </c:pt>
                <c:pt idx="280">
                  <c:v>41558</c:v>
                </c:pt>
                <c:pt idx="281">
                  <c:v>41558</c:v>
                </c:pt>
                <c:pt idx="282">
                  <c:v>41558</c:v>
                </c:pt>
                <c:pt idx="283">
                  <c:v>41560</c:v>
                </c:pt>
                <c:pt idx="284">
                  <c:v>41560</c:v>
                </c:pt>
                <c:pt idx="285">
                  <c:v>41561</c:v>
                </c:pt>
                <c:pt idx="286">
                  <c:v>41561</c:v>
                </c:pt>
                <c:pt idx="287">
                  <c:v>41562</c:v>
                </c:pt>
                <c:pt idx="288">
                  <c:v>41562</c:v>
                </c:pt>
                <c:pt idx="289">
                  <c:v>41563</c:v>
                </c:pt>
                <c:pt idx="290">
                  <c:v>41563</c:v>
                </c:pt>
                <c:pt idx="291">
                  <c:v>41564</c:v>
                </c:pt>
                <c:pt idx="292">
                  <c:v>41564</c:v>
                </c:pt>
                <c:pt idx="293">
                  <c:v>41565</c:v>
                </c:pt>
                <c:pt idx="294">
                  <c:v>41565</c:v>
                </c:pt>
                <c:pt idx="295">
                  <c:v>41566</c:v>
                </c:pt>
                <c:pt idx="296">
                  <c:v>41566</c:v>
                </c:pt>
                <c:pt idx="297">
                  <c:v>41567</c:v>
                </c:pt>
                <c:pt idx="298">
                  <c:v>41567</c:v>
                </c:pt>
                <c:pt idx="299">
                  <c:v>41568</c:v>
                </c:pt>
                <c:pt idx="300">
                  <c:v>41568</c:v>
                </c:pt>
                <c:pt idx="301">
                  <c:v>41569</c:v>
                </c:pt>
                <c:pt idx="302">
                  <c:v>41569</c:v>
                </c:pt>
                <c:pt idx="303">
                  <c:v>41570</c:v>
                </c:pt>
                <c:pt idx="304">
                  <c:v>41570</c:v>
                </c:pt>
                <c:pt idx="305">
                  <c:v>41571</c:v>
                </c:pt>
                <c:pt idx="306">
                  <c:v>41571</c:v>
                </c:pt>
                <c:pt idx="307">
                  <c:v>41572</c:v>
                </c:pt>
                <c:pt idx="308">
                  <c:v>41572</c:v>
                </c:pt>
                <c:pt idx="309">
                  <c:v>41573</c:v>
                </c:pt>
                <c:pt idx="310">
                  <c:v>41573</c:v>
                </c:pt>
                <c:pt idx="311">
                  <c:v>41574</c:v>
                </c:pt>
                <c:pt idx="312">
                  <c:v>41574</c:v>
                </c:pt>
                <c:pt idx="313">
                  <c:v>41575</c:v>
                </c:pt>
                <c:pt idx="314">
                  <c:v>41575</c:v>
                </c:pt>
                <c:pt idx="315">
                  <c:v>41576</c:v>
                </c:pt>
                <c:pt idx="316">
                  <c:v>41576</c:v>
                </c:pt>
                <c:pt idx="317">
                  <c:v>41577</c:v>
                </c:pt>
                <c:pt idx="318">
                  <c:v>41577</c:v>
                </c:pt>
                <c:pt idx="319">
                  <c:v>41578</c:v>
                </c:pt>
                <c:pt idx="320">
                  <c:v>41578</c:v>
                </c:pt>
                <c:pt idx="321">
                  <c:v>41579</c:v>
                </c:pt>
                <c:pt idx="322">
                  <c:v>41579</c:v>
                </c:pt>
                <c:pt idx="323">
                  <c:v>41580</c:v>
                </c:pt>
                <c:pt idx="324">
                  <c:v>41581</c:v>
                </c:pt>
                <c:pt idx="325">
                  <c:v>41582</c:v>
                </c:pt>
                <c:pt idx="326">
                  <c:v>41582</c:v>
                </c:pt>
                <c:pt idx="327">
                  <c:v>41583</c:v>
                </c:pt>
                <c:pt idx="328">
                  <c:v>41584</c:v>
                </c:pt>
                <c:pt idx="329">
                  <c:v>41584</c:v>
                </c:pt>
                <c:pt idx="330">
                  <c:v>41585</c:v>
                </c:pt>
                <c:pt idx="331">
                  <c:v>41586</c:v>
                </c:pt>
                <c:pt idx="332">
                  <c:v>41586</c:v>
                </c:pt>
                <c:pt idx="333">
                  <c:v>41587</c:v>
                </c:pt>
                <c:pt idx="334">
                  <c:v>41588</c:v>
                </c:pt>
                <c:pt idx="335">
                  <c:v>41589</c:v>
                </c:pt>
                <c:pt idx="336">
                  <c:v>41589</c:v>
                </c:pt>
                <c:pt idx="337">
                  <c:v>41590</c:v>
                </c:pt>
                <c:pt idx="338">
                  <c:v>41591</c:v>
                </c:pt>
                <c:pt idx="339">
                  <c:v>41591</c:v>
                </c:pt>
                <c:pt idx="340">
                  <c:v>41592</c:v>
                </c:pt>
                <c:pt idx="341">
                  <c:v>41593</c:v>
                </c:pt>
                <c:pt idx="342">
                  <c:v>41593</c:v>
                </c:pt>
                <c:pt idx="343">
                  <c:v>41594</c:v>
                </c:pt>
                <c:pt idx="344">
                  <c:v>41595</c:v>
                </c:pt>
                <c:pt idx="345">
                  <c:v>41596</c:v>
                </c:pt>
                <c:pt idx="346">
                  <c:v>41596</c:v>
                </c:pt>
                <c:pt idx="347">
                  <c:v>41597</c:v>
                </c:pt>
                <c:pt idx="348">
                  <c:v>41598</c:v>
                </c:pt>
                <c:pt idx="349">
                  <c:v>41598</c:v>
                </c:pt>
                <c:pt idx="350">
                  <c:v>41599</c:v>
                </c:pt>
                <c:pt idx="351">
                  <c:v>41600</c:v>
                </c:pt>
                <c:pt idx="352">
                  <c:v>41600</c:v>
                </c:pt>
                <c:pt idx="353">
                  <c:v>41601</c:v>
                </c:pt>
                <c:pt idx="354">
                  <c:v>41602</c:v>
                </c:pt>
                <c:pt idx="355">
                  <c:v>41603</c:v>
                </c:pt>
                <c:pt idx="356">
                  <c:v>41603</c:v>
                </c:pt>
                <c:pt idx="357">
                  <c:v>41604</c:v>
                </c:pt>
                <c:pt idx="358">
                  <c:v>41605</c:v>
                </c:pt>
                <c:pt idx="359">
                  <c:v>41605</c:v>
                </c:pt>
                <c:pt idx="360">
                  <c:v>41606</c:v>
                </c:pt>
                <c:pt idx="361">
                  <c:v>41607</c:v>
                </c:pt>
                <c:pt idx="362">
                  <c:v>41607</c:v>
                </c:pt>
                <c:pt idx="363">
                  <c:v>41608</c:v>
                </c:pt>
                <c:pt idx="364">
                  <c:v>41609</c:v>
                </c:pt>
                <c:pt idx="365">
                  <c:v>41610</c:v>
                </c:pt>
                <c:pt idx="366">
                  <c:v>41610</c:v>
                </c:pt>
                <c:pt idx="367">
                  <c:v>41611</c:v>
                </c:pt>
                <c:pt idx="368">
                  <c:v>41612</c:v>
                </c:pt>
                <c:pt idx="369">
                  <c:v>41612</c:v>
                </c:pt>
                <c:pt idx="370">
                  <c:v>41613</c:v>
                </c:pt>
                <c:pt idx="371">
                  <c:v>41614</c:v>
                </c:pt>
                <c:pt idx="372">
                  <c:v>41614</c:v>
                </c:pt>
                <c:pt idx="373">
                  <c:v>41615</c:v>
                </c:pt>
                <c:pt idx="374">
                  <c:v>41616</c:v>
                </c:pt>
                <c:pt idx="375">
                  <c:v>41617</c:v>
                </c:pt>
                <c:pt idx="376">
                  <c:v>41617</c:v>
                </c:pt>
                <c:pt idx="377">
                  <c:v>41618</c:v>
                </c:pt>
                <c:pt idx="378">
                  <c:v>41619</c:v>
                </c:pt>
                <c:pt idx="379">
                  <c:v>41619</c:v>
                </c:pt>
                <c:pt idx="380">
                  <c:v>41620</c:v>
                </c:pt>
                <c:pt idx="381">
                  <c:v>41621</c:v>
                </c:pt>
                <c:pt idx="382">
                  <c:v>41621</c:v>
                </c:pt>
                <c:pt idx="383">
                  <c:v>41622</c:v>
                </c:pt>
                <c:pt idx="384">
                  <c:v>41623</c:v>
                </c:pt>
                <c:pt idx="385">
                  <c:v>41624</c:v>
                </c:pt>
                <c:pt idx="386">
                  <c:v>41624</c:v>
                </c:pt>
                <c:pt idx="387">
                  <c:v>41625</c:v>
                </c:pt>
                <c:pt idx="388">
                  <c:v>41626</c:v>
                </c:pt>
                <c:pt idx="389">
                  <c:v>41626</c:v>
                </c:pt>
                <c:pt idx="390">
                  <c:v>41627</c:v>
                </c:pt>
                <c:pt idx="391">
                  <c:v>41628</c:v>
                </c:pt>
                <c:pt idx="392">
                  <c:v>41628</c:v>
                </c:pt>
                <c:pt idx="393">
                  <c:v>41629</c:v>
                </c:pt>
                <c:pt idx="394">
                  <c:v>41630</c:v>
                </c:pt>
                <c:pt idx="395">
                  <c:v>41631</c:v>
                </c:pt>
                <c:pt idx="396">
                  <c:v>41631</c:v>
                </c:pt>
                <c:pt idx="397">
                  <c:v>41632</c:v>
                </c:pt>
                <c:pt idx="398">
                  <c:v>41633</c:v>
                </c:pt>
                <c:pt idx="399">
                  <c:v>41634</c:v>
                </c:pt>
                <c:pt idx="400">
                  <c:v>41635</c:v>
                </c:pt>
                <c:pt idx="401">
                  <c:v>41635</c:v>
                </c:pt>
                <c:pt idx="402">
                  <c:v>41636</c:v>
                </c:pt>
                <c:pt idx="403">
                  <c:v>41637</c:v>
                </c:pt>
                <c:pt idx="404">
                  <c:v>41638</c:v>
                </c:pt>
                <c:pt idx="405">
                  <c:v>41638</c:v>
                </c:pt>
                <c:pt idx="406">
                  <c:v>41639</c:v>
                </c:pt>
                <c:pt idx="407">
                  <c:v>41640</c:v>
                </c:pt>
                <c:pt idx="408">
                  <c:v>41640</c:v>
                </c:pt>
                <c:pt idx="409">
                  <c:v>41641</c:v>
                </c:pt>
                <c:pt idx="410">
                  <c:v>41642</c:v>
                </c:pt>
                <c:pt idx="411">
                  <c:v>41642</c:v>
                </c:pt>
                <c:pt idx="412">
                  <c:v>41643</c:v>
                </c:pt>
                <c:pt idx="413">
                  <c:v>41644</c:v>
                </c:pt>
                <c:pt idx="414">
                  <c:v>41645</c:v>
                </c:pt>
                <c:pt idx="415">
                  <c:v>41645</c:v>
                </c:pt>
                <c:pt idx="416">
                  <c:v>41646</c:v>
                </c:pt>
                <c:pt idx="417">
                  <c:v>41647</c:v>
                </c:pt>
                <c:pt idx="418">
                  <c:v>41647</c:v>
                </c:pt>
                <c:pt idx="419">
                  <c:v>41648</c:v>
                </c:pt>
                <c:pt idx="420">
                  <c:v>41649</c:v>
                </c:pt>
                <c:pt idx="421">
                  <c:v>41649</c:v>
                </c:pt>
                <c:pt idx="422">
                  <c:v>41650</c:v>
                </c:pt>
                <c:pt idx="423">
                  <c:v>41651</c:v>
                </c:pt>
                <c:pt idx="424">
                  <c:v>41652</c:v>
                </c:pt>
                <c:pt idx="425">
                  <c:v>41652</c:v>
                </c:pt>
                <c:pt idx="426">
                  <c:v>41653</c:v>
                </c:pt>
                <c:pt idx="427">
                  <c:v>41654</c:v>
                </c:pt>
                <c:pt idx="428">
                  <c:v>41654</c:v>
                </c:pt>
                <c:pt idx="429">
                  <c:v>41655</c:v>
                </c:pt>
                <c:pt idx="430">
                  <c:v>41656</c:v>
                </c:pt>
                <c:pt idx="431">
                  <c:v>41656</c:v>
                </c:pt>
                <c:pt idx="432">
                  <c:v>41657</c:v>
                </c:pt>
                <c:pt idx="433">
                  <c:v>41658</c:v>
                </c:pt>
                <c:pt idx="434">
                  <c:v>41659</c:v>
                </c:pt>
                <c:pt idx="435">
                  <c:v>41659</c:v>
                </c:pt>
                <c:pt idx="436">
                  <c:v>41660</c:v>
                </c:pt>
                <c:pt idx="437">
                  <c:v>41661</c:v>
                </c:pt>
                <c:pt idx="438">
                  <c:v>41661</c:v>
                </c:pt>
                <c:pt idx="439">
                  <c:v>41662</c:v>
                </c:pt>
                <c:pt idx="440">
                  <c:v>41663</c:v>
                </c:pt>
                <c:pt idx="441">
                  <c:v>41663</c:v>
                </c:pt>
                <c:pt idx="442">
                  <c:v>41664</c:v>
                </c:pt>
                <c:pt idx="443">
                  <c:v>41665</c:v>
                </c:pt>
                <c:pt idx="444">
                  <c:v>41666</c:v>
                </c:pt>
                <c:pt idx="445">
                  <c:v>41666</c:v>
                </c:pt>
                <c:pt idx="446">
                  <c:v>41667</c:v>
                </c:pt>
                <c:pt idx="447">
                  <c:v>41668</c:v>
                </c:pt>
                <c:pt idx="448">
                  <c:v>41668</c:v>
                </c:pt>
                <c:pt idx="449">
                  <c:v>41669</c:v>
                </c:pt>
                <c:pt idx="450">
                  <c:v>41670</c:v>
                </c:pt>
                <c:pt idx="451">
                  <c:v>41670</c:v>
                </c:pt>
                <c:pt idx="452">
                  <c:v>41671</c:v>
                </c:pt>
                <c:pt idx="453">
                  <c:v>41672</c:v>
                </c:pt>
                <c:pt idx="454">
                  <c:v>41673</c:v>
                </c:pt>
                <c:pt idx="455">
                  <c:v>41673</c:v>
                </c:pt>
                <c:pt idx="456">
                  <c:v>41675</c:v>
                </c:pt>
                <c:pt idx="457">
                  <c:v>41675</c:v>
                </c:pt>
                <c:pt idx="458">
                  <c:v>41676</c:v>
                </c:pt>
                <c:pt idx="459">
                  <c:v>41677</c:v>
                </c:pt>
                <c:pt idx="460">
                  <c:v>41677</c:v>
                </c:pt>
                <c:pt idx="461">
                  <c:v>41678</c:v>
                </c:pt>
                <c:pt idx="462">
                  <c:v>41679</c:v>
                </c:pt>
                <c:pt idx="463">
                  <c:v>41680</c:v>
                </c:pt>
                <c:pt idx="464">
                  <c:v>41680</c:v>
                </c:pt>
                <c:pt idx="465">
                  <c:v>41681</c:v>
                </c:pt>
                <c:pt idx="466">
                  <c:v>41682</c:v>
                </c:pt>
                <c:pt idx="467">
                  <c:v>41682</c:v>
                </c:pt>
                <c:pt idx="468">
                  <c:v>41683</c:v>
                </c:pt>
                <c:pt idx="469">
                  <c:v>41684</c:v>
                </c:pt>
                <c:pt idx="470">
                  <c:v>41684</c:v>
                </c:pt>
                <c:pt idx="471">
                  <c:v>41685</c:v>
                </c:pt>
                <c:pt idx="472">
                  <c:v>41686</c:v>
                </c:pt>
                <c:pt idx="473">
                  <c:v>41687</c:v>
                </c:pt>
                <c:pt idx="474">
                  <c:v>41687</c:v>
                </c:pt>
                <c:pt idx="475">
                  <c:v>41688</c:v>
                </c:pt>
                <c:pt idx="476">
                  <c:v>41689</c:v>
                </c:pt>
                <c:pt idx="477">
                  <c:v>41689</c:v>
                </c:pt>
                <c:pt idx="478">
                  <c:v>41690</c:v>
                </c:pt>
                <c:pt idx="479">
                  <c:v>41691</c:v>
                </c:pt>
                <c:pt idx="480">
                  <c:v>41691</c:v>
                </c:pt>
                <c:pt idx="481">
                  <c:v>41692</c:v>
                </c:pt>
                <c:pt idx="482">
                  <c:v>41693</c:v>
                </c:pt>
                <c:pt idx="483">
                  <c:v>41694</c:v>
                </c:pt>
                <c:pt idx="484">
                  <c:v>41694</c:v>
                </c:pt>
                <c:pt idx="485">
                  <c:v>41695</c:v>
                </c:pt>
                <c:pt idx="486">
                  <c:v>41696</c:v>
                </c:pt>
                <c:pt idx="487">
                  <c:v>41696</c:v>
                </c:pt>
                <c:pt idx="488">
                  <c:v>41697</c:v>
                </c:pt>
                <c:pt idx="489">
                  <c:v>41698</c:v>
                </c:pt>
                <c:pt idx="490">
                  <c:v>41698</c:v>
                </c:pt>
                <c:pt idx="491">
                  <c:v>41699</c:v>
                </c:pt>
                <c:pt idx="492">
                  <c:v>41700</c:v>
                </c:pt>
                <c:pt idx="493">
                  <c:v>41701</c:v>
                </c:pt>
                <c:pt idx="494">
                  <c:v>41701</c:v>
                </c:pt>
                <c:pt idx="495">
                  <c:v>41702</c:v>
                </c:pt>
                <c:pt idx="496">
                  <c:v>41703</c:v>
                </c:pt>
                <c:pt idx="497">
                  <c:v>41703</c:v>
                </c:pt>
                <c:pt idx="498">
                  <c:v>41704</c:v>
                </c:pt>
                <c:pt idx="499">
                  <c:v>41705</c:v>
                </c:pt>
                <c:pt idx="500">
                  <c:v>41705</c:v>
                </c:pt>
                <c:pt idx="501">
                  <c:v>41706</c:v>
                </c:pt>
                <c:pt idx="502">
                  <c:v>41707</c:v>
                </c:pt>
                <c:pt idx="503">
                  <c:v>41708</c:v>
                </c:pt>
                <c:pt idx="504">
                  <c:v>41708</c:v>
                </c:pt>
                <c:pt idx="505">
                  <c:v>41709</c:v>
                </c:pt>
                <c:pt idx="506">
                  <c:v>41710</c:v>
                </c:pt>
                <c:pt idx="507">
                  <c:v>41710</c:v>
                </c:pt>
                <c:pt idx="508">
                  <c:v>41711</c:v>
                </c:pt>
                <c:pt idx="509">
                  <c:v>41712</c:v>
                </c:pt>
                <c:pt idx="510">
                  <c:v>41712</c:v>
                </c:pt>
                <c:pt idx="511">
                  <c:v>41713</c:v>
                </c:pt>
                <c:pt idx="512">
                  <c:v>41714</c:v>
                </c:pt>
                <c:pt idx="513">
                  <c:v>41715</c:v>
                </c:pt>
                <c:pt idx="514">
                  <c:v>41715</c:v>
                </c:pt>
                <c:pt idx="515">
                  <c:v>41716</c:v>
                </c:pt>
                <c:pt idx="516">
                  <c:v>41716</c:v>
                </c:pt>
                <c:pt idx="517">
                  <c:v>41717</c:v>
                </c:pt>
                <c:pt idx="518">
                  <c:v>41717</c:v>
                </c:pt>
                <c:pt idx="519">
                  <c:v>41718</c:v>
                </c:pt>
                <c:pt idx="520">
                  <c:v>41719</c:v>
                </c:pt>
                <c:pt idx="521">
                  <c:v>41719</c:v>
                </c:pt>
                <c:pt idx="522">
                  <c:v>41720</c:v>
                </c:pt>
                <c:pt idx="523">
                  <c:v>41721</c:v>
                </c:pt>
                <c:pt idx="524">
                  <c:v>41722</c:v>
                </c:pt>
                <c:pt idx="525">
                  <c:v>41722</c:v>
                </c:pt>
                <c:pt idx="526">
                  <c:v>41723</c:v>
                </c:pt>
                <c:pt idx="527">
                  <c:v>41724</c:v>
                </c:pt>
                <c:pt idx="528">
                  <c:v>41724</c:v>
                </c:pt>
                <c:pt idx="529">
                  <c:v>41725</c:v>
                </c:pt>
                <c:pt idx="530">
                  <c:v>41726</c:v>
                </c:pt>
                <c:pt idx="531">
                  <c:v>41726</c:v>
                </c:pt>
                <c:pt idx="532">
                  <c:v>41727</c:v>
                </c:pt>
                <c:pt idx="533">
                  <c:v>41728</c:v>
                </c:pt>
                <c:pt idx="534">
                  <c:v>41729</c:v>
                </c:pt>
                <c:pt idx="535">
                  <c:v>41729</c:v>
                </c:pt>
                <c:pt idx="536">
                  <c:v>41730</c:v>
                </c:pt>
                <c:pt idx="537">
                  <c:v>41731</c:v>
                </c:pt>
                <c:pt idx="538">
                  <c:v>41731</c:v>
                </c:pt>
                <c:pt idx="539">
                  <c:v>41732</c:v>
                </c:pt>
                <c:pt idx="540">
                  <c:v>41733</c:v>
                </c:pt>
                <c:pt idx="541">
                  <c:v>41734</c:v>
                </c:pt>
                <c:pt idx="542">
                  <c:v>41735</c:v>
                </c:pt>
                <c:pt idx="543">
                  <c:v>41735</c:v>
                </c:pt>
                <c:pt idx="544">
                  <c:v>41736</c:v>
                </c:pt>
                <c:pt idx="545">
                  <c:v>41737</c:v>
                </c:pt>
                <c:pt idx="546">
                  <c:v>41737</c:v>
                </c:pt>
                <c:pt idx="547">
                  <c:v>41738</c:v>
                </c:pt>
                <c:pt idx="548">
                  <c:v>41739</c:v>
                </c:pt>
                <c:pt idx="549">
                  <c:v>41740</c:v>
                </c:pt>
                <c:pt idx="550">
                  <c:v>41741</c:v>
                </c:pt>
                <c:pt idx="551">
                  <c:v>41742</c:v>
                </c:pt>
                <c:pt idx="552">
                  <c:v>41742</c:v>
                </c:pt>
                <c:pt idx="553">
                  <c:v>41743</c:v>
                </c:pt>
                <c:pt idx="554">
                  <c:v>41744</c:v>
                </c:pt>
                <c:pt idx="555">
                  <c:v>41744</c:v>
                </c:pt>
                <c:pt idx="556">
                  <c:v>41745</c:v>
                </c:pt>
                <c:pt idx="557">
                  <c:v>41746</c:v>
                </c:pt>
                <c:pt idx="558">
                  <c:v>41746</c:v>
                </c:pt>
                <c:pt idx="559">
                  <c:v>41747</c:v>
                </c:pt>
                <c:pt idx="560">
                  <c:v>41748</c:v>
                </c:pt>
                <c:pt idx="561">
                  <c:v>41749</c:v>
                </c:pt>
                <c:pt idx="562">
                  <c:v>41749</c:v>
                </c:pt>
                <c:pt idx="563">
                  <c:v>41750</c:v>
                </c:pt>
                <c:pt idx="564">
                  <c:v>41751</c:v>
                </c:pt>
                <c:pt idx="565">
                  <c:v>41751</c:v>
                </c:pt>
                <c:pt idx="566">
                  <c:v>41752</c:v>
                </c:pt>
                <c:pt idx="567">
                  <c:v>41753</c:v>
                </c:pt>
                <c:pt idx="568">
                  <c:v>41753</c:v>
                </c:pt>
                <c:pt idx="569">
                  <c:v>41754</c:v>
                </c:pt>
                <c:pt idx="570">
                  <c:v>41755</c:v>
                </c:pt>
                <c:pt idx="571">
                  <c:v>41756</c:v>
                </c:pt>
                <c:pt idx="572">
                  <c:v>41756</c:v>
                </c:pt>
                <c:pt idx="573">
                  <c:v>41757</c:v>
                </c:pt>
                <c:pt idx="574">
                  <c:v>41758</c:v>
                </c:pt>
                <c:pt idx="575">
                  <c:v>41758</c:v>
                </c:pt>
                <c:pt idx="576">
                  <c:v>41759</c:v>
                </c:pt>
                <c:pt idx="577">
                  <c:v>41760</c:v>
                </c:pt>
                <c:pt idx="578">
                  <c:v>41760</c:v>
                </c:pt>
                <c:pt idx="579">
                  <c:v>41761</c:v>
                </c:pt>
                <c:pt idx="580">
                  <c:v>41762</c:v>
                </c:pt>
                <c:pt idx="581">
                  <c:v>41763</c:v>
                </c:pt>
                <c:pt idx="582">
                  <c:v>41763</c:v>
                </c:pt>
                <c:pt idx="583">
                  <c:v>41764</c:v>
                </c:pt>
                <c:pt idx="584">
                  <c:v>41765</c:v>
                </c:pt>
                <c:pt idx="585">
                  <c:v>41765</c:v>
                </c:pt>
                <c:pt idx="586">
                  <c:v>41766</c:v>
                </c:pt>
                <c:pt idx="587">
                  <c:v>41767</c:v>
                </c:pt>
                <c:pt idx="588">
                  <c:v>41767</c:v>
                </c:pt>
                <c:pt idx="589">
                  <c:v>41768</c:v>
                </c:pt>
                <c:pt idx="590">
                  <c:v>41769</c:v>
                </c:pt>
                <c:pt idx="591">
                  <c:v>41770</c:v>
                </c:pt>
                <c:pt idx="592">
                  <c:v>41770</c:v>
                </c:pt>
                <c:pt idx="593">
                  <c:v>41771</c:v>
                </c:pt>
                <c:pt idx="594">
                  <c:v>41772</c:v>
                </c:pt>
                <c:pt idx="595">
                  <c:v>41772</c:v>
                </c:pt>
                <c:pt idx="596">
                  <c:v>41773</c:v>
                </c:pt>
                <c:pt idx="597">
                  <c:v>41774</c:v>
                </c:pt>
                <c:pt idx="598">
                  <c:v>41774</c:v>
                </c:pt>
                <c:pt idx="599">
                  <c:v>41775</c:v>
                </c:pt>
                <c:pt idx="600">
                  <c:v>41776</c:v>
                </c:pt>
                <c:pt idx="601">
                  <c:v>41777</c:v>
                </c:pt>
                <c:pt idx="602">
                  <c:v>41777</c:v>
                </c:pt>
                <c:pt idx="603">
                  <c:v>41778</c:v>
                </c:pt>
                <c:pt idx="604">
                  <c:v>41779</c:v>
                </c:pt>
                <c:pt idx="605">
                  <c:v>41779</c:v>
                </c:pt>
                <c:pt idx="606">
                  <c:v>41781</c:v>
                </c:pt>
                <c:pt idx="607">
                  <c:v>41781</c:v>
                </c:pt>
                <c:pt idx="608">
                  <c:v>41782</c:v>
                </c:pt>
                <c:pt idx="609">
                  <c:v>41783</c:v>
                </c:pt>
                <c:pt idx="610">
                  <c:v>41784</c:v>
                </c:pt>
                <c:pt idx="611">
                  <c:v>41784</c:v>
                </c:pt>
                <c:pt idx="612">
                  <c:v>41785</c:v>
                </c:pt>
                <c:pt idx="613">
                  <c:v>41786</c:v>
                </c:pt>
                <c:pt idx="614">
                  <c:v>41786</c:v>
                </c:pt>
                <c:pt idx="615">
                  <c:v>41787</c:v>
                </c:pt>
                <c:pt idx="616">
                  <c:v>41788</c:v>
                </c:pt>
                <c:pt idx="617">
                  <c:v>41788</c:v>
                </c:pt>
                <c:pt idx="618">
                  <c:v>41789</c:v>
                </c:pt>
                <c:pt idx="619">
                  <c:v>41790</c:v>
                </c:pt>
                <c:pt idx="620">
                  <c:v>41791</c:v>
                </c:pt>
                <c:pt idx="621">
                  <c:v>41791</c:v>
                </c:pt>
                <c:pt idx="622">
                  <c:v>41792</c:v>
                </c:pt>
                <c:pt idx="623">
                  <c:v>41793</c:v>
                </c:pt>
                <c:pt idx="624">
                  <c:v>41793</c:v>
                </c:pt>
                <c:pt idx="625">
                  <c:v>41794</c:v>
                </c:pt>
                <c:pt idx="626">
                  <c:v>41795</c:v>
                </c:pt>
                <c:pt idx="627">
                  <c:v>41795</c:v>
                </c:pt>
                <c:pt idx="628">
                  <c:v>41796</c:v>
                </c:pt>
                <c:pt idx="629">
                  <c:v>41797</c:v>
                </c:pt>
                <c:pt idx="630">
                  <c:v>41798</c:v>
                </c:pt>
                <c:pt idx="631">
                  <c:v>41798</c:v>
                </c:pt>
                <c:pt idx="632">
                  <c:v>41799</c:v>
                </c:pt>
                <c:pt idx="633">
                  <c:v>41800</c:v>
                </c:pt>
                <c:pt idx="634">
                  <c:v>41800</c:v>
                </c:pt>
                <c:pt idx="635">
                  <c:v>41801</c:v>
                </c:pt>
                <c:pt idx="636">
                  <c:v>41802</c:v>
                </c:pt>
                <c:pt idx="637">
                  <c:v>41802</c:v>
                </c:pt>
                <c:pt idx="638">
                  <c:v>41803</c:v>
                </c:pt>
                <c:pt idx="639">
                  <c:v>41804</c:v>
                </c:pt>
                <c:pt idx="640">
                  <c:v>41805</c:v>
                </c:pt>
                <c:pt idx="641">
                  <c:v>41805</c:v>
                </c:pt>
                <c:pt idx="642">
                  <c:v>41806</c:v>
                </c:pt>
                <c:pt idx="643">
                  <c:v>41807</c:v>
                </c:pt>
                <c:pt idx="644">
                  <c:v>41807</c:v>
                </c:pt>
                <c:pt idx="645">
                  <c:v>41808</c:v>
                </c:pt>
                <c:pt idx="646">
                  <c:v>41809</c:v>
                </c:pt>
                <c:pt idx="647">
                  <c:v>41809</c:v>
                </c:pt>
                <c:pt idx="648">
                  <c:v>41810</c:v>
                </c:pt>
                <c:pt idx="649">
                  <c:v>41811</c:v>
                </c:pt>
                <c:pt idx="650">
                  <c:v>41812</c:v>
                </c:pt>
                <c:pt idx="651">
                  <c:v>41812</c:v>
                </c:pt>
                <c:pt idx="652">
                  <c:v>41813</c:v>
                </c:pt>
                <c:pt idx="653">
                  <c:v>41814</c:v>
                </c:pt>
                <c:pt idx="654">
                  <c:v>41814</c:v>
                </c:pt>
                <c:pt idx="655">
                  <c:v>41815</c:v>
                </c:pt>
                <c:pt idx="656">
                  <c:v>41816</c:v>
                </c:pt>
                <c:pt idx="657">
                  <c:v>41816</c:v>
                </c:pt>
                <c:pt idx="658">
                  <c:v>41817</c:v>
                </c:pt>
                <c:pt idx="659">
                  <c:v>41818</c:v>
                </c:pt>
                <c:pt idx="660">
                  <c:v>41819</c:v>
                </c:pt>
                <c:pt idx="661">
                  <c:v>41819</c:v>
                </c:pt>
                <c:pt idx="662">
                  <c:v>41820</c:v>
                </c:pt>
                <c:pt idx="663">
                  <c:v>41821</c:v>
                </c:pt>
                <c:pt idx="664">
                  <c:v>41821</c:v>
                </c:pt>
                <c:pt idx="665">
                  <c:v>41822</c:v>
                </c:pt>
                <c:pt idx="666">
                  <c:v>41823</c:v>
                </c:pt>
                <c:pt idx="667">
                  <c:v>41823</c:v>
                </c:pt>
                <c:pt idx="668">
                  <c:v>41824</c:v>
                </c:pt>
                <c:pt idx="669">
                  <c:v>41825</c:v>
                </c:pt>
                <c:pt idx="670">
                  <c:v>41826</c:v>
                </c:pt>
                <c:pt idx="671">
                  <c:v>41826</c:v>
                </c:pt>
                <c:pt idx="672">
                  <c:v>41827</c:v>
                </c:pt>
                <c:pt idx="673">
                  <c:v>41828</c:v>
                </c:pt>
                <c:pt idx="674">
                  <c:v>41828</c:v>
                </c:pt>
                <c:pt idx="675">
                  <c:v>41829</c:v>
                </c:pt>
                <c:pt idx="676">
                  <c:v>41830</c:v>
                </c:pt>
                <c:pt idx="677">
                  <c:v>41830</c:v>
                </c:pt>
                <c:pt idx="678">
                  <c:v>41831</c:v>
                </c:pt>
                <c:pt idx="679">
                  <c:v>41832</c:v>
                </c:pt>
                <c:pt idx="680">
                  <c:v>41833</c:v>
                </c:pt>
                <c:pt idx="681">
                  <c:v>41833</c:v>
                </c:pt>
                <c:pt idx="682">
                  <c:v>41834</c:v>
                </c:pt>
                <c:pt idx="683">
                  <c:v>41835</c:v>
                </c:pt>
                <c:pt idx="684">
                  <c:v>41835</c:v>
                </c:pt>
                <c:pt idx="685">
                  <c:v>41836</c:v>
                </c:pt>
                <c:pt idx="686">
                  <c:v>41837</c:v>
                </c:pt>
                <c:pt idx="687">
                  <c:v>41837</c:v>
                </c:pt>
                <c:pt idx="688">
                  <c:v>41838</c:v>
                </c:pt>
                <c:pt idx="689">
                  <c:v>41839</c:v>
                </c:pt>
                <c:pt idx="690">
                  <c:v>41840</c:v>
                </c:pt>
                <c:pt idx="691">
                  <c:v>41840</c:v>
                </c:pt>
                <c:pt idx="692">
                  <c:v>41841</c:v>
                </c:pt>
                <c:pt idx="693">
                  <c:v>41842</c:v>
                </c:pt>
                <c:pt idx="694">
                  <c:v>41842</c:v>
                </c:pt>
                <c:pt idx="695">
                  <c:v>41843</c:v>
                </c:pt>
                <c:pt idx="696">
                  <c:v>41844</c:v>
                </c:pt>
                <c:pt idx="697">
                  <c:v>41844</c:v>
                </c:pt>
                <c:pt idx="698">
                  <c:v>41845</c:v>
                </c:pt>
                <c:pt idx="699">
                  <c:v>41846</c:v>
                </c:pt>
                <c:pt idx="700">
                  <c:v>41847</c:v>
                </c:pt>
                <c:pt idx="701">
                  <c:v>41847</c:v>
                </c:pt>
                <c:pt idx="702">
                  <c:v>41848</c:v>
                </c:pt>
                <c:pt idx="703">
                  <c:v>41849</c:v>
                </c:pt>
                <c:pt idx="704">
                  <c:v>41849</c:v>
                </c:pt>
                <c:pt idx="705">
                  <c:v>41850</c:v>
                </c:pt>
                <c:pt idx="706">
                  <c:v>41851</c:v>
                </c:pt>
                <c:pt idx="707">
                  <c:v>41851</c:v>
                </c:pt>
                <c:pt idx="708">
                  <c:v>41852</c:v>
                </c:pt>
                <c:pt idx="709">
                  <c:v>41853</c:v>
                </c:pt>
                <c:pt idx="710">
                  <c:v>41854</c:v>
                </c:pt>
                <c:pt idx="711">
                  <c:v>41854</c:v>
                </c:pt>
                <c:pt idx="712">
                  <c:v>41855</c:v>
                </c:pt>
                <c:pt idx="713">
                  <c:v>41856</c:v>
                </c:pt>
                <c:pt idx="714">
                  <c:v>41856</c:v>
                </c:pt>
                <c:pt idx="715">
                  <c:v>41857</c:v>
                </c:pt>
                <c:pt idx="716">
                  <c:v>41858</c:v>
                </c:pt>
                <c:pt idx="717">
                  <c:v>41858</c:v>
                </c:pt>
                <c:pt idx="718">
                  <c:v>41859</c:v>
                </c:pt>
                <c:pt idx="719">
                  <c:v>41860</c:v>
                </c:pt>
                <c:pt idx="720">
                  <c:v>41861</c:v>
                </c:pt>
                <c:pt idx="721">
                  <c:v>41861</c:v>
                </c:pt>
                <c:pt idx="722">
                  <c:v>41862</c:v>
                </c:pt>
                <c:pt idx="723">
                  <c:v>41863</c:v>
                </c:pt>
                <c:pt idx="724">
                  <c:v>41863</c:v>
                </c:pt>
                <c:pt idx="725">
                  <c:v>41864</c:v>
                </c:pt>
                <c:pt idx="726">
                  <c:v>41865</c:v>
                </c:pt>
                <c:pt idx="727">
                  <c:v>41865</c:v>
                </c:pt>
                <c:pt idx="728">
                  <c:v>41866</c:v>
                </c:pt>
                <c:pt idx="729">
                  <c:v>41867</c:v>
                </c:pt>
                <c:pt idx="730">
                  <c:v>41868</c:v>
                </c:pt>
                <c:pt idx="731">
                  <c:v>41868</c:v>
                </c:pt>
                <c:pt idx="732">
                  <c:v>41869</c:v>
                </c:pt>
                <c:pt idx="733">
                  <c:v>41870</c:v>
                </c:pt>
                <c:pt idx="734">
                  <c:v>41870</c:v>
                </c:pt>
                <c:pt idx="735">
                  <c:v>41871</c:v>
                </c:pt>
                <c:pt idx="736">
                  <c:v>41872</c:v>
                </c:pt>
                <c:pt idx="737">
                  <c:v>41872</c:v>
                </c:pt>
                <c:pt idx="738">
                  <c:v>41873</c:v>
                </c:pt>
                <c:pt idx="739">
                  <c:v>41874</c:v>
                </c:pt>
                <c:pt idx="740">
                  <c:v>41875</c:v>
                </c:pt>
                <c:pt idx="741">
                  <c:v>41875</c:v>
                </c:pt>
                <c:pt idx="742">
                  <c:v>41876</c:v>
                </c:pt>
                <c:pt idx="743">
                  <c:v>41877</c:v>
                </c:pt>
                <c:pt idx="744">
                  <c:v>41877</c:v>
                </c:pt>
                <c:pt idx="745">
                  <c:v>41878</c:v>
                </c:pt>
                <c:pt idx="746">
                  <c:v>41879</c:v>
                </c:pt>
                <c:pt idx="747">
                  <c:v>41879</c:v>
                </c:pt>
                <c:pt idx="748">
                  <c:v>41880</c:v>
                </c:pt>
                <c:pt idx="749">
                  <c:v>41880</c:v>
                </c:pt>
                <c:pt idx="750">
                  <c:v>41881</c:v>
                </c:pt>
                <c:pt idx="751">
                  <c:v>41882</c:v>
                </c:pt>
                <c:pt idx="752">
                  <c:v>41882</c:v>
                </c:pt>
                <c:pt idx="753">
                  <c:v>41883</c:v>
                </c:pt>
                <c:pt idx="754">
                  <c:v>41884</c:v>
                </c:pt>
                <c:pt idx="755">
                  <c:v>41884</c:v>
                </c:pt>
                <c:pt idx="756">
                  <c:v>41885</c:v>
                </c:pt>
                <c:pt idx="757">
                  <c:v>41886</c:v>
                </c:pt>
                <c:pt idx="758">
                  <c:v>41886</c:v>
                </c:pt>
                <c:pt idx="759">
                  <c:v>41887</c:v>
                </c:pt>
                <c:pt idx="760">
                  <c:v>41888</c:v>
                </c:pt>
                <c:pt idx="761">
                  <c:v>41889</c:v>
                </c:pt>
                <c:pt idx="762">
                  <c:v>41889</c:v>
                </c:pt>
                <c:pt idx="763">
                  <c:v>41890</c:v>
                </c:pt>
                <c:pt idx="764">
                  <c:v>41891</c:v>
                </c:pt>
                <c:pt idx="765">
                  <c:v>41891</c:v>
                </c:pt>
                <c:pt idx="766">
                  <c:v>41892</c:v>
                </c:pt>
                <c:pt idx="767">
                  <c:v>41893</c:v>
                </c:pt>
                <c:pt idx="768">
                  <c:v>41893</c:v>
                </c:pt>
                <c:pt idx="769">
                  <c:v>41894</c:v>
                </c:pt>
                <c:pt idx="770">
                  <c:v>41895</c:v>
                </c:pt>
                <c:pt idx="771">
                  <c:v>41896</c:v>
                </c:pt>
                <c:pt idx="772">
                  <c:v>41896</c:v>
                </c:pt>
                <c:pt idx="773">
                  <c:v>41897</c:v>
                </c:pt>
                <c:pt idx="774">
                  <c:v>41898</c:v>
                </c:pt>
                <c:pt idx="775">
                  <c:v>41898</c:v>
                </c:pt>
                <c:pt idx="776">
                  <c:v>41899</c:v>
                </c:pt>
                <c:pt idx="777">
                  <c:v>41900</c:v>
                </c:pt>
                <c:pt idx="778">
                  <c:v>41900</c:v>
                </c:pt>
                <c:pt idx="779">
                  <c:v>41901</c:v>
                </c:pt>
                <c:pt idx="780">
                  <c:v>41902</c:v>
                </c:pt>
                <c:pt idx="781">
                  <c:v>41903</c:v>
                </c:pt>
                <c:pt idx="782">
                  <c:v>41903</c:v>
                </c:pt>
                <c:pt idx="783">
                  <c:v>41904</c:v>
                </c:pt>
                <c:pt idx="784">
                  <c:v>41905</c:v>
                </c:pt>
                <c:pt idx="785">
                  <c:v>41905</c:v>
                </c:pt>
                <c:pt idx="786">
                  <c:v>41906</c:v>
                </c:pt>
                <c:pt idx="787">
                  <c:v>41907</c:v>
                </c:pt>
                <c:pt idx="788">
                  <c:v>41907</c:v>
                </c:pt>
                <c:pt idx="789">
                  <c:v>41908</c:v>
                </c:pt>
                <c:pt idx="790">
                  <c:v>41909</c:v>
                </c:pt>
                <c:pt idx="791">
                  <c:v>41910</c:v>
                </c:pt>
                <c:pt idx="792">
                  <c:v>41910</c:v>
                </c:pt>
                <c:pt idx="793">
                  <c:v>41911</c:v>
                </c:pt>
                <c:pt idx="794">
                  <c:v>41912</c:v>
                </c:pt>
                <c:pt idx="795">
                  <c:v>41912</c:v>
                </c:pt>
                <c:pt idx="796">
                  <c:v>41915</c:v>
                </c:pt>
                <c:pt idx="797">
                  <c:v>41916</c:v>
                </c:pt>
                <c:pt idx="798">
                  <c:v>41917</c:v>
                </c:pt>
                <c:pt idx="799">
                  <c:v>41917</c:v>
                </c:pt>
                <c:pt idx="800">
                  <c:v>41918</c:v>
                </c:pt>
                <c:pt idx="801">
                  <c:v>41919</c:v>
                </c:pt>
                <c:pt idx="802">
                  <c:v>41919</c:v>
                </c:pt>
                <c:pt idx="803">
                  <c:v>41920</c:v>
                </c:pt>
                <c:pt idx="804">
                  <c:v>41921</c:v>
                </c:pt>
                <c:pt idx="805">
                  <c:v>41921</c:v>
                </c:pt>
                <c:pt idx="806">
                  <c:v>41922</c:v>
                </c:pt>
                <c:pt idx="807">
                  <c:v>41923</c:v>
                </c:pt>
                <c:pt idx="808">
                  <c:v>41924</c:v>
                </c:pt>
                <c:pt idx="809">
                  <c:v>41924</c:v>
                </c:pt>
                <c:pt idx="810">
                  <c:v>41925</c:v>
                </c:pt>
                <c:pt idx="811">
                  <c:v>41926</c:v>
                </c:pt>
                <c:pt idx="812">
                  <c:v>41926</c:v>
                </c:pt>
                <c:pt idx="813">
                  <c:v>41927</c:v>
                </c:pt>
                <c:pt idx="814">
                  <c:v>41928</c:v>
                </c:pt>
                <c:pt idx="815">
                  <c:v>41928</c:v>
                </c:pt>
                <c:pt idx="816">
                  <c:v>41929</c:v>
                </c:pt>
                <c:pt idx="817">
                  <c:v>41930</c:v>
                </c:pt>
                <c:pt idx="818">
                  <c:v>41931</c:v>
                </c:pt>
                <c:pt idx="819">
                  <c:v>41931</c:v>
                </c:pt>
                <c:pt idx="820">
                  <c:v>41932</c:v>
                </c:pt>
                <c:pt idx="821">
                  <c:v>41933</c:v>
                </c:pt>
                <c:pt idx="822">
                  <c:v>41933</c:v>
                </c:pt>
                <c:pt idx="823">
                  <c:v>41934</c:v>
                </c:pt>
                <c:pt idx="824">
                  <c:v>41935</c:v>
                </c:pt>
                <c:pt idx="825">
                  <c:v>41935</c:v>
                </c:pt>
                <c:pt idx="826">
                  <c:v>41936</c:v>
                </c:pt>
                <c:pt idx="827">
                  <c:v>41937</c:v>
                </c:pt>
                <c:pt idx="828">
                  <c:v>41938</c:v>
                </c:pt>
                <c:pt idx="829">
                  <c:v>41938</c:v>
                </c:pt>
                <c:pt idx="830">
                  <c:v>41939</c:v>
                </c:pt>
                <c:pt idx="831">
                  <c:v>41940</c:v>
                </c:pt>
                <c:pt idx="832">
                  <c:v>41940</c:v>
                </c:pt>
                <c:pt idx="833">
                  <c:v>41941</c:v>
                </c:pt>
                <c:pt idx="834">
                  <c:v>41942</c:v>
                </c:pt>
                <c:pt idx="835">
                  <c:v>41942</c:v>
                </c:pt>
                <c:pt idx="836">
                  <c:v>41943</c:v>
                </c:pt>
                <c:pt idx="837">
                  <c:v>41944</c:v>
                </c:pt>
                <c:pt idx="838">
                  <c:v>41945</c:v>
                </c:pt>
                <c:pt idx="839">
                  <c:v>41945</c:v>
                </c:pt>
                <c:pt idx="840">
                  <c:v>41946</c:v>
                </c:pt>
                <c:pt idx="841">
                  <c:v>41947</c:v>
                </c:pt>
                <c:pt idx="842">
                  <c:v>41947</c:v>
                </c:pt>
                <c:pt idx="843">
                  <c:v>41948</c:v>
                </c:pt>
                <c:pt idx="844">
                  <c:v>41949</c:v>
                </c:pt>
                <c:pt idx="845">
                  <c:v>41949</c:v>
                </c:pt>
                <c:pt idx="846">
                  <c:v>41950</c:v>
                </c:pt>
                <c:pt idx="847">
                  <c:v>41951</c:v>
                </c:pt>
                <c:pt idx="848">
                  <c:v>41952</c:v>
                </c:pt>
                <c:pt idx="849">
                  <c:v>41952</c:v>
                </c:pt>
                <c:pt idx="850">
                  <c:v>41953</c:v>
                </c:pt>
                <c:pt idx="851">
                  <c:v>41954</c:v>
                </c:pt>
                <c:pt idx="852">
                  <c:v>41954</c:v>
                </c:pt>
                <c:pt idx="853">
                  <c:v>41955</c:v>
                </c:pt>
                <c:pt idx="854">
                  <c:v>41956</c:v>
                </c:pt>
                <c:pt idx="855">
                  <c:v>41956</c:v>
                </c:pt>
                <c:pt idx="856">
                  <c:v>41957</c:v>
                </c:pt>
                <c:pt idx="857">
                  <c:v>41958</c:v>
                </c:pt>
                <c:pt idx="858">
                  <c:v>41959</c:v>
                </c:pt>
                <c:pt idx="859">
                  <c:v>41959</c:v>
                </c:pt>
                <c:pt idx="860">
                  <c:v>41960</c:v>
                </c:pt>
                <c:pt idx="861">
                  <c:v>41961</c:v>
                </c:pt>
                <c:pt idx="862">
                  <c:v>41961</c:v>
                </c:pt>
                <c:pt idx="863">
                  <c:v>41962</c:v>
                </c:pt>
                <c:pt idx="864">
                  <c:v>41963</c:v>
                </c:pt>
                <c:pt idx="865">
                  <c:v>41963</c:v>
                </c:pt>
                <c:pt idx="866">
                  <c:v>41964</c:v>
                </c:pt>
                <c:pt idx="867">
                  <c:v>41965</c:v>
                </c:pt>
                <c:pt idx="868">
                  <c:v>41966</c:v>
                </c:pt>
                <c:pt idx="869">
                  <c:v>41966</c:v>
                </c:pt>
                <c:pt idx="870">
                  <c:v>41967</c:v>
                </c:pt>
                <c:pt idx="871">
                  <c:v>41968</c:v>
                </c:pt>
                <c:pt idx="872">
                  <c:v>41968</c:v>
                </c:pt>
                <c:pt idx="873">
                  <c:v>41969</c:v>
                </c:pt>
                <c:pt idx="874">
                  <c:v>41970</c:v>
                </c:pt>
                <c:pt idx="875">
                  <c:v>41970</c:v>
                </c:pt>
                <c:pt idx="876">
                  <c:v>41971</c:v>
                </c:pt>
                <c:pt idx="877">
                  <c:v>41972</c:v>
                </c:pt>
                <c:pt idx="878">
                  <c:v>41973</c:v>
                </c:pt>
                <c:pt idx="879">
                  <c:v>41973</c:v>
                </c:pt>
                <c:pt idx="880">
                  <c:v>41974</c:v>
                </c:pt>
                <c:pt idx="881">
                  <c:v>41975</c:v>
                </c:pt>
                <c:pt idx="882">
                  <c:v>41975</c:v>
                </c:pt>
                <c:pt idx="883">
                  <c:v>41976</c:v>
                </c:pt>
                <c:pt idx="884">
                  <c:v>41977</c:v>
                </c:pt>
                <c:pt idx="885">
                  <c:v>41977</c:v>
                </c:pt>
                <c:pt idx="886">
                  <c:v>41978</c:v>
                </c:pt>
                <c:pt idx="887">
                  <c:v>41979</c:v>
                </c:pt>
                <c:pt idx="888">
                  <c:v>41980</c:v>
                </c:pt>
                <c:pt idx="889">
                  <c:v>41980</c:v>
                </c:pt>
                <c:pt idx="890">
                  <c:v>41981</c:v>
                </c:pt>
                <c:pt idx="891">
                  <c:v>41982</c:v>
                </c:pt>
                <c:pt idx="892">
                  <c:v>41982</c:v>
                </c:pt>
                <c:pt idx="893">
                  <c:v>41983</c:v>
                </c:pt>
                <c:pt idx="894">
                  <c:v>41984</c:v>
                </c:pt>
                <c:pt idx="895">
                  <c:v>41984</c:v>
                </c:pt>
                <c:pt idx="896">
                  <c:v>41985</c:v>
                </c:pt>
                <c:pt idx="897">
                  <c:v>41985</c:v>
                </c:pt>
                <c:pt idx="898">
                  <c:v>41986</c:v>
                </c:pt>
                <c:pt idx="899">
                  <c:v>41987</c:v>
                </c:pt>
                <c:pt idx="900">
                  <c:v>41987</c:v>
                </c:pt>
                <c:pt idx="901">
                  <c:v>41988</c:v>
                </c:pt>
                <c:pt idx="902">
                  <c:v>41989</c:v>
                </c:pt>
                <c:pt idx="903">
                  <c:v>41989</c:v>
                </c:pt>
                <c:pt idx="904">
                  <c:v>41990</c:v>
                </c:pt>
                <c:pt idx="905">
                  <c:v>41991</c:v>
                </c:pt>
                <c:pt idx="906">
                  <c:v>41991</c:v>
                </c:pt>
                <c:pt idx="907">
                  <c:v>41992</c:v>
                </c:pt>
                <c:pt idx="908">
                  <c:v>41993</c:v>
                </c:pt>
                <c:pt idx="909">
                  <c:v>41994</c:v>
                </c:pt>
                <c:pt idx="910">
                  <c:v>41994</c:v>
                </c:pt>
                <c:pt idx="911">
                  <c:v>41995</c:v>
                </c:pt>
                <c:pt idx="912">
                  <c:v>41996</c:v>
                </c:pt>
                <c:pt idx="913">
                  <c:v>41996</c:v>
                </c:pt>
                <c:pt idx="914">
                  <c:v>41997</c:v>
                </c:pt>
                <c:pt idx="915">
                  <c:v>41998</c:v>
                </c:pt>
                <c:pt idx="916">
                  <c:v>41998</c:v>
                </c:pt>
                <c:pt idx="917">
                  <c:v>41999</c:v>
                </c:pt>
                <c:pt idx="918">
                  <c:v>42000</c:v>
                </c:pt>
                <c:pt idx="919">
                  <c:v>42001</c:v>
                </c:pt>
                <c:pt idx="920">
                  <c:v>42001</c:v>
                </c:pt>
                <c:pt idx="921">
                  <c:v>42002</c:v>
                </c:pt>
                <c:pt idx="922">
                  <c:v>42003</c:v>
                </c:pt>
                <c:pt idx="923">
                  <c:v>42003</c:v>
                </c:pt>
                <c:pt idx="924">
                  <c:v>42004</c:v>
                </c:pt>
                <c:pt idx="925">
                  <c:v>42005</c:v>
                </c:pt>
                <c:pt idx="926">
                  <c:v>42005</c:v>
                </c:pt>
                <c:pt idx="927">
                  <c:v>42006</c:v>
                </c:pt>
                <c:pt idx="928">
                  <c:v>42007</c:v>
                </c:pt>
                <c:pt idx="929">
                  <c:v>42008</c:v>
                </c:pt>
                <c:pt idx="930">
                  <c:v>42008</c:v>
                </c:pt>
                <c:pt idx="931">
                  <c:v>42009</c:v>
                </c:pt>
                <c:pt idx="932">
                  <c:v>42010</c:v>
                </c:pt>
                <c:pt idx="933">
                  <c:v>42010</c:v>
                </c:pt>
                <c:pt idx="934">
                  <c:v>42011</c:v>
                </c:pt>
                <c:pt idx="935">
                  <c:v>42012</c:v>
                </c:pt>
                <c:pt idx="936">
                  <c:v>42012</c:v>
                </c:pt>
                <c:pt idx="937">
                  <c:v>42013</c:v>
                </c:pt>
                <c:pt idx="938">
                  <c:v>42014</c:v>
                </c:pt>
                <c:pt idx="939">
                  <c:v>42015</c:v>
                </c:pt>
                <c:pt idx="940">
                  <c:v>42015</c:v>
                </c:pt>
                <c:pt idx="941">
                  <c:v>42016</c:v>
                </c:pt>
                <c:pt idx="942">
                  <c:v>42017</c:v>
                </c:pt>
                <c:pt idx="943">
                  <c:v>42017</c:v>
                </c:pt>
                <c:pt idx="944">
                  <c:v>42018</c:v>
                </c:pt>
                <c:pt idx="945">
                  <c:v>42019</c:v>
                </c:pt>
                <c:pt idx="946">
                  <c:v>42019</c:v>
                </c:pt>
                <c:pt idx="947">
                  <c:v>42020</c:v>
                </c:pt>
                <c:pt idx="948">
                  <c:v>42021</c:v>
                </c:pt>
                <c:pt idx="949">
                  <c:v>42022</c:v>
                </c:pt>
                <c:pt idx="950">
                  <c:v>42022</c:v>
                </c:pt>
                <c:pt idx="951">
                  <c:v>42023</c:v>
                </c:pt>
                <c:pt idx="952">
                  <c:v>42024</c:v>
                </c:pt>
                <c:pt idx="953">
                  <c:v>42024</c:v>
                </c:pt>
                <c:pt idx="954">
                  <c:v>42025</c:v>
                </c:pt>
                <c:pt idx="955">
                  <c:v>42026</c:v>
                </c:pt>
                <c:pt idx="956">
                  <c:v>42026</c:v>
                </c:pt>
                <c:pt idx="957">
                  <c:v>42027</c:v>
                </c:pt>
                <c:pt idx="958">
                  <c:v>42028</c:v>
                </c:pt>
                <c:pt idx="959">
                  <c:v>42029</c:v>
                </c:pt>
                <c:pt idx="960">
                  <c:v>42029</c:v>
                </c:pt>
                <c:pt idx="961">
                  <c:v>42030</c:v>
                </c:pt>
                <c:pt idx="962">
                  <c:v>42031</c:v>
                </c:pt>
                <c:pt idx="963">
                  <c:v>42031</c:v>
                </c:pt>
                <c:pt idx="964">
                  <c:v>42032</c:v>
                </c:pt>
                <c:pt idx="965">
                  <c:v>42033</c:v>
                </c:pt>
                <c:pt idx="966">
                  <c:v>42033</c:v>
                </c:pt>
                <c:pt idx="967">
                  <c:v>42034</c:v>
                </c:pt>
                <c:pt idx="968">
                  <c:v>42035</c:v>
                </c:pt>
                <c:pt idx="969">
                  <c:v>42036</c:v>
                </c:pt>
                <c:pt idx="970">
                  <c:v>42036</c:v>
                </c:pt>
                <c:pt idx="971">
                  <c:v>42037</c:v>
                </c:pt>
                <c:pt idx="972">
                  <c:v>42038</c:v>
                </c:pt>
                <c:pt idx="973">
                  <c:v>42038</c:v>
                </c:pt>
                <c:pt idx="974">
                  <c:v>42039</c:v>
                </c:pt>
                <c:pt idx="975">
                  <c:v>42040</c:v>
                </c:pt>
                <c:pt idx="976">
                  <c:v>42040</c:v>
                </c:pt>
                <c:pt idx="977">
                  <c:v>42041</c:v>
                </c:pt>
                <c:pt idx="978">
                  <c:v>42042</c:v>
                </c:pt>
                <c:pt idx="979">
                  <c:v>42043</c:v>
                </c:pt>
                <c:pt idx="980">
                  <c:v>42043</c:v>
                </c:pt>
                <c:pt idx="981">
                  <c:v>42044</c:v>
                </c:pt>
                <c:pt idx="982">
                  <c:v>42045</c:v>
                </c:pt>
                <c:pt idx="983">
                  <c:v>42045</c:v>
                </c:pt>
                <c:pt idx="984">
                  <c:v>42046</c:v>
                </c:pt>
                <c:pt idx="985">
                  <c:v>42047</c:v>
                </c:pt>
                <c:pt idx="986">
                  <c:v>42047</c:v>
                </c:pt>
                <c:pt idx="987">
                  <c:v>42048</c:v>
                </c:pt>
                <c:pt idx="988">
                  <c:v>42049</c:v>
                </c:pt>
                <c:pt idx="989">
                  <c:v>42050</c:v>
                </c:pt>
                <c:pt idx="990">
                  <c:v>42050</c:v>
                </c:pt>
                <c:pt idx="991">
                  <c:v>42051</c:v>
                </c:pt>
                <c:pt idx="992">
                  <c:v>42052</c:v>
                </c:pt>
                <c:pt idx="993">
                  <c:v>42052</c:v>
                </c:pt>
                <c:pt idx="994">
                  <c:v>42053</c:v>
                </c:pt>
                <c:pt idx="995">
                  <c:v>42054</c:v>
                </c:pt>
                <c:pt idx="996">
                  <c:v>42054</c:v>
                </c:pt>
                <c:pt idx="997">
                  <c:v>42055</c:v>
                </c:pt>
                <c:pt idx="998">
                  <c:v>42056</c:v>
                </c:pt>
                <c:pt idx="999">
                  <c:v>42057</c:v>
                </c:pt>
                <c:pt idx="1000">
                  <c:v>42057</c:v>
                </c:pt>
                <c:pt idx="1001">
                  <c:v>42058</c:v>
                </c:pt>
                <c:pt idx="1002">
                  <c:v>42059</c:v>
                </c:pt>
                <c:pt idx="1003">
                  <c:v>42059</c:v>
                </c:pt>
                <c:pt idx="1004">
                  <c:v>42060</c:v>
                </c:pt>
                <c:pt idx="1005">
                  <c:v>42061</c:v>
                </c:pt>
                <c:pt idx="1006">
                  <c:v>42061</c:v>
                </c:pt>
                <c:pt idx="1007">
                  <c:v>42062</c:v>
                </c:pt>
                <c:pt idx="1008">
                  <c:v>42064</c:v>
                </c:pt>
                <c:pt idx="1009">
                  <c:v>42064</c:v>
                </c:pt>
                <c:pt idx="1010">
                  <c:v>42065</c:v>
                </c:pt>
                <c:pt idx="1011">
                  <c:v>42066</c:v>
                </c:pt>
                <c:pt idx="1012">
                  <c:v>42066</c:v>
                </c:pt>
                <c:pt idx="1013">
                  <c:v>42066</c:v>
                </c:pt>
                <c:pt idx="1014">
                  <c:v>42067</c:v>
                </c:pt>
                <c:pt idx="1015">
                  <c:v>42068</c:v>
                </c:pt>
                <c:pt idx="1016">
                  <c:v>42068</c:v>
                </c:pt>
                <c:pt idx="1017">
                  <c:v>42068</c:v>
                </c:pt>
                <c:pt idx="1018">
                  <c:v>42069</c:v>
                </c:pt>
                <c:pt idx="1019">
                  <c:v>42070</c:v>
                </c:pt>
                <c:pt idx="1020">
                  <c:v>42071</c:v>
                </c:pt>
                <c:pt idx="1021">
                  <c:v>42071</c:v>
                </c:pt>
                <c:pt idx="1022">
                  <c:v>42072</c:v>
                </c:pt>
                <c:pt idx="1023">
                  <c:v>42073</c:v>
                </c:pt>
                <c:pt idx="1024">
                  <c:v>42073</c:v>
                </c:pt>
                <c:pt idx="1025">
                  <c:v>42074</c:v>
                </c:pt>
                <c:pt idx="1026">
                  <c:v>42075</c:v>
                </c:pt>
                <c:pt idx="1027">
                  <c:v>42075</c:v>
                </c:pt>
                <c:pt idx="1028">
                  <c:v>42076</c:v>
                </c:pt>
                <c:pt idx="1029">
                  <c:v>42077</c:v>
                </c:pt>
                <c:pt idx="1030">
                  <c:v>42078</c:v>
                </c:pt>
                <c:pt idx="1031">
                  <c:v>42078</c:v>
                </c:pt>
                <c:pt idx="1032">
                  <c:v>42079</c:v>
                </c:pt>
                <c:pt idx="1033">
                  <c:v>42080</c:v>
                </c:pt>
                <c:pt idx="1034">
                  <c:v>42080</c:v>
                </c:pt>
                <c:pt idx="1035">
                  <c:v>42081</c:v>
                </c:pt>
                <c:pt idx="1036">
                  <c:v>42082</c:v>
                </c:pt>
                <c:pt idx="1037">
                  <c:v>42082</c:v>
                </c:pt>
                <c:pt idx="1038">
                  <c:v>42083</c:v>
                </c:pt>
                <c:pt idx="1039">
                  <c:v>42084</c:v>
                </c:pt>
                <c:pt idx="1040">
                  <c:v>42085</c:v>
                </c:pt>
                <c:pt idx="1041">
                  <c:v>42085</c:v>
                </c:pt>
                <c:pt idx="1042">
                  <c:v>42086</c:v>
                </c:pt>
                <c:pt idx="1043">
                  <c:v>42087</c:v>
                </c:pt>
                <c:pt idx="1044">
                  <c:v>42087</c:v>
                </c:pt>
                <c:pt idx="1045">
                  <c:v>42088</c:v>
                </c:pt>
                <c:pt idx="1046">
                  <c:v>42089</c:v>
                </c:pt>
                <c:pt idx="1047">
                  <c:v>42089</c:v>
                </c:pt>
                <c:pt idx="1048">
                  <c:v>42090</c:v>
                </c:pt>
                <c:pt idx="1049">
                  <c:v>42091</c:v>
                </c:pt>
                <c:pt idx="1050">
                  <c:v>42092</c:v>
                </c:pt>
                <c:pt idx="1051">
                  <c:v>42092</c:v>
                </c:pt>
                <c:pt idx="1052">
                  <c:v>42093</c:v>
                </c:pt>
                <c:pt idx="1053">
                  <c:v>42094</c:v>
                </c:pt>
                <c:pt idx="1054">
                  <c:v>42094</c:v>
                </c:pt>
                <c:pt idx="1055">
                  <c:v>42095</c:v>
                </c:pt>
                <c:pt idx="1056">
                  <c:v>42096</c:v>
                </c:pt>
                <c:pt idx="1057">
                  <c:v>42096</c:v>
                </c:pt>
                <c:pt idx="1058">
                  <c:v>42097</c:v>
                </c:pt>
                <c:pt idx="1059">
                  <c:v>42098</c:v>
                </c:pt>
                <c:pt idx="1060">
                  <c:v>42099</c:v>
                </c:pt>
                <c:pt idx="1061">
                  <c:v>42099</c:v>
                </c:pt>
                <c:pt idx="1062">
                  <c:v>42100</c:v>
                </c:pt>
                <c:pt idx="1063">
                  <c:v>42101</c:v>
                </c:pt>
                <c:pt idx="1064">
                  <c:v>42101</c:v>
                </c:pt>
                <c:pt idx="1065">
                  <c:v>42102</c:v>
                </c:pt>
                <c:pt idx="1066">
                  <c:v>42103</c:v>
                </c:pt>
                <c:pt idx="1067">
                  <c:v>42103</c:v>
                </c:pt>
                <c:pt idx="1068">
                  <c:v>42104</c:v>
                </c:pt>
                <c:pt idx="1069">
                  <c:v>42105</c:v>
                </c:pt>
                <c:pt idx="1070">
                  <c:v>42106</c:v>
                </c:pt>
                <c:pt idx="1071">
                  <c:v>42106</c:v>
                </c:pt>
                <c:pt idx="1072">
                  <c:v>42107</c:v>
                </c:pt>
                <c:pt idx="1073">
                  <c:v>42108</c:v>
                </c:pt>
                <c:pt idx="1074">
                  <c:v>42108</c:v>
                </c:pt>
                <c:pt idx="1075">
                  <c:v>42109</c:v>
                </c:pt>
                <c:pt idx="1076">
                  <c:v>42110</c:v>
                </c:pt>
                <c:pt idx="1077">
                  <c:v>42110</c:v>
                </c:pt>
                <c:pt idx="1078">
                  <c:v>42111</c:v>
                </c:pt>
                <c:pt idx="1079">
                  <c:v>42112</c:v>
                </c:pt>
                <c:pt idx="1080">
                  <c:v>42113</c:v>
                </c:pt>
                <c:pt idx="1081">
                  <c:v>42113</c:v>
                </c:pt>
                <c:pt idx="1082">
                  <c:v>42114</c:v>
                </c:pt>
                <c:pt idx="1083">
                  <c:v>42115</c:v>
                </c:pt>
                <c:pt idx="1084">
                  <c:v>42115</c:v>
                </c:pt>
                <c:pt idx="1085">
                  <c:v>42116</c:v>
                </c:pt>
                <c:pt idx="1086">
                  <c:v>42117</c:v>
                </c:pt>
                <c:pt idx="1087">
                  <c:v>42117</c:v>
                </c:pt>
                <c:pt idx="1088">
                  <c:v>42118</c:v>
                </c:pt>
                <c:pt idx="1089">
                  <c:v>42119</c:v>
                </c:pt>
                <c:pt idx="1090">
                  <c:v>42120</c:v>
                </c:pt>
                <c:pt idx="1091">
                  <c:v>42120</c:v>
                </c:pt>
                <c:pt idx="1092">
                  <c:v>42121</c:v>
                </c:pt>
                <c:pt idx="1093">
                  <c:v>42122</c:v>
                </c:pt>
                <c:pt idx="1094">
                  <c:v>42122</c:v>
                </c:pt>
                <c:pt idx="1095">
                  <c:v>42123</c:v>
                </c:pt>
                <c:pt idx="1096">
                  <c:v>42124</c:v>
                </c:pt>
                <c:pt idx="1097">
                  <c:v>42124</c:v>
                </c:pt>
                <c:pt idx="1098">
                  <c:v>42125</c:v>
                </c:pt>
                <c:pt idx="1099">
                  <c:v>42126</c:v>
                </c:pt>
                <c:pt idx="1100">
                  <c:v>42127</c:v>
                </c:pt>
                <c:pt idx="1101">
                  <c:v>42127</c:v>
                </c:pt>
                <c:pt idx="1102">
                  <c:v>42128</c:v>
                </c:pt>
                <c:pt idx="1103">
                  <c:v>42129</c:v>
                </c:pt>
                <c:pt idx="1104">
                  <c:v>42129</c:v>
                </c:pt>
                <c:pt idx="1105">
                  <c:v>42130</c:v>
                </c:pt>
                <c:pt idx="1106">
                  <c:v>42131</c:v>
                </c:pt>
                <c:pt idx="1107">
                  <c:v>42131</c:v>
                </c:pt>
                <c:pt idx="1108">
                  <c:v>42132</c:v>
                </c:pt>
                <c:pt idx="1109">
                  <c:v>42133</c:v>
                </c:pt>
                <c:pt idx="1110">
                  <c:v>42134</c:v>
                </c:pt>
                <c:pt idx="1111">
                  <c:v>42134</c:v>
                </c:pt>
                <c:pt idx="1112">
                  <c:v>42135</c:v>
                </c:pt>
                <c:pt idx="1113">
                  <c:v>42136</c:v>
                </c:pt>
                <c:pt idx="1114">
                  <c:v>42136</c:v>
                </c:pt>
                <c:pt idx="1115">
                  <c:v>42137</c:v>
                </c:pt>
                <c:pt idx="1116">
                  <c:v>42138</c:v>
                </c:pt>
                <c:pt idx="1117">
                  <c:v>42138</c:v>
                </c:pt>
                <c:pt idx="1118">
                  <c:v>42139</c:v>
                </c:pt>
                <c:pt idx="1119">
                  <c:v>42140</c:v>
                </c:pt>
                <c:pt idx="1120">
                  <c:v>42141</c:v>
                </c:pt>
                <c:pt idx="1121">
                  <c:v>42141</c:v>
                </c:pt>
                <c:pt idx="1122">
                  <c:v>42142</c:v>
                </c:pt>
                <c:pt idx="1123">
                  <c:v>42143</c:v>
                </c:pt>
                <c:pt idx="1124">
                  <c:v>42143</c:v>
                </c:pt>
                <c:pt idx="1125">
                  <c:v>42144</c:v>
                </c:pt>
                <c:pt idx="1126">
                  <c:v>42145</c:v>
                </c:pt>
                <c:pt idx="1127">
                  <c:v>42145</c:v>
                </c:pt>
                <c:pt idx="1128">
                  <c:v>42146</c:v>
                </c:pt>
                <c:pt idx="1129">
                  <c:v>42147</c:v>
                </c:pt>
                <c:pt idx="1130">
                  <c:v>42148</c:v>
                </c:pt>
                <c:pt idx="1131">
                  <c:v>42148</c:v>
                </c:pt>
                <c:pt idx="1132">
                  <c:v>42149</c:v>
                </c:pt>
                <c:pt idx="1133">
                  <c:v>42150</c:v>
                </c:pt>
                <c:pt idx="1134">
                  <c:v>42150</c:v>
                </c:pt>
                <c:pt idx="1135">
                  <c:v>42151</c:v>
                </c:pt>
                <c:pt idx="1136">
                  <c:v>42152</c:v>
                </c:pt>
                <c:pt idx="1137">
                  <c:v>42152</c:v>
                </c:pt>
                <c:pt idx="1138">
                  <c:v>42153</c:v>
                </c:pt>
                <c:pt idx="1139">
                  <c:v>42154</c:v>
                </c:pt>
                <c:pt idx="1140">
                  <c:v>42155</c:v>
                </c:pt>
                <c:pt idx="1141">
                  <c:v>42155</c:v>
                </c:pt>
                <c:pt idx="1142">
                  <c:v>42156</c:v>
                </c:pt>
                <c:pt idx="1143">
                  <c:v>42157</c:v>
                </c:pt>
                <c:pt idx="1144">
                  <c:v>42157</c:v>
                </c:pt>
                <c:pt idx="1145">
                  <c:v>42158</c:v>
                </c:pt>
                <c:pt idx="1146">
                  <c:v>42159</c:v>
                </c:pt>
                <c:pt idx="1147">
                  <c:v>42159</c:v>
                </c:pt>
                <c:pt idx="1148">
                  <c:v>42160</c:v>
                </c:pt>
                <c:pt idx="1149">
                  <c:v>42161</c:v>
                </c:pt>
                <c:pt idx="1150">
                  <c:v>42162</c:v>
                </c:pt>
                <c:pt idx="1151">
                  <c:v>42162</c:v>
                </c:pt>
                <c:pt idx="1152">
                  <c:v>42163</c:v>
                </c:pt>
                <c:pt idx="1153">
                  <c:v>42164</c:v>
                </c:pt>
                <c:pt idx="1154">
                  <c:v>42164</c:v>
                </c:pt>
                <c:pt idx="1155">
                  <c:v>42165</c:v>
                </c:pt>
                <c:pt idx="1156">
                  <c:v>42166</c:v>
                </c:pt>
                <c:pt idx="1157">
                  <c:v>42166</c:v>
                </c:pt>
                <c:pt idx="1158">
                  <c:v>42167</c:v>
                </c:pt>
                <c:pt idx="1159">
                  <c:v>42168</c:v>
                </c:pt>
                <c:pt idx="1160">
                  <c:v>42169</c:v>
                </c:pt>
                <c:pt idx="1161">
                  <c:v>42169</c:v>
                </c:pt>
                <c:pt idx="1162">
                  <c:v>42170</c:v>
                </c:pt>
                <c:pt idx="1163">
                  <c:v>42171</c:v>
                </c:pt>
                <c:pt idx="1164">
                  <c:v>42171</c:v>
                </c:pt>
                <c:pt idx="1165">
                  <c:v>42172</c:v>
                </c:pt>
                <c:pt idx="1166">
                  <c:v>42173</c:v>
                </c:pt>
                <c:pt idx="1167">
                  <c:v>42173</c:v>
                </c:pt>
                <c:pt idx="1168">
                  <c:v>42174</c:v>
                </c:pt>
                <c:pt idx="1169">
                  <c:v>42175</c:v>
                </c:pt>
                <c:pt idx="1170">
                  <c:v>42176</c:v>
                </c:pt>
                <c:pt idx="1171">
                  <c:v>42176</c:v>
                </c:pt>
                <c:pt idx="1172">
                  <c:v>42177</c:v>
                </c:pt>
                <c:pt idx="1173">
                  <c:v>42178</c:v>
                </c:pt>
                <c:pt idx="1174">
                  <c:v>42178</c:v>
                </c:pt>
                <c:pt idx="1175">
                  <c:v>42179</c:v>
                </c:pt>
                <c:pt idx="1176">
                  <c:v>42180</c:v>
                </c:pt>
                <c:pt idx="1177">
                  <c:v>42180</c:v>
                </c:pt>
                <c:pt idx="1178">
                  <c:v>42181</c:v>
                </c:pt>
                <c:pt idx="1179">
                  <c:v>42182</c:v>
                </c:pt>
                <c:pt idx="1180">
                  <c:v>42183</c:v>
                </c:pt>
                <c:pt idx="1181">
                  <c:v>42183</c:v>
                </c:pt>
                <c:pt idx="1182">
                  <c:v>42184</c:v>
                </c:pt>
                <c:pt idx="1183">
                  <c:v>42185</c:v>
                </c:pt>
                <c:pt idx="1184">
                  <c:v>42185</c:v>
                </c:pt>
                <c:pt idx="1185">
                  <c:v>42187</c:v>
                </c:pt>
                <c:pt idx="1186">
                  <c:v>42187</c:v>
                </c:pt>
                <c:pt idx="1187">
                  <c:v>42190</c:v>
                </c:pt>
                <c:pt idx="1188">
                  <c:v>42190</c:v>
                </c:pt>
                <c:pt idx="1189">
                  <c:v>42192</c:v>
                </c:pt>
                <c:pt idx="1190">
                  <c:v>42192</c:v>
                </c:pt>
                <c:pt idx="1191">
                  <c:v>42194</c:v>
                </c:pt>
                <c:pt idx="1192">
                  <c:v>42194</c:v>
                </c:pt>
                <c:pt idx="1193">
                  <c:v>42197</c:v>
                </c:pt>
                <c:pt idx="1194">
                  <c:v>42197</c:v>
                </c:pt>
                <c:pt idx="1195">
                  <c:v>42199</c:v>
                </c:pt>
                <c:pt idx="1196">
                  <c:v>42199</c:v>
                </c:pt>
                <c:pt idx="1197">
                  <c:v>42201</c:v>
                </c:pt>
                <c:pt idx="1198">
                  <c:v>42201</c:v>
                </c:pt>
                <c:pt idx="1199">
                  <c:v>42204</c:v>
                </c:pt>
                <c:pt idx="1200">
                  <c:v>42204</c:v>
                </c:pt>
                <c:pt idx="1201">
                  <c:v>42206</c:v>
                </c:pt>
                <c:pt idx="1202">
                  <c:v>42206</c:v>
                </c:pt>
                <c:pt idx="1203">
                  <c:v>42208</c:v>
                </c:pt>
                <c:pt idx="1204">
                  <c:v>42208</c:v>
                </c:pt>
                <c:pt idx="1205">
                  <c:v>42211</c:v>
                </c:pt>
                <c:pt idx="1206">
                  <c:v>42211</c:v>
                </c:pt>
                <c:pt idx="1207">
                  <c:v>42213</c:v>
                </c:pt>
                <c:pt idx="1208">
                  <c:v>42213</c:v>
                </c:pt>
                <c:pt idx="1209">
                  <c:v>42215</c:v>
                </c:pt>
                <c:pt idx="1210">
                  <c:v>42215</c:v>
                </c:pt>
                <c:pt idx="1211">
                  <c:v>42218</c:v>
                </c:pt>
                <c:pt idx="1212">
                  <c:v>42218</c:v>
                </c:pt>
                <c:pt idx="1213">
                  <c:v>42220</c:v>
                </c:pt>
                <c:pt idx="1214">
                  <c:v>42220</c:v>
                </c:pt>
                <c:pt idx="1215">
                  <c:v>42222</c:v>
                </c:pt>
                <c:pt idx="1216">
                  <c:v>42222</c:v>
                </c:pt>
                <c:pt idx="1217">
                  <c:v>42225</c:v>
                </c:pt>
                <c:pt idx="1218">
                  <c:v>42225</c:v>
                </c:pt>
                <c:pt idx="1219">
                  <c:v>42227</c:v>
                </c:pt>
                <c:pt idx="1220">
                  <c:v>42227</c:v>
                </c:pt>
                <c:pt idx="1221">
                  <c:v>42229</c:v>
                </c:pt>
                <c:pt idx="1222">
                  <c:v>42229</c:v>
                </c:pt>
                <c:pt idx="1223">
                  <c:v>42232</c:v>
                </c:pt>
                <c:pt idx="1224">
                  <c:v>42232</c:v>
                </c:pt>
                <c:pt idx="1225">
                  <c:v>42234</c:v>
                </c:pt>
                <c:pt idx="1226">
                  <c:v>42234</c:v>
                </c:pt>
                <c:pt idx="1227">
                  <c:v>42236</c:v>
                </c:pt>
                <c:pt idx="1228">
                  <c:v>42236</c:v>
                </c:pt>
                <c:pt idx="1229">
                  <c:v>42239</c:v>
                </c:pt>
                <c:pt idx="1230">
                  <c:v>42239</c:v>
                </c:pt>
                <c:pt idx="1231">
                  <c:v>42241</c:v>
                </c:pt>
                <c:pt idx="1232">
                  <c:v>42241</c:v>
                </c:pt>
                <c:pt idx="1233">
                  <c:v>42243</c:v>
                </c:pt>
                <c:pt idx="1234">
                  <c:v>42243</c:v>
                </c:pt>
                <c:pt idx="1235">
                  <c:v>42246</c:v>
                </c:pt>
                <c:pt idx="1236">
                  <c:v>42246</c:v>
                </c:pt>
                <c:pt idx="1237">
                  <c:v>42248</c:v>
                </c:pt>
                <c:pt idx="1238">
                  <c:v>42248</c:v>
                </c:pt>
                <c:pt idx="1239">
                  <c:v>42250</c:v>
                </c:pt>
                <c:pt idx="1240">
                  <c:v>42250</c:v>
                </c:pt>
                <c:pt idx="1241">
                  <c:v>42253</c:v>
                </c:pt>
                <c:pt idx="1242">
                  <c:v>42253</c:v>
                </c:pt>
                <c:pt idx="1243">
                  <c:v>42255</c:v>
                </c:pt>
                <c:pt idx="1244">
                  <c:v>42255</c:v>
                </c:pt>
                <c:pt idx="1245">
                  <c:v>42255</c:v>
                </c:pt>
                <c:pt idx="1246">
                  <c:v>42257</c:v>
                </c:pt>
                <c:pt idx="1247">
                  <c:v>42257</c:v>
                </c:pt>
                <c:pt idx="1248">
                  <c:v>42260</c:v>
                </c:pt>
                <c:pt idx="1249">
                  <c:v>42260</c:v>
                </c:pt>
                <c:pt idx="1250">
                  <c:v>42262</c:v>
                </c:pt>
                <c:pt idx="1251">
                  <c:v>42262</c:v>
                </c:pt>
                <c:pt idx="1252">
                  <c:v>42264</c:v>
                </c:pt>
                <c:pt idx="1253">
                  <c:v>42264</c:v>
                </c:pt>
                <c:pt idx="1254">
                  <c:v>42267</c:v>
                </c:pt>
                <c:pt idx="1255">
                  <c:v>42267</c:v>
                </c:pt>
                <c:pt idx="1256">
                  <c:v>42269</c:v>
                </c:pt>
                <c:pt idx="1257">
                  <c:v>42269</c:v>
                </c:pt>
                <c:pt idx="1258">
                  <c:v>42271</c:v>
                </c:pt>
                <c:pt idx="1259">
                  <c:v>42271</c:v>
                </c:pt>
                <c:pt idx="1260">
                  <c:v>42274</c:v>
                </c:pt>
                <c:pt idx="1261">
                  <c:v>42274</c:v>
                </c:pt>
                <c:pt idx="1262">
                  <c:v>42276</c:v>
                </c:pt>
                <c:pt idx="1263">
                  <c:v>42276</c:v>
                </c:pt>
                <c:pt idx="1264">
                  <c:v>42278</c:v>
                </c:pt>
                <c:pt idx="1265">
                  <c:v>42281</c:v>
                </c:pt>
                <c:pt idx="1266">
                  <c:v>42281</c:v>
                </c:pt>
                <c:pt idx="1267">
                  <c:v>42283</c:v>
                </c:pt>
                <c:pt idx="1268">
                  <c:v>42283</c:v>
                </c:pt>
                <c:pt idx="1269">
                  <c:v>42285</c:v>
                </c:pt>
                <c:pt idx="1270">
                  <c:v>42285</c:v>
                </c:pt>
                <c:pt idx="1271">
                  <c:v>42288</c:v>
                </c:pt>
                <c:pt idx="1272">
                  <c:v>42290</c:v>
                </c:pt>
                <c:pt idx="1273">
                  <c:v>42292</c:v>
                </c:pt>
                <c:pt idx="1274">
                  <c:v>42292</c:v>
                </c:pt>
                <c:pt idx="1275">
                  <c:v>42295</c:v>
                </c:pt>
                <c:pt idx="1276">
                  <c:v>42295</c:v>
                </c:pt>
                <c:pt idx="1277">
                  <c:v>42297</c:v>
                </c:pt>
                <c:pt idx="1278">
                  <c:v>42297</c:v>
                </c:pt>
                <c:pt idx="1279">
                  <c:v>42299</c:v>
                </c:pt>
                <c:pt idx="1280">
                  <c:v>42299</c:v>
                </c:pt>
                <c:pt idx="1281">
                  <c:v>42302</c:v>
                </c:pt>
                <c:pt idx="1282">
                  <c:v>42302</c:v>
                </c:pt>
                <c:pt idx="1283">
                  <c:v>42304</c:v>
                </c:pt>
                <c:pt idx="1284">
                  <c:v>42304</c:v>
                </c:pt>
                <c:pt idx="1285">
                  <c:v>42306</c:v>
                </c:pt>
                <c:pt idx="1286">
                  <c:v>42306</c:v>
                </c:pt>
                <c:pt idx="1287">
                  <c:v>42309</c:v>
                </c:pt>
                <c:pt idx="1288">
                  <c:v>42309</c:v>
                </c:pt>
                <c:pt idx="1289">
                  <c:v>42311</c:v>
                </c:pt>
                <c:pt idx="1290">
                  <c:v>42311</c:v>
                </c:pt>
                <c:pt idx="1291">
                  <c:v>42313</c:v>
                </c:pt>
                <c:pt idx="1292">
                  <c:v>42313</c:v>
                </c:pt>
                <c:pt idx="1293">
                  <c:v>42316</c:v>
                </c:pt>
                <c:pt idx="1294">
                  <c:v>42316</c:v>
                </c:pt>
                <c:pt idx="1295">
                  <c:v>42318</c:v>
                </c:pt>
                <c:pt idx="1296">
                  <c:v>42318</c:v>
                </c:pt>
                <c:pt idx="1297">
                  <c:v>42320</c:v>
                </c:pt>
                <c:pt idx="1298">
                  <c:v>42320</c:v>
                </c:pt>
                <c:pt idx="1299">
                  <c:v>42323</c:v>
                </c:pt>
                <c:pt idx="1300">
                  <c:v>42323</c:v>
                </c:pt>
                <c:pt idx="1301">
                  <c:v>42325</c:v>
                </c:pt>
                <c:pt idx="1302">
                  <c:v>42325</c:v>
                </c:pt>
                <c:pt idx="1303">
                  <c:v>42327</c:v>
                </c:pt>
                <c:pt idx="1304">
                  <c:v>42327</c:v>
                </c:pt>
                <c:pt idx="1305">
                  <c:v>42330</c:v>
                </c:pt>
                <c:pt idx="1306">
                  <c:v>42330</c:v>
                </c:pt>
                <c:pt idx="1307">
                  <c:v>42332</c:v>
                </c:pt>
                <c:pt idx="1308">
                  <c:v>42332</c:v>
                </c:pt>
                <c:pt idx="1309">
                  <c:v>42334</c:v>
                </c:pt>
                <c:pt idx="1310">
                  <c:v>42334</c:v>
                </c:pt>
                <c:pt idx="1311">
                  <c:v>42337</c:v>
                </c:pt>
                <c:pt idx="1312">
                  <c:v>42337</c:v>
                </c:pt>
                <c:pt idx="1313">
                  <c:v>42339</c:v>
                </c:pt>
                <c:pt idx="1314">
                  <c:v>42339</c:v>
                </c:pt>
                <c:pt idx="1315">
                  <c:v>42341</c:v>
                </c:pt>
                <c:pt idx="1316">
                  <c:v>42341</c:v>
                </c:pt>
                <c:pt idx="1317">
                  <c:v>42344</c:v>
                </c:pt>
                <c:pt idx="1318">
                  <c:v>42344</c:v>
                </c:pt>
                <c:pt idx="1319">
                  <c:v>42346</c:v>
                </c:pt>
                <c:pt idx="1320">
                  <c:v>42346</c:v>
                </c:pt>
                <c:pt idx="1321">
                  <c:v>42346</c:v>
                </c:pt>
                <c:pt idx="1322">
                  <c:v>42348</c:v>
                </c:pt>
                <c:pt idx="1323">
                  <c:v>42348</c:v>
                </c:pt>
                <c:pt idx="1324">
                  <c:v>42351</c:v>
                </c:pt>
                <c:pt idx="1325">
                  <c:v>42351</c:v>
                </c:pt>
                <c:pt idx="1326">
                  <c:v>42353</c:v>
                </c:pt>
                <c:pt idx="1327">
                  <c:v>42353</c:v>
                </c:pt>
                <c:pt idx="1328">
                  <c:v>42355</c:v>
                </c:pt>
                <c:pt idx="1329">
                  <c:v>42355</c:v>
                </c:pt>
                <c:pt idx="1330">
                  <c:v>42358</c:v>
                </c:pt>
                <c:pt idx="1331">
                  <c:v>42358</c:v>
                </c:pt>
                <c:pt idx="1332">
                  <c:v>42360</c:v>
                </c:pt>
                <c:pt idx="1333">
                  <c:v>42360</c:v>
                </c:pt>
                <c:pt idx="1334">
                  <c:v>42360</c:v>
                </c:pt>
                <c:pt idx="1335">
                  <c:v>42360</c:v>
                </c:pt>
                <c:pt idx="1336">
                  <c:v>42362</c:v>
                </c:pt>
                <c:pt idx="1337">
                  <c:v>42362</c:v>
                </c:pt>
                <c:pt idx="1338">
                  <c:v>42365</c:v>
                </c:pt>
                <c:pt idx="1339">
                  <c:v>42365</c:v>
                </c:pt>
                <c:pt idx="1340">
                  <c:v>42367</c:v>
                </c:pt>
                <c:pt idx="1341">
                  <c:v>42367</c:v>
                </c:pt>
                <c:pt idx="1342">
                  <c:v>42369</c:v>
                </c:pt>
                <c:pt idx="1343">
                  <c:v>42372</c:v>
                </c:pt>
                <c:pt idx="1344">
                  <c:v>42372</c:v>
                </c:pt>
                <c:pt idx="1345">
                  <c:v>42372</c:v>
                </c:pt>
                <c:pt idx="1346">
                  <c:v>42374</c:v>
                </c:pt>
                <c:pt idx="1347">
                  <c:v>42374</c:v>
                </c:pt>
                <c:pt idx="1348">
                  <c:v>42376</c:v>
                </c:pt>
                <c:pt idx="1349">
                  <c:v>42376</c:v>
                </c:pt>
                <c:pt idx="1350">
                  <c:v>42379</c:v>
                </c:pt>
                <c:pt idx="1351">
                  <c:v>42379</c:v>
                </c:pt>
                <c:pt idx="1352">
                  <c:v>42381</c:v>
                </c:pt>
                <c:pt idx="1353">
                  <c:v>42381</c:v>
                </c:pt>
                <c:pt idx="1354">
                  <c:v>42383</c:v>
                </c:pt>
                <c:pt idx="1355">
                  <c:v>42383</c:v>
                </c:pt>
                <c:pt idx="1356">
                  <c:v>42383</c:v>
                </c:pt>
                <c:pt idx="1357">
                  <c:v>42386</c:v>
                </c:pt>
                <c:pt idx="1358">
                  <c:v>42386</c:v>
                </c:pt>
                <c:pt idx="1359">
                  <c:v>42388</c:v>
                </c:pt>
                <c:pt idx="1360">
                  <c:v>42388</c:v>
                </c:pt>
                <c:pt idx="1361">
                  <c:v>42390</c:v>
                </c:pt>
                <c:pt idx="1362">
                  <c:v>42390</c:v>
                </c:pt>
                <c:pt idx="1363">
                  <c:v>42393</c:v>
                </c:pt>
                <c:pt idx="1364">
                  <c:v>42393</c:v>
                </c:pt>
                <c:pt idx="1365">
                  <c:v>42395</c:v>
                </c:pt>
                <c:pt idx="1366">
                  <c:v>42395</c:v>
                </c:pt>
                <c:pt idx="1367">
                  <c:v>42397</c:v>
                </c:pt>
                <c:pt idx="1368">
                  <c:v>42397</c:v>
                </c:pt>
                <c:pt idx="1369">
                  <c:v>42400</c:v>
                </c:pt>
                <c:pt idx="1370">
                  <c:v>42400</c:v>
                </c:pt>
                <c:pt idx="1371">
                  <c:v>42402</c:v>
                </c:pt>
                <c:pt idx="1372">
                  <c:v>42402</c:v>
                </c:pt>
                <c:pt idx="1373">
                  <c:v>42404</c:v>
                </c:pt>
                <c:pt idx="1374">
                  <c:v>42404</c:v>
                </c:pt>
                <c:pt idx="1375">
                  <c:v>42407</c:v>
                </c:pt>
                <c:pt idx="1376">
                  <c:v>42407</c:v>
                </c:pt>
                <c:pt idx="1377">
                  <c:v>42409</c:v>
                </c:pt>
                <c:pt idx="1378">
                  <c:v>42409</c:v>
                </c:pt>
                <c:pt idx="1379">
                  <c:v>42411</c:v>
                </c:pt>
                <c:pt idx="1380">
                  <c:v>42411</c:v>
                </c:pt>
                <c:pt idx="1381">
                  <c:v>42414</c:v>
                </c:pt>
                <c:pt idx="1382">
                  <c:v>42414</c:v>
                </c:pt>
                <c:pt idx="1383">
                  <c:v>42416</c:v>
                </c:pt>
                <c:pt idx="1384">
                  <c:v>42416</c:v>
                </c:pt>
                <c:pt idx="1385">
                  <c:v>42418</c:v>
                </c:pt>
                <c:pt idx="1386">
                  <c:v>42418</c:v>
                </c:pt>
                <c:pt idx="1387">
                  <c:v>42421</c:v>
                </c:pt>
                <c:pt idx="1388">
                  <c:v>42421</c:v>
                </c:pt>
                <c:pt idx="1389">
                  <c:v>42423</c:v>
                </c:pt>
                <c:pt idx="1390">
                  <c:v>42423</c:v>
                </c:pt>
                <c:pt idx="1391">
                  <c:v>42425</c:v>
                </c:pt>
                <c:pt idx="1392">
                  <c:v>42425</c:v>
                </c:pt>
                <c:pt idx="1393">
                  <c:v>42428</c:v>
                </c:pt>
                <c:pt idx="1394">
                  <c:v>42428</c:v>
                </c:pt>
                <c:pt idx="1395">
                  <c:v>42430</c:v>
                </c:pt>
                <c:pt idx="1396">
                  <c:v>42432</c:v>
                </c:pt>
                <c:pt idx="1397">
                  <c:v>42432</c:v>
                </c:pt>
                <c:pt idx="1398">
                  <c:v>42435</c:v>
                </c:pt>
                <c:pt idx="1399">
                  <c:v>42435</c:v>
                </c:pt>
                <c:pt idx="1400">
                  <c:v>42436</c:v>
                </c:pt>
                <c:pt idx="1401">
                  <c:v>42437</c:v>
                </c:pt>
                <c:pt idx="1402">
                  <c:v>42437</c:v>
                </c:pt>
                <c:pt idx="1403">
                  <c:v>42439</c:v>
                </c:pt>
                <c:pt idx="1404">
                  <c:v>42439</c:v>
                </c:pt>
                <c:pt idx="1405">
                  <c:v>42449</c:v>
                </c:pt>
                <c:pt idx="1406">
                  <c:v>42449</c:v>
                </c:pt>
                <c:pt idx="1407">
                  <c:v>42451</c:v>
                </c:pt>
                <c:pt idx="1408">
                  <c:v>42451</c:v>
                </c:pt>
                <c:pt idx="1409">
                  <c:v>42453</c:v>
                </c:pt>
                <c:pt idx="1410">
                  <c:v>42453</c:v>
                </c:pt>
                <c:pt idx="1411">
                  <c:v>42456</c:v>
                </c:pt>
                <c:pt idx="1412">
                  <c:v>42456</c:v>
                </c:pt>
                <c:pt idx="1413">
                  <c:v>42458</c:v>
                </c:pt>
                <c:pt idx="1414">
                  <c:v>42458</c:v>
                </c:pt>
                <c:pt idx="1415">
                  <c:v>42460</c:v>
                </c:pt>
                <c:pt idx="1416">
                  <c:v>42460</c:v>
                </c:pt>
                <c:pt idx="1417">
                  <c:v>42463</c:v>
                </c:pt>
                <c:pt idx="1418">
                  <c:v>42463</c:v>
                </c:pt>
                <c:pt idx="1419">
                  <c:v>42465</c:v>
                </c:pt>
                <c:pt idx="1420">
                  <c:v>42465</c:v>
                </c:pt>
                <c:pt idx="1421">
                  <c:v>42467</c:v>
                </c:pt>
                <c:pt idx="1422">
                  <c:v>42470</c:v>
                </c:pt>
                <c:pt idx="1423">
                  <c:v>42470</c:v>
                </c:pt>
                <c:pt idx="1424">
                  <c:v>42472</c:v>
                </c:pt>
                <c:pt idx="1425">
                  <c:v>42472</c:v>
                </c:pt>
                <c:pt idx="1426">
                  <c:v>42474</c:v>
                </c:pt>
                <c:pt idx="1427">
                  <c:v>42474</c:v>
                </c:pt>
                <c:pt idx="1428">
                  <c:v>42477</c:v>
                </c:pt>
                <c:pt idx="1429">
                  <c:v>42477</c:v>
                </c:pt>
                <c:pt idx="1430">
                  <c:v>42477</c:v>
                </c:pt>
                <c:pt idx="1431">
                  <c:v>42479</c:v>
                </c:pt>
                <c:pt idx="1432">
                  <c:v>42479</c:v>
                </c:pt>
                <c:pt idx="1433">
                  <c:v>42481</c:v>
                </c:pt>
                <c:pt idx="1434">
                  <c:v>42481</c:v>
                </c:pt>
                <c:pt idx="1435">
                  <c:v>42484</c:v>
                </c:pt>
                <c:pt idx="1436">
                  <c:v>42484</c:v>
                </c:pt>
                <c:pt idx="1437">
                  <c:v>42486</c:v>
                </c:pt>
                <c:pt idx="1438">
                  <c:v>42486</c:v>
                </c:pt>
                <c:pt idx="1439">
                  <c:v>42488</c:v>
                </c:pt>
                <c:pt idx="1440">
                  <c:v>42488</c:v>
                </c:pt>
                <c:pt idx="1441">
                  <c:v>42491</c:v>
                </c:pt>
                <c:pt idx="1442">
                  <c:v>42491</c:v>
                </c:pt>
                <c:pt idx="1443">
                  <c:v>42493</c:v>
                </c:pt>
                <c:pt idx="1444">
                  <c:v>42493</c:v>
                </c:pt>
                <c:pt idx="1445">
                  <c:v>42495</c:v>
                </c:pt>
                <c:pt idx="1446">
                  <c:v>42495</c:v>
                </c:pt>
                <c:pt idx="1447">
                  <c:v>42498</c:v>
                </c:pt>
                <c:pt idx="1448">
                  <c:v>42498</c:v>
                </c:pt>
                <c:pt idx="1449">
                  <c:v>42500</c:v>
                </c:pt>
                <c:pt idx="1450">
                  <c:v>42500</c:v>
                </c:pt>
                <c:pt idx="1451">
                  <c:v>42502</c:v>
                </c:pt>
                <c:pt idx="1452">
                  <c:v>42502</c:v>
                </c:pt>
                <c:pt idx="1453">
                  <c:v>42505</c:v>
                </c:pt>
                <c:pt idx="1454">
                  <c:v>42505</c:v>
                </c:pt>
                <c:pt idx="1455">
                  <c:v>42507</c:v>
                </c:pt>
                <c:pt idx="1456">
                  <c:v>42507</c:v>
                </c:pt>
                <c:pt idx="1457">
                  <c:v>42509</c:v>
                </c:pt>
                <c:pt idx="1458">
                  <c:v>42509</c:v>
                </c:pt>
                <c:pt idx="1459">
                  <c:v>42512</c:v>
                </c:pt>
                <c:pt idx="1460">
                  <c:v>42512</c:v>
                </c:pt>
                <c:pt idx="1461">
                  <c:v>42514</c:v>
                </c:pt>
                <c:pt idx="1462">
                  <c:v>42514</c:v>
                </c:pt>
                <c:pt idx="1463">
                  <c:v>42516</c:v>
                </c:pt>
                <c:pt idx="1464">
                  <c:v>42516</c:v>
                </c:pt>
                <c:pt idx="1465">
                  <c:v>42519</c:v>
                </c:pt>
                <c:pt idx="1466">
                  <c:v>42519</c:v>
                </c:pt>
                <c:pt idx="1467">
                  <c:v>42521</c:v>
                </c:pt>
                <c:pt idx="1468">
                  <c:v>42521</c:v>
                </c:pt>
                <c:pt idx="1469">
                  <c:v>42523</c:v>
                </c:pt>
                <c:pt idx="1470">
                  <c:v>42523</c:v>
                </c:pt>
                <c:pt idx="1471">
                  <c:v>42525</c:v>
                </c:pt>
                <c:pt idx="1472">
                  <c:v>42526</c:v>
                </c:pt>
                <c:pt idx="1473">
                  <c:v>42526</c:v>
                </c:pt>
                <c:pt idx="1474">
                  <c:v>42528</c:v>
                </c:pt>
                <c:pt idx="1475">
                  <c:v>42528</c:v>
                </c:pt>
                <c:pt idx="1476">
                  <c:v>42530</c:v>
                </c:pt>
                <c:pt idx="1477">
                  <c:v>42530</c:v>
                </c:pt>
                <c:pt idx="1478">
                  <c:v>42533</c:v>
                </c:pt>
                <c:pt idx="1479">
                  <c:v>42533</c:v>
                </c:pt>
                <c:pt idx="1480">
                  <c:v>42535</c:v>
                </c:pt>
                <c:pt idx="1481">
                  <c:v>42535</c:v>
                </c:pt>
                <c:pt idx="1482">
                  <c:v>42537</c:v>
                </c:pt>
                <c:pt idx="1483">
                  <c:v>42537</c:v>
                </c:pt>
                <c:pt idx="1484">
                  <c:v>42540</c:v>
                </c:pt>
                <c:pt idx="1485">
                  <c:v>42540</c:v>
                </c:pt>
                <c:pt idx="1486">
                  <c:v>42541</c:v>
                </c:pt>
                <c:pt idx="1487">
                  <c:v>42541</c:v>
                </c:pt>
                <c:pt idx="1488">
                  <c:v>42542</c:v>
                </c:pt>
                <c:pt idx="1489">
                  <c:v>42542</c:v>
                </c:pt>
                <c:pt idx="1490">
                  <c:v>42543</c:v>
                </c:pt>
                <c:pt idx="1491">
                  <c:v>42543</c:v>
                </c:pt>
                <c:pt idx="1492">
                  <c:v>42544</c:v>
                </c:pt>
                <c:pt idx="1493">
                  <c:v>42544</c:v>
                </c:pt>
                <c:pt idx="1494">
                  <c:v>42547</c:v>
                </c:pt>
                <c:pt idx="1495">
                  <c:v>42547</c:v>
                </c:pt>
                <c:pt idx="1496">
                  <c:v>42549</c:v>
                </c:pt>
                <c:pt idx="1497">
                  <c:v>42549</c:v>
                </c:pt>
                <c:pt idx="1498">
                  <c:v>42551</c:v>
                </c:pt>
                <c:pt idx="1499">
                  <c:v>42551</c:v>
                </c:pt>
                <c:pt idx="1500">
                  <c:v>42554</c:v>
                </c:pt>
                <c:pt idx="1501">
                  <c:v>42554</c:v>
                </c:pt>
                <c:pt idx="1502">
                  <c:v>42556</c:v>
                </c:pt>
                <c:pt idx="1503">
                  <c:v>42556</c:v>
                </c:pt>
                <c:pt idx="1504">
                  <c:v>42558</c:v>
                </c:pt>
                <c:pt idx="1505">
                  <c:v>42558</c:v>
                </c:pt>
                <c:pt idx="1506">
                  <c:v>42561</c:v>
                </c:pt>
                <c:pt idx="1507">
                  <c:v>42561</c:v>
                </c:pt>
                <c:pt idx="1508">
                  <c:v>42561</c:v>
                </c:pt>
                <c:pt idx="1509">
                  <c:v>42563</c:v>
                </c:pt>
                <c:pt idx="1510">
                  <c:v>42563</c:v>
                </c:pt>
                <c:pt idx="1511">
                  <c:v>42565</c:v>
                </c:pt>
                <c:pt idx="1512">
                  <c:v>42565</c:v>
                </c:pt>
                <c:pt idx="1513">
                  <c:v>42568</c:v>
                </c:pt>
                <c:pt idx="1514">
                  <c:v>42568</c:v>
                </c:pt>
                <c:pt idx="1515">
                  <c:v>42570</c:v>
                </c:pt>
                <c:pt idx="1516">
                  <c:v>42570</c:v>
                </c:pt>
                <c:pt idx="1517">
                  <c:v>42572</c:v>
                </c:pt>
                <c:pt idx="1518">
                  <c:v>42572</c:v>
                </c:pt>
                <c:pt idx="1519">
                  <c:v>42575</c:v>
                </c:pt>
                <c:pt idx="1520">
                  <c:v>42575</c:v>
                </c:pt>
                <c:pt idx="1521">
                  <c:v>42577</c:v>
                </c:pt>
                <c:pt idx="1522">
                  <c:v>42577</c:v>
                </c:pt>
                <c:pt idx="1523">
                  <c:v>42579</c:v>
                </c:pt>
                <c:pt idx="1524">
                  <c:v>42579</c:v>
                </c:pt>
                <c:pt idx="1525">
                  <c:v>42582</c:v>
                </c:pt>
                <c:pt idx="1526">
                  <c:v>42582</c:v>
                </c:pt>
                <c:pt idx="1527">
                  <c:v>42584</c:v>
                </c:pt>
                <c:pt idx="1528">
                  <c:v>42584</c:v>
                </c:pt>
                <c:pt idx="1529">
                  <c:v>42586</c:v>
                </c:pt>
                <c:pt idx="1530">
                  <c:v>42589</c:v>
                </c:pt>
                <c:pt idx="1531">
                  <c:v>42589</c:v>
                </c:pt>
                <c:pt idx="1532">
                  <c:v>42591</c:v>
                </c:pt>
                <c:pt idx="1533">
                  <c:v>42591</c:v>
                </c:pt>
                <c:pt idx="1534">
                  <c:v>42593</c:v>
                </c:pt>
                <c:pt idx="1535">
                  <c:v>42593</c:v>
                </c:pt>
                <c:pt idx="1536">
                  <c:v>42596</c:v>
                </c:pt>
                <c:pt idx="1537">
                  <c:v>42596</c:v>
                </c:pt>
                <c:pt idx="1538">
                  <c:v>42598</c:v>
                </c:pt>
                <c:pt idx="1539">
                  <c:v>42598</c:v>
                </c:pt>
                <c:pt idx="1540">
                  <c:v>42600</c:v>
                </c:pt>
                <c:pt idx="1541">
                  <c:v>42600</c:v>
                </c:pt>
                <c:pt idx="1542">
                  <c:v>42603</c:v>
                </c:pt>
                <c:pt idx="1543">
                  <c:v>42603</c:v>
                </c:pt>
                <c:pt idx="1544">
                  <c:v>42605</c:v>
                </c:pt>
                <c:pt idx="1545">
                  <c:v>42605</c:v>
                </c:pt>
                <c:pt idx="1546">
                  <c:v>42607</c:v>
                </c:pt>
                <c:pt idx="1547">
                  <c:v>42607</c:v>
                </c:pt>
                <c:pt idx="1548">
                  <c:v>42610</c:v>
                </c:pt>
                <c:pt idx="1549">
                  <c:v>42610</c:v>
                </c:pt>
                <c:pt idx="1550">
                  <c:v>42612</c:v>
                </c:pt>
                <c:pt idx="1551">
                  <c:v>42612</c:v>
                </c:pt>
                <c:pt idx="1552">
                  <c:v>42614</c:v>
                </c:pt>
                <c:pt idx="1553">
                  <c:v>42614</c:v>
                </c:pt>
                <c:pt idx="1554">
                  <c:v>42617</c:v>
                </c:pt>
                <c:pt idx="1555">
                  <c:v>42617</c:v>
                </c:pt>
                <c:pt idx="1556">
                  <c:v>42619</c:v>
                </c:pt>
                <c:pt idx="1557">
                  <c:v>42619</c:v>
                </c:pt>
                <c:pt idx="1558">
                  <c:v>42621</c:v>
                </c:pt>
                <c:pt idx="1559">
                  <c:v>42621</c:v>
                </c:pt>
                <c:pt idx="1560">
                  <c:v>42624</c:v>
                </c:pt>
                <c:pt idx="1561">
                  <c:v>42624</c:v>
                </c:pt>
                <c:pt idx="1562">
                  <c:v>42626</c:v>
                </c:pt>
                <c:pt idx="1563">
                  <c:v>42626</c:v>
                </c:pt>
                <c:pt idx="1564">
                  <c:v>42628</c:v>
                </c:pt>
                <c:pt idx="1565">
                  <c:v>42628</c:v>
                </c:pt>
                <c:pt idx="1566">
                  <c:v>42631</c:v>
                </c:pt>
                <c:pt idx="1567">
                  <c:v>42631</c:v>
                </c:pt>
                <c:pt idx="1568">
                  <c:v>42633</c:v>
                </c:pt>
                <c:pt idx="1569">
                  <c:v>42633</c:v>
                </c:pt>
                <c:pt idx="1570">
                  <c:v>42635</c:v>
                </c:pt>
                <c:pt idx="1571">
                  <c:v>42635</c:v>
                </c:pt>
                <c:pt idx="1572">
                  <c:v>42638</c:v>
                </c:pt>
                <c:pt idx="1573">
                  <c:v>42638</c:v>
                </c:pt>
                <c:pt idx="1574">
                  <c:v>42640</c:v>
                </c:pt>
                <c:pt idx="1575">
                  <c:v>42640</c:v>
                </c:pt>
                <c:pt idx="1576">
                  <c:v>42642</c:v>
                </c:pt>
                <c:pt idx="1577">
                  <c:v>42642</c:v>
                </c:pt>
                <c:pt idx="1578">
                  <c:v>42645</c:v>
                </c:pt>
                <c:pt idx="1579">
                  <c:v>42645</c:v>
                </c:pt>
                <c:pt idx="1580">
                  <c:v>42647</c:v>
                </c:pt>
                <c:pt idx="1581">
                  <c:v>42647</c:v>
                </c:pt>
                <c:pt idx="1582">
                  <c:v>42649</c:v>
                </c:pt>
                <c:pt idx="1583">
                  <c:v>42649</c:v>
                </c:pt>
                <c:pt idx="1584">
                  <c:v>42652</c:v>
                </c:pt>
                <c:pt idx="1585">
                  <c:v>42652</c:v>
                </c:pt>
                <c:pt idx="1586">
                  <c:v>42654</c:v>
                </c:pt>
                <c:pt idx="1587">
                  <c:v>42654</c:v>
                </c:pt>
                <c:pt idx="1588">
                  <c:v>42656</c:v>
                </c:pt>
                <c:pt idx="1589">
                  <c:v>42656</c:v>
                </c:pt>
                <c:pt idx="1590">
                  <c:v>42656</c:v>
                </c:pt>
                <c:pt idx="1591">
                  <c:v>42659</c:v>
                </c:pt>
                <c:pt idx="1592">
                  <c:v>42659</c:v>
                </c:pt>
                <c:pt idx="1593">
                  <c:v>42661</c:v>
                </c:pt>
                <c:pt idx="1594">
                  <c:v>42661</c:v>
                </c:pt>
                <c:pt idx="1595">
                  <c:v>42663</c:v>
                </c:pt>
                <c:pt idx="1596">
                  <c:v>42663</c:v>
                </c:pt>
                <c:pt idx="1597">
                  <c:v>42666</c:v>
                </c:pt>
                <c:pt idx="1598">
                  <c:v>42666</c:v>
                </c:pt>
                <c:pt idx="1599">
                  <c:v>42668</c:v>
                </c:pt>
                <c:pt idx="1600">
                  <c:v>42668</c:v>
                </c:pt>
                <c:pt idx="1601">
                  <c:v>42670</c:v>
                </c:pt>
                <c:pt idx="1602">
                  <c:v>42670</c:v>
                </c:pt>
                <c:pt idx="1603">
                  <c:v>42673</c:v>
                </c:pt>
                <c:pt idx="1604">
                  <c:v>42673</c:v>
                </c:pt>
                <c:pt idx="1605">
                  <c:v>42675</c:v>
                </c:pt>
                <c:pt idx="1606">
                  <c:v>42675</c:v>
                </c:pt>
                <c:pt idx="1607">
                  <c:v>42677</c:v>
                </c:pt>
                <c:pt idx="1608">
                  <c:v>42677</c:v>
                </c:pt>
                <c:pt idx="1609">
                  <c:v>42680</c:v>
                </c:pt>
                <c:pt idx="1610">
                  <c:v>42680</c:v>
                </c:pt>
                <c:pt idx="1611">
                  <c:v>42682</c:v>
                </c:pt>
                <c:pt idx="1612">
                  <c:v>42682</c:v>
                </c:pt>
                <c:pt idx="1613">
                  <c:v>42684</c:v>
                </c:pt>
                <c:pt idx="1614">
                  <c:v>42684</c:v>
                </c:pt>
                <c:pt idx="1615">
                  <c:v>42687</c:v>
                </c:pt>
                <c:pt idx="1616">
                  <c:v>42687</c:v>
                </c:pt>
                <c:pt idx="1617">
                  <c:v>42689</c:v>
                </c:pt>
                <c:pt idx="1618">
                  <c:v>42689</c:v>
                </c:pt>
                <c:pt idx="1619">
                  <c:v>42691</c:v>
                </c:pt>
                <c:pt idx="1620">
                  <c:v>42691</c:v>
                </c:pt>
                <c:pt idx="1621">
                  <c:v>42694</c:v>
                </c:pt>
                <c:pt idx="1622">
                  <c:v>42694</c:v>
                </c:pt>
                <c:pt idx="1623">
                  <c:v>42696</c:v>
                </c:pt>
                <c:pt idx="1624">
                  <c:v>42696</c:v>
                </c:pt>
                <c:pt idx="1625">
                  <c:v>42698</c:v>
                </c:pt>
                <c:pt idx="1626">
                  <c:v>42698</c:v>
                </c:pt>
                <c:pt idx="1627">
                  <c:v>42701</c:v>
                </c:pt>
                <c:pt idx="1628">
                  <c:v>42701</c:v>
                </c:pt>
                <c:pt idx="1629">
                  <c:v>42703</c:v>
                </c:pt>
                <c:pt idx="1630">
                  <c:v>42703</c:v>
                </c:pt>
                <c:pt idx="1631">
                  <c:v>42705</c:v>
                </c:pt>
                <c:pt idx="1632">
                  <c:v>42705</c:v>
                </c:pt>
                <c:pt idx="1633">
                  <c:v>42708</c:v>
                </c:pt>
                <c:pt idx="1634">
                  <c:v>42708</c:v>
                </c:pt>
                <c:pt idx="1635">
                  <c:v>42710</c:v>
                </c:pt>
                <c:pt idx="1636">
                  <c:v>42710</c:v>
                </c:pt>
                <c:pt idx="1637">
                  <c:v>42712</c:v>
                </c:pt>
                <c:pt idx="1638">
                  <c:v>42712</c:v>
                </c:pt>
                <c:pt idx="1639">
                  <c:v>42715</c:v>
                </c:pt>
                <c:pt idx="1640">
                  <c:v>42715</c:v>
                </c:pt>
                <c:pt idx="1641">
                  <c:v>42717</c:v>
                </c:pt>
                <c:pt idx="1642">
                  <c:v>42717</c:v>
                </c:pt>
                <c:pt idx="1643">
                  <c:v>42719</c:v>
                </c:pt>
                <c:pt idx="1644">
                  <c:v>42719</c:v>
                </c:pt>
                <c:pt idx="1645">
                  <c:v>42722</c:v>
                </c:pt>
                <c:pt idx="1646">
                  <c:v>42722</c:v>
                </c:pt>
                <c:pt idx="1647">
                  <c:v>42724</c:v>
                </c:pt>
                <c:pt idx="1648">
                  <c:v>42724</c:v>
                </c:pt>
                <c:pt idx="1649">
                  <c:v>42726</c:v>
                </c:pt>
                <c:pt idx="1650">
                  <c:v>42726</c:v>
                </c:pt>
                <c:pt idx="1651">
                  <c:v>42729</c:v>
                </c:pt>
                <c:pt idx="1652">
                  <c:v>42729</c:v>
                </c:pt>
                <c:pt idx="1653">
                  <c:v>42731</c:v>
                </c:pt>
                <c:pt idx="1654">
                  <c:v>42731</c:v>
                </c:pt>
                <c:pt idx="1655">
                  <c:v>42733</c:v>
                </c:pt>
                <c:pt idx="1656">
                  <c:v>42733</c:v>
                </c:pt>
                <c:pt idx="1657">
                  <c:v>42736</c:v>
                </c:pt>
                <c:pt idx="1658">
                  <c:v>42736</c:v>
                </c:pt>
                <c:pt idx="1659">
                  <c:v>42738</c:v>
                </c:pt>
                <c:pt idx="1660">
                  <c:v>42738</c:v>
                </c:pt>
                <c:pt idx="1661">
                  <c:v>42740</c:v>
                </c:pt>
                <c:pt idx="1662">
                  <c:v>42740</c:v>
                </c:pt>
                <c:pt idx="1663">
                  <c:v>42740</c:v>
                </c:pt>
                <c:pt idx="1664">
                  <c:v>42743</c:v>
                </c:pt>
                <c:pt idx="1665">
                  <c:v>42743</c:v>
                </c:pt>
                <c:pt idx="1666">
                  <c:v>42745</c:v>
                </c:pt>
                <c:pt idx="1667">
                  <c:v>42745</c:v>
                </c:pt>
                <c:pt idx="1668">
                  <c:v>42747</c:v>
                </c:pt>
                <c:pt idx="1669">
                  <c:v>42747</c:v>
                </c:pt>
                <c:pt idx="1670">
                  <c:v>42750</c:v>
                </c:pt>
                <c:pt idx="1671">
                  <c:v>42750</c:v>
                </c:pt>
                <c:pt idx="1672">
                  <c:v>42752</c:v>
                </c:pt>
                <c:pt idx="1673">
                  <c:v>42752</c:v>
                </c:pt>
                <c:pt idx="1674">
                  <c:v>42754</c:v>
                </c:pt>
                <c:pt idx="1675">
                  <c:v>42754</c:v>
                </c:pt>
                <c:pt idx="1676">
                  <c:v>42757</c:v>
                </c:pt>
                <c:pt idx="1677">
                  <c:v>42757</c:v>
                </c:pt>
                <c:pt idx="1678">
                  <c:v>42759</c:v>
                </c:pt>
                <c:pt idx="1679">
                  <c:v>42759</c:v>
                </c:pt>
                <c:pt idx="1680">
                  <c:v>42761</c:v>
                </c:pt>
                <c:pt idx="1681">
                  <c:v>42761</c:v>
                </c:pt>
                <c:pt idx="1682">
                  <c:v>42764</c:v>
                </c:pt>
                <c:pt idx="1683">
                  <c:v>42764</c:v>
                </c:pt>
                <c:pt idx="1684">
                  <c:v>42766</c:v>
                </c:pt>
                <c:pt idx="1685">
                  <c:v>42766</c:v>
                </c:pt>
                <c:pt idx="1686">
                  <c:v>42768</c:v>
                </c:pt>
                <c:pt idx="1687">
                  <c:v>42768</c:v>
                </c:pt>
                <c:pt idx="1688">
                  <c:v>42771</c:v>
                </c:pt>
                <c:pt idx="1689">
                  <c:v>42771</c:v>
                </c:pt>
                <c:pt idx="1690">
                  <c:v>42773</c:v>
                </c:pt>
                <c:pt idx="1691">
                  <c:v>42773</c:v>
                </c:pt>
                <c:pt idx="1692">
                  <c:v>42775</c:v>
                </c:pt>
                <c:pt idx="1693">
                  <c:v>42775</c:v>
                </c:pt>
                <c:pt idx="1694">
                  <c:v>42778</c:v>
                </c:pt>
                <c:pt idx="1695">
                  <c:v>42778</c:v>
                </c:pt>
                <c:pt idx="1696">
                  <c:v>42780</c:v>
                </c:pt>
                <c:pt idx="1697">
                  <c:v>42780</c:v>
                </c:pt>
                <c:pt idx="1698">
                  <c:v>42782</c:v>
                </c:pt>
                <c:pt idx="1699">
                  <c:v>42782</c:v>
                </c:pt>
                <c:pt idx="1700">
                  <c:v>42785</c:v>
                </c:pt>
                <c:pt idx="1701">
                  <c:v>42785</c:v>
                </c:pt>
                <c:pt idx="1702">
                  <c:v>42787</c:v>
                </c:pt>
                <c:pt idx="1703">
                  <c:v>42787</c:v>
                </c:pt>
                <c:pt idx="1704">
                  <c:v>42789</c:v>
                </c:pt>
                <c:pt idx="1705">
                  <c:v>42789</c:v>
                </c:pt>
                <c:pt idx="1706">
                  <c:v>42792</c:v>
                </c:pt>
                <c:pt idx="1707">
                  <c:v>42792</c:v>
                </c:pt>
                <c:pt idx="1708">
                  <c:v>42794</c:v>
                </c:pt>
                <c:pt idx="1709">
                  <c:v>42794</c:v>
                </c:pt>
                <c:pt idx="1710">
                  <c:v>42796</c:v>
                </c:pt>
                <c:pt idx="1711">
                  <c:v>42796</c:v>
                </c:pt>
                <c:pt idx="1712">
                  <c:v>42799</c:v>
                </c:pt>
                <c:pt idx="1713">
                  <c:v>42799</c:v>
                </c:pt>
                <c:pt idx="1714">
                  <c:v>42801</c:v>
                </c:pt>
                <c:pt idx="1715">
                  <c:v>42801</c:v>
                </c:pt>
                <c:pt idx="1716">
                  <c:v>42803</c:v>
                </c:pt>
                <c:pt idx="1717">
                  <c:v>42803</c:v>
                </c:pt>
                <c:pt idx="1718">
                  <c:v>42806</c:v>
                </c:pt>
                <c:pt idx="1719">
                  <c:v>42806</c:v>
                </c:pt>
                <c:pt idx="1720">
                  <c:v>42808</c:v>
                </c:pt>
                <c:pt idx="1721">
                  <c:v>42808</c:v>
                </c:pt>
                <c:pt idx="1722">
                  <c:v>42810</c:v>
                </c:pt>
                <c:pt idx="1723">
                  <c:v>42810</c:v>
                </c:pt>
                <c:pt idx="1724">
                  <c:v>42813</c:v>
                </c:pt>
                <c:pt idx="1725">
                  <c:v>42813</c:v>
                </c:pt>
                <c:pt idx="1726">
                  <c:v>42815</c:v>
                </c:pt>
                <c:pt idx="1727">
                  <c:v>42817</c:v>
                </c:pt>
                <c:pt idx="1728">
                  <c:v>42817</c:v>
                </c:pt>
                <c:pt idx="1729">
                  <c:v>42820</c:v>
                </c:pt>
                <c:pt idx="1730">
                  <c:v>42820</c:v>
                </c:pt>
                <c:pt idx="1731">
                  <c:v>42822</c:v>
                </c:pt>
                <c:pt idx="1732">
                  <c:v>42822</c:v>
                </c:pt>
                <c:pt idx="1733">
                  <c:v>42824</c:v>
                </c:pt>
                <c:pt idx="1734">
                  <c:v>42824</c:v>
                </c:pt>
                <c:pt idx="1735">
                  <c:v>42827</c:v>
                </c:pt>
                <c:pt idx="1736">
                  <c:v>42827</c:v>
                </c:pt>
                <c:pt idx="1737">
                  <c:v>42829</c:v>
                </c:pt>
                <c:pt idx="1738">
                  <c:v>42829</c:v>
                </c:pt>
                <c:pt idx="1739">
                  <c:v>42831</c:v>
                </c:pt>
                <c:pt idx="1740">
                  <c:v>42831</c:v>
                </c:pt>
                <c:pt idx="1741">
                  <c:v>42834</c:v>
                </c:pt>
                <c:pt idx="1742">
                  <c:v>42834</c:v>
                </c:pt>
                <c:pt idx="1743">
                  <c:v>42836</c:v>
                </c:pt>
                <c:pt idx="1744">
                  <c:v>42836</c:v>
                </c:pt>
                <c:pt idx="1745">
                  <c:v>42838</c:v>
                </c:pt>
                <c:pt idx="1746">
                  <c:v>42838</c:v>
                </c:pt>
                <c:pt idx="1747">
                  <c:v>42841</c:v>
                </c:pt>
                <c:pt idx="1748">
                  <c:v>42841</c:v>
                </c:pt>
                <c:pt idx="1749">
                  <c:v>42843</c:v>
                </c:pt>
                <c:pt idx="1750">
                  <c:v>42843</c:v>
                </c:pt>
                <c:pt idx="1751">
                  <c:v>42845</c:v>
                </c:pt>
                <c:pt idx="1752">
                  <c:v>42845</c:v>
                </c:pt>
                <c:pt idx="1753">
                  <c:v>42848</c:v>
                </c:pt>
                <c:pt idx="1754">
                  <c:v>42848</c:v>
                </c:pt>
                <c:pt idx="1755">
                  <c:v>42850</c:v>
                </c:pt>
                <c:pt idx="1756">
                  <c:v>42850</c:v>
                </c:pt>
                <c:pt idx="1757">
                  <c:v>42852</c:v>
                </c:pt>
                <c:pt idx="1758">
                  <c:v>42852</c:v>
                </c:pt>
                <c:pt idx="1759">
                  <c:v>42855</c:v>
                </c:pt>
                <c:pt idx="1760">
                  <c:v>42857</c:v>
                </c:pt>
                <c:pt idx="1761">
                  <c:v>42857</c:v>
                </c:pt>
                <c:pt idx="1762">
                  <c:v>42859</c:v>
                </c:pt>
                <c:pt idx="1763">
                  <c:v>42859</c:v>
                </c:pt>
                <c:pt idx="1764">
                  <c:v>42860</c:v>
                </c:pt>
                <c:pt idx="1765">
                  <c:v>42862</c:v>
                </c:pt>
                <c:pt idx="1766">
                  <c:v>42862</c:v>
                </c:pt>
                <c:pt idx="1767">
                  <c:v>42864</c:v>
                </c:pt>
                <c:pt idx="1768">
                  <c:v>42864</c:v>
                </c:pt>
                <c:pt idx="1769">
                  <c:v>42866</c:v>
                </c:pt>
                <c:pt idx="1770">
                  <c:v>42866</c:v>
                </c:pt>
                <c:pt idx="1771">
                  <c:v>42869</c:v>
                </c:pt>
                <c:pt idx="1772">
                  <c:v>42869</c:v>
                </c:pt>
                <c:pt idx="1773">
                  <c:v>42871</c:v>
                </c:pt>
                <c:pt idx="1774">
                  <c:v>42871</c:v>
                </c:pt>
                <c:pt idx="1775">
                  <c:v>42873</c:v>
                </c:pt>
                <c:pt idx="1776">
                  <c:v>42873</c:v>
                </c:pt>
                <c:pt idx="1777">
                  <c:v>42876</c:v>
                </c:pt>
                <c:pt idx="1778">
                  <c:v>42876</c:v>
                </c:pt>
                <c:pt idx="1779">
                  <c:v>42878</c:v>
                </c:pt>
                <c:pt idx="1780">
                  <c:v>42878</c:v>
                </c:pt>
                <c:pt idx="1781">
                  <c:v>42880</c:v>
                </c:pt>
                <c:pt idx="1782">
                  <c:v>42880</c:v>
                </c:pt>
                <c:pt idx="1783">
                  <c:v>42883</c:v>
                </c:pt>
                <c:pt idx="1784">
                  <c:v>42883</c:v>
                </c:pt>
                <c:pt idx="1785">
                  <c:v>42885</c:v>
                </c:pt>
                <c:pt idx="1786">
                  <c:v>42885</c:v>
                </c:pt>
                <c:pt idx="1787">
                  <c:v>42887</c:v>
                </c:pt>
                <c:pt idx="1788">
                  <c:v>42887</c:v>
                </c:pt>
                <c:pt idx="1789">
                  <c:v>42895</c:v>
                </c:pt>
                <c:pt idx="1790">
                  <c:v>42902</c:v>
                </c:pt>
                <c:pt idx="1791">
                  <c:v>42902</c:v>
                </c:pt>
                <c:pt idx="1792">
                  <c:v>42909</c:v>
                </c:pt>
                <c:pt idx="1793">
                  <c:v>42909</c:v>
                </c:pt>
                <c:pt idx="1794">
                  <c:v>42916</c:v>
                </c:pt>
                <c:pt idx="1795">
                  <c:v>42923</c:v>
                </c:pt>
                <c:pt idx="1796">
                  <c:v>42923</c:v>
                </c:pt>
                <c:pt idx="1797">
                  <c:v>42930</c:v>
                </c:pt>
                <c:pt idx="1798">
                  <c:v>42930</c:v>
                </c:pt>
                <c:pt idx="1799">
                  <c:v>42937</c:v>
                </c:pt>
                <c:pt idx="1800">
                  <c:v>42937</c:v>
                </c:pt>
                <c:pt idx="1801">
                  <c:v>42944</c:v>
                </c:pt>
                <c:pt idx="1802">
                  <c:v>42944</c:v>
                </c:pt>
                <c:pt idx="1803">
                  <c:v>42951</c:v>
                </c:pt>
                <c:pt idx="1804">
                  <c:v>42951</c:v>
                </c:pt>
                <c:pt idx="1805">
                  <c:v>42958</c:v>
                </c:pt>
                <c:pt idx="1806">
                  <c:v>42958</c:v>
                </c:pt>
                <c:pt idx="1807">
                  <c:v>42965</c:v>
                </c:pt>
                <c:pt idx="1808">
                  <c:v>42965</c:v>
                </c:pt>
                <c:pt idx="1809">
                  <c:v>42972</c:v>
                </c:pt>
                <c:pt idx="1810">
                  <c:v>42972</c:v>
                </c:pt>
                <c:pt idx="1811">
                  <c:v>42979</c:v>
                </c:pt>
                <c:pt idx="1812">
                  <c:v>42979</c:v>
                </c:pt>
                <c:pt idx="1813">
                  <c:v>42986</c:v>
                </c:pt>
                <c:pt idx="1814">
                  <c:v>42986</c:v>
                </c:pt>
                <c:pt idx="1815">
                  <c:v>42993</c:v>
                </c:pt>
                <c:pt idx="1816">
                  <c:v>42993</c:v>
                </c:pt>
                <c:pt idx="1817">
                  <c:v>43000</c:v>
                </c:pt>
                <c:pt idx="1818">
                  <c:v>43000</c:v>
                </c:pt>
                <c:pt idx="1819">
                  <c:v>43007</c:v>
                </c:pt>
                <c:pt idx="1820">
                  <c:v>43007</c:v>
                </c:pt>
                <c:pt idx="1821">
                  <c:v>43014</c:v>
                </c:pt>
                <c:pt idx="1822">
                  <c:v>43014</c:v>
                </c:pt>
                <c:pt idx="1823">
                  <c:v>43021</c:v>
                </c:pt>
                <c:pt idx="1824">
                  <c:v>43021</c:v>
                </c:pt>
                <c:pt idx="1825">
                  <c:v>43028</c:v>
                </c:pt>
                <c:pt idx="1826">
                  <c:v>43028</c:v>
                </c:pt>
                <c:pt idx="1827">
                  <c:v>43035</c:v>
                </c:pt>
                <c:pt idx="1828">
                  <c:v>43035</c:v>
                </c:pt>
                <c:pt idx="1829">
                  <c:v>43042</c:v>
                </c:pt>
                <c:pt idx="1830">
                  <c:v>43042</c:v>
                </c:pt>
                <c:pt idx="1831">
                  <c:v>43049</c:v>
                </c:pt>
                <c:pt idx="1832">
                  <c:v>43049</c:v>
                </c:pt>
                <c:pt idx="1833">
                  <c:v>43056</c:v>
                </c:pt>
                <c:pt idx="1834">
                  <c:v>43056</c:v>
                </c:pt>
                <c:pt idx="1835">
                  <c:v>43063</c:v>
                </c:pt>
                <c:pt idx="1836">
                  <c:v>43063</c:v>
                </c:pt>
                <c:pt idx="1837">
                  <c:v>43073</c:v>
                </c:pt>
                <c:pt idx="1838">
                  <c:v>43073</c:v>
                </c:pt>
                <c:pt idx="1839">
                  <c:v>43080</c:v>
                </c:pt>
                <c:pt idx="1840">
                  <c:v>43080</c:v>
                </c:pt>
                <c:pt idx="1841">
                  <c:v>43087</c:v>
                </c:pt>
                <c:pt idx="1842">
                  <c:v>43087</c:v>
                </c:pt>
                <c:pt idx="1843">
                  <c:v>43094</c:v>
                </c:pt>
                <c:pt idx="1844">
                  <c:v>43094</c:v>
                </c:pt>
                <c:pt idx="1845">
                  <c:v>43101</c:v>
                </c:pt>
                <c:pt idx="1846">
                  <c:v>43101</c:v>
                </c:pt>
                <c:pt idx="1847">
                  <c:v>43108</c:v>
                </c:pt>
                <c:pt idx="1848">
                  <c:v>43108</c:v>
                </c:pt>
                <c:pt idx="1849">
                  <c:v>43115</c:v>
                </c:pt>
                <c:pt idx="1850">
                  <c:v>43115</c:v>
                </c:pt>
                <c:pt idx="1851">
                  <c:v>43122</c:v>
                </c:pt>
                <c:pt idx="1852">
                  <c:v>43122</c:v>
                </c:pt>
                <c:pt idx="1853">
                  <c:v>43129</c:v>
                </c:pt>
                <c:pt idx="1854">
                  <c:v>43129</c:v>
                </c:pt>
                <c:pt idx="1855">
                  <c:v>43136</c:v>
                </c:pt>
                <c:pt idx="1856">
                  <c:v>43136</c:v>
                </c:pt>
                <c:pt idx="1857">
                  <c:v>43143</c:v>
                </c:pt>
                <c:pt idx="1858">
                  <c:v>43143</c:v>
                </c:pt>
                <c:pt idx="1859">
                  <c:v>43150</c:v>
                </c:pt>
                <c:pt idx="1860">
                  <c:v>43150</c:v>
                </c:pt>
                <c:pt idx="1861">
                  <c:v>43157</c:v>
                </c:pt>
                <c:pt idx="1862">
                  <c:v>43157</c:v>
                </c:pt>
                <c:pt idx="1863">
                  <c:v>43164</c:v>
                </c:pt>
                <c:pt idx="1864">
                  <c:v>43164</c:v>
                </c:pt>
                <c:pt idx="1865">
                  <c:v>43171</c:v>
                </c:pt>
                <c:pt idx="1866">
                  <c:v>43171</c:v>
                </c:pt>
                <c:pt idx="1867">
                  <c:v>43177</c:v>
                </c:pt>
                <c:pt idx="1868">
                  <c:v>43178</c:v>
                </c:pt>
                <c:pt idx="1869">
                  <c:v>43178</c:v>
                </c:pt>
                <c:pt idx="1870">
                  <c:v>43185</c:v>
                </c:pt>
                <c:pt idx="1871">
                  <c:v>43185</c:v>
                </c:pt>
                <c:pt idx="1872">
                  <c:v>43192</c:v>
                </c:pt>
                <c:pt idx="1873">
                  <c:v>43192</c:v>
                </c:pt>
                <c:pt idx="1874">
                  <c:v>43199</c:v>
                </c:pt>
                <c:pt idx="1875">
                  <c:v>43199</c:v>
                </c:pt>
                <c:pt idx="1876">
                  <c:v>43206</c:v>
                </c:pt>
                <c:pt idx="1877">
                  <c:v>43206</c:v>
                </c:pt>
                <c:pt idx="1878">
                  <c:v>43213</c:v>
                </c:pt>
                <c:pt idx="1879">
                  <c:v>43213</c:v>
                </c:pt>
                <c:pt idx="1880">
                  <c:v>43220</c:v>
                </c:pt>
                <c:pt idx="1881">
                  <c:v>43220</c:v>
                </c:pt>
                <c:pt idx="1882">
                  <c:v>43227</c:v>
                </c:pt>
                <c:pt idx="1883">
                  <c:v>43227</c:v>
                </c:pt>
                <c:pt idx="1884">
                  <c:v>43233</c:v>
                </c:pt>
                <c:pt idx="1885">
                  <c:v>43234</c:v>
                </c:pt>
                <c:pt idx="1886">
                  <c:v>43234</c:v>
                </c:pt>
                <c:pt idx="1887">
                  <c:v>43241</c:v>
                </c:pt>
                <c:pt idx="1888">
                  <c:v>43241</c:v>
                </c:pt>
                <c:pt idx="1889">
                  <c:v>43244</c:v>
                </c:pt>
                <c:pt idx="1890">
                  <c:v>43244</c:v>
                </c:pt>
                <c:pt idx="1891">
                  <c:v>43245</c:v>
                </c:pt>
                <c:pt idx="1892">
                  <c:v>43245</c:v>
                </c:pt>
                <c:pt idx="1893">
                  <c:v>43246</c:v>
                </c:pt>
                <c:pt idx="1894">
                  <c:v>43246</c:v>
                </c:pt>
                <c:pt idx="1895">
                  <c:v>43247</c:v>
                </c:pt>
                <c:pt idx="1896">
                  <c:v>43247</c:v>
                </c:pt>
                <c:pt idx="1897">
                  <c:v>43248</c:v>
                </c:pt>
                <c:pt idx="1898">
                  <c:v>43248</c:v>
                </c:pt>
                <c:pt idx="1899">
                  <c:v>43249</c:v>
                </c:pt>
                <c:pt idx="1900">
                  <c:v>43249</c:v>
                </c:pt>
                <c:pt idx="1901">
                  <c:v>43250</c:v>
                </c:pt>
                <c:pt idx="1902">
                  <c:v>43250</c:v>
                </c:pt>
                <c:pt idx="1903">
                  <c:v>43251</c:v>
                </c:pt>
                <c:pt idx="1904">
                  <c:v>43251</c:v>
                </c:pt>
                <c:pt idx="1905">
                  <c:v>43252</c:v>
                </c:pt>
                <c:pt idx="1906">
                  <c:v>43252</c:v>
                </c:pt>
                <c:pt idx="1907">
                  <c:v>43253</c:v>
                </c:pt>
                <c:pt idx="1908">
                  <c:v>43253</c:v>
                </c:pt>
                <c:pt idx="1909">
                  <c:v>43254</c:v>
                </c:pt>
                <c:pt idx="1910">
                  <c:v>43254</c:v>
                </c:pt>
                <c:pt idx="1911">
                  <c:v>43255</c:v>
                </c:pt>
                <c:pt idx="1912">
                  <c:v>43255</c:v>
                </c:pt>
                <c:pt idx="1913">
                  <c:v>43256</c:v>
                </c:pt>
                <c:pt idx="1914">
                  <c:v>43256</c:v>
                </c:pt>
                <c:pt idx="1915">
                  <c:v>43257</c:v>
                </c:pt>
                <c:pt idx="1916">
                  <c:v>43257</c:v>
                </c:pt>
                <c:pt idx="1917">
                  <c:v>43258</c:v>
                </c:pt>
                <c:pt idx="1918">
                  <c:v>43258</c:v>
                </c:pt>
                <c:pt idx="1919">
                  <c:v>43259</c:v>
                </c:pt>
                <c:pt idx="1920">
                  <c:v>43259</c:v>
                </c:pt>
                <c:pt idx="1921">
                  <c:v>43260</c:v>
                </c:pt>
                <c:pt idx="1922">
                  <c:v>43260</c:v>
                </c:pt>
                <c:pt idx="1923">
                  <c:v>43261</c:v>
                </c:pt>
                <c:pt idx="1924">
                  <c:v>43262</c:v>
                </c:pt>
                <c:pt idx="1925">
                  <c:v>43262</c:v>
                </c:pt>
                <c:pt idx="1926">
                  <c:v>43263</c:v>
                </c:pt>
                <c:pt idx="1927">
                  <c:v>43263</c:v>
                </c:pt>
                <c:pt idx="1928">
                  <c:v>43264</c:v>
                </c:pt>
                <c:pt idx="1929">
                  <c:v>43264</c:v>
                </c:pt>
                <c:pt idx="1930">
                  <c:v>43265</c:v>
                </c:pt>
                <c:pt idx="1931">
                  <c:v>43265</c:v>
                </c:pt>
                <c:pt idx="1932">
                  <c:v>43266</c:v>
                </c:pt>
                <c:pt idx="1933">
                  <c:v>43266</c:v>
                </c:pt>
                <c:pt idx="1934">
                  <c:v>43267</c:v>
                </c:pt>
                <c:pt idx="1935">
                  <c:v>43267</c:v>
                </c:pt>
                <c:pt idx="1936">
                  <c:v>43268</c:v>
                </c:pt>
                <c:pt idx="1937">
                  <c:v>43268</c:v>
                </c:pt>
                <c:pt idx="1938">
                  <c:v>43269</c:v>
                </c:pt>
                <c:pt idx="1939">
                  <c:v>43269</c:v>
                </c:pt>
                <c:pt idx="1940">
                  <c:v>43270</c:v>
                </c:pt>
                <c:pt idx="1941">
                  <c:v>43270</c:v>
                </c:pt>
                <c:pt idx="1942">
                  <c:v>43271</c:v>
                </c:pt>
                <c:pt idx="1943">
                  <c:v>43271</c:v>
                </c:pt>
                <c:pt idx="1944">
                  <c:v>43272</c:v>
                </c:pt>
                <c:pt idx="1945">
                  <c:v>43272</c:v>
                </c:pt>
                <c:pt idx="1946">
                  <c:v>43273</c:v>
                </c:pt>
                <c:pt idx="1947">
                  <c:v>43273</c:v>
                </c:pt>
                <c:pt idx="1948">
                  <c:v>43274</c:v>
                </c:pt>
                <c:pt idx="1949">
                  <c:v>43274</c:v>
                </c:pt>
                <c:pt idx="1950">
                  <c:v>43275</c:v>
                </c:pt>
                <c:pt idx="1951">
                  <c:v>43275</c:v>
                </c:pt>
                <c:pt idx="1952">
                  <c:v>43276</c:v>
                </c:pt>
                <c:pt idx="1953">
                  <c:v>43276</c:v>
                </c:pt>
                <c:pt idx="1954">
                  <c:v>43277</c:v>
                </c:pt>
                <c:pt idx="1955">
                  <c:v>43277</c:v>
                </c:pt>
                <c:pt idx="1956">
                  <c:v>43278</c:v>
                </c:pt>
                <c:pt idx="1957">
                  <c:v>43278</c:v>
                </c:pt>
                <c:pt idx="1958">
                  <c:v>43279</c:v>
                </c:pt>
                <c:pt idx="1959">
                  <c:v>43279</c:v>
                </c:pt>
                <c:pt idx="1960">
                  <c:v>43280</c:v>
                </c:pt>
                <c:pt idx="1961">
                  <c:v>43280</c:v>
                </c:pt>
                <c:pt idx="1962">
                  <c:v>43281</c:v>
                </c:pt>
                <c:pt idx="1963">
                  <c:v>43281</c:v>
                </c:pt>
                <c:pt idx="1964">
                  <c:v>43282</c:v>
                </c:pt>
                <c:pt idx="1965">
                  <c:v>43282</c:v>
                </c:pt>
                <c:pt idx="1966">
                  <c:v>43283</c:v>
                </c:pt>
                <c:pt idx="1967">
                  <c:v>43283</c:v>
                </c:pt>
                <c:pt idx="1968">
                  <c:v>43284</c:v>
                </c:pt>
                <c:pt idx="1969">
                  <c:v>43284</c:v>
                </c:pt>
                <c:pt idx="1970">
                  <c:v>43285</c:v>
                </c:pt>
                <c:pt idx="1971">
                  <c:v>43285</c:v>
                </c:pt>
                <c:pt idx="1972">
                  <c:v>43286</c:v>
                </c:pt>
                <c:pt idx="1973">
                  <c:v>43286</c:v>
                </c:pt>
                <c:pt idx="1974">
                  <c:v>43287</c:v>
                </c:pt>
                <c:pt idx="1975">
                  <c:v>43287</c:v>
                </c:pt>
                <c:pt idx="1976">
                  <c:v>43288</c:v>
                </c:pt>
                <c:pt idx="1977">
                  <c:v>43288</c:v>
                </c:pt>
                <c:pt idx="1978">
                  <c:v>43289</c:v>
                </c:pt>
                <c:pt idx="1979">
                  <c:v>43289</c:v>
                </c:pt>
                <c:pt idx="1980">
                  <c:v>43290</c:v>
                </c:pt>
                <c:pt idx="1981">
                  <c:v>43290</c:v>
                </c:pt>
                <c:pt idx="1982">
                  <c:v>43291</c:v>
                </c:pt>
                <c:pt idx="1983">
                  <c:v>43291</c:v>
                </c:pt>
                <c:pt idx="1984">
                  <c:v>43292</c:v>
                </c:pt>
                <c:pt idx="1985">
                  <c:v>43292</c:v>
                </c:pt>
                <c:pt idx="1986">
                  <c:v>43293</c:v>
                </c:pt>
                <c:pt idx="1987">
                  <c:v>43293</c:v>
                </c:pt>
                <c:pt idx="1988">
                  <c:v>43294</c:v>
                </c:pt>
                <c:pt idx="1989">
                  <c:v>43294</c:v>
                </c:pt>
                <c:pt idx="1990">
                  <c:v>43295</c:v>
                </c:pt>
                <c:pt idx="1991">
                  <c:v>43295</c:v>
                </c:pt>
                <c:pt idx="1992">
                  <c:v>43296</c:v>
                </c:pt>
                <c:pt idx="1993">
                  <c:v>43296</c:v>
                </c:pt>
                <c:pt idx="1994">
                  <c:v>43297</c:v>
                </c:pt>
                <c:pt idx="1995">
                  <c:v>43297</c:v>
                </c:pt>
                <c:pt idx="1996">
                  <c:v>43298</c:v>
                </c:pt>
                <c:pt idx="1997">
                  <c:v>43298</c:v>
                </c:pt>
                <c:pt idx="1998">
                  <c:v>43299</c:v>
                </c:pt>
                <c:pt idx="1999">
                  <c:v>43299</c:v>
                </c:pt>
                <c:pt idx="2000">
                  <c:v>43300</c:v>
                </c:pt>
                <c:pt idx="2001">
                  <c:v>43300</c:v>
                </c:pt>
                <c:pt idx="2002">
                  <c:v>43301</c:v>
                </c:pt>
                <c:pt idx="2003">
                  <c:v>43301</c:v>
                </c:pt>
                <c:pt idx="2004">
                  <c:v>43302</c:v>
                </c:pt>
                <c:pt idx="2005">
                  <c:v>43302</c:v>
                </c:pt>
                <c:pt idx="2006">
                  <c:v>43303</c:v>
                </c:pt>
                <c:pt idx="2007">
                  <c:v>43303</c:v>
                </c:pt>
                <c:pt idx="2008">
                  <c:v>43304</c:v>
                </c:pt>
                <c:pt idx="2009">
                  <c:v>43304</c:v>
                </c:pt>
                <c:pt idx="2010">
                  <c:v>43305</c:v>
                </c:pt>
                <c:pt idx="2011">
                  <c:v>43305</c:v>
                </c:pt>
                <c:pt idx="2012">
                  <c:v>43306</c:v>
                </c:pt>
                <c:pt idx="2013">
                  <c:v>43306</c:v>
                </c:pt>
                <c:pt idx="2014">
                  <c:v>43307</c:v>
                </c:pt>
                <c:pt idx="2015">
                  <c:v>43308</c:v>
                </c:pt>
                <c:pt idx="2016">
                  <c:v>43308</c:v>
                </c:pt>
                <c:pt idx="2017">
                  <c:v>43309</c:v>
                </c:pt>
                <c:pt idx="2018">
                  <c:v>43310</c:v>
                </c:pt>
                <c:pt idx="2019">
                  <c:v>43310</c:v>
                </c:pt>
                <c:pt idx="2020">
                  <c:v>43311</c:v>
                </c:pt>
                <c:pt idx="2021">
                  <c:v>43311</c:v>
                </c:pt>
                <c:pt idx="2022">
                  <c:v>43312</c:v>
                </c:pt>
                <c:pt idx="2023">
                  <c:v>43312</c:v>
                </c:pt>
                <c:pt idx="2024">
                  <c:v>43313</c:v>
                </c:pt>
                <c:pt idx="2025">
                  <c:v>43313</c:v>
                </c:pt>
                <c:pt idx="2026">
                  <c:v>43314</c:v>
                </c:pt>
                <c:pt idx="2027">
                  <c:v>43314</c:v>
                </c:pt>
                <c:pt idx="2028">
                  <c:v>43315</c:v>
                </c:pt>
                <c:pt idx="2029">
                  <c:v>43315</c:v>
                </c:pt>
                <c:pt idx="2030">
                  <c:v>43316</c:v>
                </c:pt>
                <c:pt idx="2031">
                  <c:v>43316</c:v>
                </c:pt>
                <c:pt idx="2032">
                  <c:v>43317</c:v>
                </c:pt>
                <c:pt idx="2033">
                  <c:v>43317</c:v>
                </c:pt>
                <c:pt idx="2034">
                  <c:v>43318</c:v>
                </c:pt>
                <c:pt idx="2035">
                  <c:v>43318</c:v>
                </c:pt>
                <c:pt idx="2036">
                  <c:v>43319</c:v>
                </c:pt>
                <c:pt idx="2037">
                  <c:v>43319</c:v>
                </c:pt>
                <c:pt idx="2038">
                  <c:v>43320</c:v>
                </c:pt>
                <c:pt idx="2039">
                  <c:v>43320</c:v>
                </c:pt>
                <c:pt idx="2040">
                  <c:v>43321</c:v>
                </c:pt>
                <c:pt idx="2041">
                  <c:v>43321</c:v>
                </c:pt>
                <c:pt idx="2042">
                  <c:v>43322</c:v>
                </c:pt>
                <c:pt idx="2043">
                  <c:v>43322</c:v>
                </c:pt>
                <c:pt idx="2044">
                  <c:v>43322</c:v>
                </c:pt>
                <c:pt idx="2045">
                  <c:v>43323</c:v>
                </c:pt>
                <c:pt idx="2046">
                  <c:v>43323</c:v>
                </c:pt>
                <c:pt idx="2047">
                  <c:v>43324</c:v>
                </c:pt>
                <c:pt idx="2048">
                  <c:v>43324</c:v>
                </c:pt>
                <c:pt idx="2049">
                  <c:v>43325</c:v>
                </c:pt>
                <c:pt idx="2050">
                  <c:v>43325</c:v>
                </c:pt>
                <c:pt idx="2051">
                  <c:v>43326</c:v>
                </c:pt>
                <c:pt idx="2052">
                  <c:v>43326</c:v>
                </c:pt>
                <c:pt idx="2053">
                  <c:v>43327</c:v>
                </c:pt>
                <c:pt idx="2054">
                  <c:v>43327</c:v>
                </c:pt>
                <c:pt idx="2055">
                  <c:v>43328</c:v>
                </c:pt>
                <c:pt idx="2056">
                  <c:v>43328</c:v>
                </c:pt>
                <c:pt idx="2057">
                  <c:v>43329</c:v>
                </c:pt>
                <c:pt idx="2058">
                  <c:v>43329</c:v>
                </c:pt>
                <c:pt idx="2059">
                  <c:v>43330</c:v>
                </c:pt>
                <c:pt idx="2060">
                  <c:v>43330</c:v>
                </c:pt>
                <c:pt idx="2061">
                  <c:v>43331</c:v>
                </c:pt>
                <c:pt idx="2062">
                  <c:v>43331</c:v>
                </c:pt>
                <c:pt idx="2063">
                  <c:v>43332</c:v>
                </c:pt>
                <c:pt idx="2064">
                  <c:v>43332</c:v>
                </c:pt>
                <c:pt idx="2065">
                  <c:v>43333</c:v>
                </c:pt>
                <c:pt idx="2066">
                  <c:v>43333</c:v>
                </c:pt>
                <c:pt idx="2067">
                  <c:v>43334</c:v>
                </c:pt>
                <c:pt idx="2068">
                  <c:v>43334</c:v>
                </c:pt>
                <c:pt idx="2069">
                  <c:v>43335</c:v>
                </c:pt>
                <c:pt idx="2070">
                  <c:v>43335</c:v>
                </c:pt>
                <c:pt idx="2071">
                  <c:v>43336</c:v>
                </c:pt>
                <c:pt idx="2072">
                  <c:v>43336</c:v>
                </c:pt>
                <c:pt idx="2073">
                  <c:v>43337</c:v>
                </c:pt>
                <c:pt idx="2074">
                  <c:v>43337</c:v>
                </c:pt>
                <c:pt idx="2075">
                  <c:v>43338</c:v>
                </c:pt>
                <c:pt idx="2076">
                  <c:v>43338</c:v>
                </c:pt>
                <c:pt idx="2077">
                  <c:v>43339</c:v>
                </c:pt>
                <c:pt idx="2078">
                  <c:v>43339</c:v>
                </c:pt>
                <c:pt idx="2079">
                  <c:v>43340</c:v>
                </c:pt>
                <c:pt idx="2080">
                  <c:v>43340</c:v>
                </c:pt>
                <c:pt idx="2081">
                  <c:v>43341</c:v>
                </c:pt>
                <c:pt idx="2082">
                  <c:v>43341</c:v>
                </c:pt>
                <c:pt idx="2083">
                  <c:v>43342</c:v>
                </c:pt>
                <c:pt idx="2084">
                  <c:v>43342</c:v>
                </c:pt>
                <c:pt idx="2085">
                  <c:v>43343</c:v>
                </c:pt>
                <c:pt idx="2086">
                  <c:v>43343</c:v>
                </c:pt>
                <c:pt idx="2087">
                  <c:v>43344</c:v>
                </c:pt>
                <c:pt idx="2088">
                  <c:v>43344</c:v>
                </c:pt>
                <c:pt idx="2089">
                  <c:v>43345</c:v>
                </c:pt>
                <c:pt idx="2090">
                  <c:v>43345</c:v>
                </c:pt>
                <c:pt idx="2091">
                  <c:v>43346</c:v>
                </c:pt>
                <c:pt idx="2092">
                  <c:v>43346</c:v>
                </c:pt>
                <c:pt idx="2093">
                  <c:v>43347</c:v>
                </c:pt>
                <c:pt idx="2094">
                  <c:v>43347</c:v>
                </c:pt>
                <c:pt idx="2095">
                  <c:v>43348</c:v>
                </c:pt>
                <c:pt idx="2096">
                  <c:v>43348</c:v>
                </c:pt>
                <c:pt idx="2097">
                  <c:v>43349</c:v>
                </c:pt>
                <c:pt idx="2098">
                  <c:v>43349</c:v>
                </c:pt>
                <c:pt idx="2099">
                  <c:v>43350</c:v>
                </c:pt>
                <c:pt idx="2100">
                  <c:v>43350</c:v>
                </c:pt>
                <c:pt idx="2101">
                  <c:v>43351</c:v>
                </c:pt>
                <c:pt idx="2102">
                  <c:v>43351</c:v>
                </c:pt>
                <c:pt idx="2103">
                  <c:v>43352</c:v>
                </c:pt>
                <c:pt idx="2104">
                  <c:v>43352</c:v>
                </c:pt>
                <c:pt idx="2105">
                  <c:v>43353</c:v>
                </c:pt>
                <c:pt idx="2106">
                  <c:v>43354</c:v>
                </c:pt>
                <c:pt idx="2107">
                  <c:v>43354</c:v>
                </c:pt>
                <c:pt idx="2108">
                  <c:v>43355</c:v>
                </c:pt>
                <c:pt idx="2109">
                  <c:v>43355</c:v>
                </c:pt>
                <c:pt idx="2110">
                  <c:v>43356</c:v>
                </c:pt>
                <c:pt idx="2111">
                  <c:v>43356</c:v>
                </c:pt>
                <c:pt idx="2112">
                  <c:v>43357</c:v>
                </c:pt>
                <c:pt idx="2113">
                  <c:v>43357</c:v>
                </c:pt>
                <c:pt idx="2114">
                  <c:v>43358</c:v>
                </c:pt>
                <c:pt idx="2115">
                  <c:v>43358</c:v>
                </c:pt>
                <c:pt idx="2116">
                  <c:v>43359</c:v>
                </c:pt>
                <c:pt idx="2117">
                  <c:v>43359</c:v>
                </c:pt>
                <c:pt idx="2118">
                  <c:v>43360</c:v>
                </c:pt>
                <c:pt idx="2119">
                  <c:v>43360</c:v>
                </c:pt>
                <c:pt idx="2120">
                  <c:v>43361</c:v>
                </c:pt>
                <c:pt idx="2121">
                  <c:v>43361</c:v>
                </c:pt>
                <c:pt idx="2122">
                  <c:v>43362</c:v>
                </c:pt>
                <c:pt idx="2123">
                  <c:v>43362</c:v>
                </c:pt>
                <c:pt idx="2124">
                  <c:v>43363</c:v>
                </c:pt>
                <c:pt idx="2125">
                  <c:v>43363</c:v>
                </c:pt>
                <c:pt idx="2126">
                  <c:v>43364</c:v>
                </c:pt>
                <c:pt idx="2127">
                  <c:v>43364</c:v>
                </c:pt>
                <c:pt idx="2128">
                  <c:v>43365</c:v>
                </c:pt>
                <c:pt idx="2129">
                  <c:v>43365</c:v>
                </c:pt>
                <c:pt idx="2130">
                  <c:v>43366</c:v>
                </c:pt>
                <c:pt idx="2131">
                  <c:v>43366</c:v>
                </c:pt>
                <c:pt idx="2132">
                  <c:v>43367</c:v>
                </c:pt>
                <c:pt idx="2133">
                  <c:v>43367</c:v>
                </c:pt>
                <c:pt idx="2134">
                  <c:v>43368</c:v>
                </c:pt>
                <c:pt idx="2135">
                  <c:v>43368</c:v>
                </c:pt>
                <c:pt idx="2136">
                  <c:v>43369</c:v>
                </c:pt>
                <c:pt idx="2137">
                  <c:v>43369</c:v>
                </c:pt>
                <c:pt idx="2138">
                  <c:v>43370</c:v>
                </c:pt>
                <c:pt idx="2139">
                  <c:v>43370</c:v>
                </c:pt>
                <c:pt idx="2140">
                  <c:v>43371</c:v>
                </c:pt>
                <c:pt idx="2141">
                  <c:v>43371</c:v>
                </c:pt>
                <c:pt idx="2142">
                  <c:v>43372</c:v>
                </c:pt>
                <c:pt idx="2143">
                  <c:v>43372</c:v>
                </c:pt>
                <c:pt idx="2144">
                  <c:v>43373</c:v>
                </c:pt>
                <c:pt idx="2145">
                  <c:v>43373</c:v>
                </c:pt>
                <c:pt idx="2146">
                  <c:v>43374</c:v>
                </c:pt>
                <c:pt idx="2147">
                  <c:v>43374</c:v>
                </c:pt>
                <c:pt idx="2148">
                  <c:v>43375</c:v>
                </c:pt>
                <c:pt idx="2149">
                  <c:v>43375</c:v>
                </c:pt>
                <c:pt idx="2150">
                  <c:v>43376</c:v>
                </c:pt>
                <c:pt idx="2151">
                  <c:v>43376</c:v>
                </c:pt>
                <c:pt idx="2152">
                  <c:v>43377</c:v>
                </c:pt>
                <c:pt idx="2153">
                  <c:v>43377</c:v>
                </c:pt>
                <c:pt idx="2154">
                  <c:v>43378</c:v>
                </c:pt>
                <c:pt idx="2155">
                  <c:v>43378</c:v>
                </c:pt>
                <c:pt idx="2156">
                  <c:v>43379</c:v>
                </c:pt>
                <c:pt idx="2157">
                  <c:v>43379</c:v>
                </c:pt>
                <c:pt idx="2158">
                  <c:v>43380</c:v>
                </c:pt>
                <c:pt idx="2159">
                  <c:v>43380</c:v>
                </c:pt>
                <c:pt idx="2160">
                  <c:v>43381</c:v>
                </c:pt>
                <c:pt idx="2161">
                  <c:v>43381</c:v>
                </c:pt>
                <c:pt idx="2162">
                  <c:v>43382</c:v>
                </c:pt>
                <c:pt idx="2163">
                  <c:v>43382</c:v>
                </c:pt>
                <c:pt idx="2164">
                  <c:v>43383</c:v>
                </c:pt>
                <c:pt idx="2165">
                  <c:v>43383</c:v>
                </c:pt>
                <c:pt idx="2166">
                  <c:v>43384</c:v>
                </c:pt>
                <c:pt idx="2167">
                  <c:v>43384</c:v>
                </c:pt>
                <c:pt idx="2168">
                  <c:v>43385</c:v>
                </c:pt>
                <c:pt idx="2169">
                  <c:v>43385</c:v>
                </c:pt>
                <c:pt idx="2170">
                  <c:v>43386</c:v>
                </c:pt>
                <c:pt idx="2171">
                  <c:v>43386</c:v>
                </c:pt>
                <c:pt idx="2172">
                  <c:v>43387</c:v>
                </c:pt>
                <c:pt idx="2173">
                  <c:v>43387</c:v>
                </c:pt>
                <c:pt idx="2174">
                  <c:v>43388</c:v>
                </c:pt>
                <c:pt idx="2175">
                  <c:v>43388</c:v>
                </c:pt>
                <c:pt idx="2176">
                  <c:v>43389</c:v>
                </c:pt>
                <c:pt idx="2177">
                  <c:v>43389</c:v>
                </c:pt>
                <c:pt idx="2178">
                  <c:v>43390</c:v>
                </c:pt>
                <c:pt idx="2179">
                  <c:v>43390</c:v>
                </c:pt>
                <c:pt idx="2180">
                  <c:v>43391</c:v>
                </c:pt>
                <c:pt idx="2181">
                  <c:v>43391</c:v>
                </c:pt>
                <c:pt idx="2182">
                  <c:v>43392</c:v>
                </c:pt>
                <c:pt idx="2183">
                  <c:v>43392</c:v>
                </c:pt>
                <c:pt idx="2184">
                  <c:v>43393</c:v>
                </c:pt>
                <c:pt idx="2185">
                  <c:v>43393</c:v>
                </c:pt>
                <c:pt idx="2186">
                  <c:v>43394</c:v>
                </c:pt>
                <c:pt idx="2187">
                  <c:v>43394</c:v>
                </c:pt>
                <c:pt idx="2188">
                  <c:v>43395</c:v>
                </c:pt>
                <c:pt idx="2189">
                  <c:v>43395</c:v>
                </c:pt>
                <c:pt idx="2190">
                  <c:v>43396</c:v>
                </c:pt>
                <c:pt idx="2191">
                  <c:v>43396</c:v>
                </c:pt>
                <c:pt idx="2192">
                  <c:v>43397</c:v>
                </c:pt>
                <c:pt idx="2193">
                  <c:v>43397</c:v>
                </c:pt>
                <c:pt idx="2194">
                  <c:v>43398</c:v>
                </c:pt>
                <c:pt idx="2195">
                  <c:v>43398</c:v>
                </c:pt>
                <c:pt idx="2196">
                  <c:v>43399</c:v>
                </c:pt>
                <c:pt idx="2197">
                  <c:v>43400</c:v>
                </c:pt>
                <c:pt idx="2198">
                  <c:v>43400</c:v>
                </c:pt>
                <c:pt idx="2199">
                  <c:v>43401</c:v>
                </c:pt>
                <c:pt idx="2200">
                  <c:v>43401</c:v>
                </c:pt>
                <c:pt idx="2201">
                  <c:v>43402</c:v>
                </c:pt>
                <c:pt idx="2202">
                  <c:v>43402</c:v>
                </c:pt>
                <c:pt idx="2203">
                  <c:v>43403</c:v>
                </c:pt>
                <c:pt idx="2204">
                  <c:v>43403</c:v>
                </c:pt>
                <c:pt idx="2205">
                  <c:v>43404</c:v>
                </c:pt>
                <c:pt idx="2206">
                  <c:v>43404</c:v>
                </c:pt>
                <c:pt idx="2207">
                  <c:v>43405</c:v>
                </c:pt>
                <c:pt idx="2208">
                  <c:v>43405</c:v>
                </c:pt>
                <c:pt idx="2209">
                  <c:v>43406</c:v>
                </c:pt>
                <c:pt idx="2210">
                  <c:v>43406</c:v>
                </c:pt>
                <c:pt idx="2211">
                  <c:v>43407</c:v>
                </c:pt>
                <c:pt idx="2212">
                  <c:v>43407</c:v>
                </c:pt>
                <c:pt idx="2213">
                  <c:v>43408</c:v>
                </c:pt>
                <c:pt idx="2214">
                  <c:v>43408</c:v>
                </c:pt>
                <c:pt idx="2215">
                  <c:v>43409</c:v>
                </c:pt>
                <c:pt idx="2216">
                  <c:v>43409</c:v>
                </c:pt>
                <c:pt idx="2217">
                  <c:v>43410</c:v>
                </c:pt>
                <c:pt idx="2218">
                  <c:v>43410</c:v>
                </c:pt>
                <c:pt idx="2219">
                  <c:v>43411</c:v>
                </c:pt>
                <c:pt idx="2220">
                  <c:v>43411</c:v>
                </c:pt>
                <c:pt idx="2221">
                  <c:v>43412</c:v>
                </c:pt>
                <c:pt idx="2222">
                  <c:v>43412</c:v>
                </c:pt>
                <c:pt idx="2223">
                  <c:v>43413</c:v>
                </c:pt>
                <c:pt idx="2224">
                  <c:v>43413</c:v>
                </c:pt>
                <c:pt idx="2225">
                  <c:v>43414</c:v>
                </c:pt>
                <c:pt idx="2226">
                  <c:v>43414</c:v>
                </c:pt>
                <c:pt idx="2227">
                  <c:v>43415</c:v>
                </c:pt>
                <c:pt idx="2228">
                  <c:v>43415</c:v>
                </c:pt>
                <c:pt idx="2229">
                  <c:v>43416</c:v>
                </c:pt>
                <c:pt idx="2230">
                  <c:v>43416</c:v>
                </c:pt>
                <c:pt idx="2231">
                  <c:v>43417</c:v>
                </c:pt>
                <c:pt idx="2232">
                  <c:v>43418</c:v>
                </c:pt>
                <c:pt idx="2233">
                  <c:v>43419</c:v>
                </c:pt>
                <c:pt idx="2234">
                  <c:v>43420</c:v>
                </c:pt>
                <c:pt idx="2235">
                  <c:v>43421</c:v>
                </c:pt>
                <c:pt idx="2236">
                  <c:v>43422</c:v>
                </c:pt>
                <c:pt idx="2237">
                  <c:v>43423</c:v>
                </c:pt>
                <c:pt idx="2238">
                  <c:v>43423</c:v>
                </c:pt>
                <c:pt idx="2239">
                  <c:v>43424</c:v>
                </c:pt>
                <c:pt idx="2240">
                  <c:v>43424</c:v>
                </c:pt>
                <c:pt idx="2241">
                  <c:v>43425</c:v>
                </c:pt>
                <c:pt idx="2242">
                  <c:v>43425</c:v>
                </c:pt>
                <c:pt idx="2243">
                  <c:v>43426</c:v>
                </c:pt>
                <c:pt idx="2244">
                  <c:v>43426</c:v>
                </c:pt>
                <c:pt idx="2245">
                  <c:v>43427</c:v>
                </c:pt>
                <c:pt idx="2246">
                  <c:v>43427</c:v>
                </c:pt>
                <c:pt idx="2247">
                  <c:v>43428</c:v>
                </c:pt>
                <c:pt idx="2248">
                  <c:v>43428</c:v>
                </c:pt>
                <c:pt idx="2249">
                  <c:v>43429</c:v>
                </c:pt>
                <c:pt idx="2250">
                  <c:v>43429</c:v>
                </c:pt>
                <c:pt idx="2251">
                  <c:v>43430</c:v>
                </c:pt>
                <c:pt idx="2252">
                  <c:v>43430</c:v>
                </c:pt>
                <c:pt idx="2253">
                  <c:v>43437</c:v>
                </c:pt>
                <c:pt idx="2254">
                  <c:v>43437</c:v>
                </c:pt>
                <c:pt idx="2255">
                  <c:v>43444</c:v>
                </c:pt>
                <c:pt idx="2256">
                  <c:v>43444</c:v>
                </c:pt>
                <c:pt idx="2257">
                  <c:v>43444</c:v>
                </c:pt>
                <c:pt idx="2258">
                  <c:v>43451</c:v>
                </c:pt>
                <c:pt idx="2259">
                  <c:v>43451</c:v>
                </c:pt>
                <c:pt idx="2260">
                  <c:v>43458</c:v>
                </c:pt>
                <c:pt idx="2261">
                  <c:v>43458</c:v>
                </c:pt>
                <c:pt idx="2262">
                  <c:v>43465</c:v>
                </c:pt>
                <c:pt idx="2263">
                  <c:v>43465</c:v>
                </c:pt>
                <c:pt idx="2264">
                  <c:v>43472</c:v>
                </c:pt>
                <c:pt idx="2265">
                  <c:v>43472</c:v>
                </c:pt>
                <c:pt idx="2266">
                  <c:v>43479</c:v>
                </c:pt>
                <c:pt idx="2267">
                  <c:v>43479</c:v>
                </c:pt>
                <c:pt idx="2268">
                  <c:v>43486</c:v>
                </c:pt>
                <c:pt idx="2269">
                  <c:v>43486</c:v>
                </c:pt>
                <c:pt idx="2270">
                  <c:v>43493</c:v>
                </c:pt>
                <c:pt idx="2271">
                  <c:v>43493</c:v>
                </c:pt>
                <c:pt idx="2272">
                  <c:v>43500</c:v>
                </c:pt>
                <c:pt idx="2273">
                  <c:v>43500</c:v>
                </c:pt>
                <c:pt idx="2274">
                  <c:v>43507</c:v>
                </c:pt>
                <c:pt idx="2275">
                  <c:v>43507</c:v>
                </c:pt>
                <c:pt idx="2276">
                  <c:v>43514</c:v>
                </c:pt>
                <c:pt idx="2277">
                  <c:v>43514</c:v>
                </c:pt>
                <c:pt idx="2278">
                  <c:v>43521</c:v>
                </c:pt>
                <c:pt idx="2279">
                  <c:v>43521</c:v>
                </c:pt>
                <c:pt idx="2280">
                  <c:v>43528</c:v>
                </c:pt>
                <c:pt idx="2281">
                  <c:v>43528</c:v>
                </c:pt>
                <c:pt idx="2282">
                  <c:v>43535</c:v>
                </c:pt>
                <c:pt idx="2283">
                  <c:v>43542</c:v>
                </c:pt>
                <c:pt idx="2284">
                  <c:v>43542</c:v>
                </c:pt>
                <c:pt idx="2285">
                  <c:v>43549</c:v>
                </c:pt>
                <c:pt idx="2286">
                  <c:v>43549</c:v>
                </c:pt>
                <c:pt idx="2287">
                  <c:v>43556</c:v>
                </c:pt>
                <c:pt idx="2288">
                  <c:v>43556</c:v>
                </c:pt>
                <c:pt idx="2289">
                  <c:v>43563</c:v>
                </c:pt>
                <c:pt idx="2290">
                  <c:v>43563</c:v>
                </c:pt>
                <c:pt idx="2291">
                  <c:v>43563</c:v>
                </c:pt>
                <c:pt idx="2292">
                  <c:v>43570</c:v>
                </c:pt>
                <c:pt idx="2293">
                  <c:v>43570</c:v>
                </c:pt>
                <c:pt idx="2294">
                  <c:v>43577</c:v>
                </c:pt>
                <c:pt idx="2295">
                  <c:v>43577</c:v>
                </c:pt>
                <c:pt idx="2296">
                  <c:v>43584</c:v>
                </c:pt>
                <c:pt idx="2297">
                  <c:v>43584</c:v>
                </c:pt>
                <c:pt idx="2298">
                  <c:v>43591</c:v>
                </c:pt>
                <c:pt idx="2299">
                  <c:v>43591</c:v>
                </c:pt>
                <c:pt idx="2300">
                  <c:v>43592</c:v>
                </c:pt>
                <c:pt idx="2301">
                  <c:v>43592</c:v>
                </c:pt>
                <c:pt idx="2302">
                  <c:v>43593</c:v>
                </c:pt>
                <c:pt idx="2303">
                  <c:v>43593</c:v>
                </c:pt>
                <c:pt idx="2304">
                  <c:v>43594</c:v>
                </c:pt>
                <c:pt idx="2305">
                  <c:v>43594</c:v>
                </c:pt>
                <c:pt idx="2306">
                  <c:v>43595</c:v>
                </c:pt>
                <c:pt idx="2307">
                  <c:v>43595</c:v>
                </c:pt>
                <c:pt idx="2308">
                  <c:v>43596</c:v>
                </c:pt>
                <c:pt idx="2309">
                  <c:v>43596</c:v>
                </c:pt>
                <c:pt idx="2310">
                  <c:v>43597</c:v>
                </c:pt>
                <c:pt idx="2311">
                  <c:v>43597</c:v>
                </c:pt>
                <c:pt idx="2312">
                  <c:v>43598</c:v>
                </c:pt>
                <c:pt idx="2313">
                  <c:v>43598</c:v>
                </c:pt>
                <c:pt idx="2314">
                  <c:v>43599</c:v>
                </c:pt>
                <c:pt idx="2315">
                  <c:v>43599</c:v>
                </c:pt>
                <c:pt idx="2316">
                  <c:v>43600</c:v>
                </c:pt>
                <c:pt idx="2317">
                  <c:v>43600</c:v>
                </c:pt>
                <c:pt idx="2318">
                  <c:v>43601</c:v>
                </c:pt>
                <c:pt idx="2319">
                  <c:v>43601</c:v>
                </c:pt>
                <c:pt idx="2320">
                  <c:v>43602</c:v>
                </c:pt>
                <c:pt idx="2321">
                  <c:v>43602</c:v>
                </c:pt>
                <c:pt idx="2322">
                  <c:v>43603</c:v>
                </c:pt>
                <c:pt idx="2323">
                  <c:v>43603</c:v>
                </c:pt>
                <c:pt idx="2324">
                  <c:v>43604</c:v>
                </c:pt>
                <c:pt idx="2325">
                  <c:v>43604</c:v>
                </c:pt>
                <c:pt idx="2326">
                  <c:v>43605</c:v>
                </c:pt>
                <c:pt idx="2327">
                  <c:v>43605</c:v>
                </c:pt>
                <c:pt idx="2328">
                  <c:v>43606</c:v>
                </c:pt>
                <c:pt idx="2329">
                  <c:v>43606</c:v>
                </c:pt>
                <c:pt idx="2330">
                  <c:v>43607</c:v>
                </c:pt>
                <c:pt idx="2331">
                  <c:v>43607</c:v>
                </c:pt>
                <c:pt idx="2332">
                  <c:v>43608</c:v>
                </c:pt>
                <c:pt idx="2333">
                  <c:v>43608</c:v>
                </c:pt>
                <c:pt idx="2334">
                  <c:v>43609</c:v>
                </c:pt>
                <c:pt idx="2335">
                  <c:v>43609</c:v>
                </c:pt>
                <c:pt idx="2336">
                  <c:v>43610</c:v>
                </c:pt>
                <c:pt idx="2337">
                  <c:v>43610</c:v>
                </c:pt>
                <c:pt idx="2338">
                  <c:v>43611</c:v>
                </c:pt>
                <c:pt idx="2339">
                  <c:v>43611</c:v>
                </c:pt>
                <c:pt idx="2340">
                  <c:v>43612</c:v>
                </c:pt>
                <c:pt idx="2341">
                  <c:v>43613</c:v>
                </c:pt>
                <c:pt idx="2342">
                  <c:v>43613</c:v>
                </c:pt>
                <c:pt idx="2343">
                  <c:v>43613</c:v>
                </c:pt>
                <c:pt idx="2344">
                  <c:v>43614</c:v>
                </c:pt>
                <c:pt idx="2345">
                  <c:v>43614</c:v>
                </c:pt>
                <c:pt idx="2346">
                  <c:v>43615</c:v>
                </c:pt>
                <c:pt idx="2347">
                  <c:v>43615</c:v>
                </c:pt>
                <c:pt idx="2348">
                  <c:v>43616</c:v>
                </c:pt>
                <c:pt idx="2349">
                  <c:v>43616</c:v>
                </c:pt>
                <c:pt idx="2350">
                  <c:v>43617</c:v>
                </c:pt>
                <c:pt idx="2351">
                  <c:v>43617</c:v>
                </c:pt>
                <c:pt idx="2352">
                  <c:v>43618</c:v>
                </c:pt>
                <c:pt idx="2353">
                  <c:v>43618</c:v>
                </c:pt>
                <c:pt idx="2354">
                  <c:v>43619</c:v>
                </c:pt>
                <c:pt idx="2355">
                  <c:v>43619</c:v>
                </c:pt>
                <c:pt idx="2356">
                  <c:v>43620</c:v>
                </c:pt>
                <c:pt idx="2357">
                  <c:v>43620</c:v>
                </c:pt>
                <c:pt idx="2358">
                  <c:v>43621</c:v>
                </c:pt>
                <c:pt idx="2359">
                  <c:v>43621</c:v>
                </c:pt>
                <c:pt idx="2360">
                  <c:v>43622</c:v>
                </c:pt>
                <c:pt idx="2361">
                  <c:v>43622</c:v>
                </c:pt>
                <c:pt idx="2362">
                  <c:v>43623</c:v>
                </c:pt>
                <c:pt idx="2363">
                  <c:v>43623</c:v>
                </c:pt>
                <c:pt idx="2364">
                  <c:v>43624</c:v>
                </c:pt>
                <c:pt idx="2365">
                  <c:v>43624</c:v>
                </c:pt>
                <c:pt idx="2366">
                  <c:v>43625</c:v>
                </c:pt>
                <c:pt idx="2367">
                  <c:v>43625</c:v>
                </c:pt>
                <c:pt idx="2368">
                  <c:v>43626</c:v>
                </c:pt>
                <c:pt idx="2369">
                  <c:v>43626</c:v>
                </c:pt>
                <c:pt idx="2370">
                  <c:v>43627</c:v>
                </c:pt>
                <c:pt idx="2371">
                  <c:v>43627</c:v>
                </c:pt>
                <c:pt idx="2372">
                  <c:v>43628</c:v>
                </c:pt>
                <c:pt idx="2373">
                  <c:v>43628</c:v>
                </c:pt>
                <c:pt idx="2374">
                  <c:v>43629</c:v>
                </c:pt>
                <c:pt idx="2375">
                  <c:v>43629</c:v>
                </c:pt>
                <c:pt idx="2376">
                  <c:v>43630</c:v>
                </c:pt>
                <c:pt idx="2377">
                  <c:v>43630</c:v>
                </c:pt>
                <c:pt idx="2378">
                  <c:v>43631</c:v>
                </c:pt>
                <c:pt idx="2379">
                  <c:v>43632</c:v>
                </c:pt>
                <c:pt idx="2380">
                  <c:v>43632</c:v>
                </c:pt>
                <c:pt idx="2381">
                  <c:v>43633</c:v>
                </c:pt>
                <c:pt idx="2382">
                  <c:v>43633</c:v>
                </c:pt>
                <c:pt idx="2383">
                  <c:v>43634</c:v>
                </c:pt>
                <c:pt idx="2384">
                  <c:v>43634</c:v>
                </c:pt>
                <c:pt idx="2385">
                  <c:v>43635</c:v>
                </c:pt>
                <c:pt idx="2386">
                  <c:v>43635</c:v>
                </c:pt>
                <c:pt idx="2387">
                  <c:v>43636</c:v>
                </c:pt>
                <c:pt idx="2388">
                  <c:v>43636</c:v>
                </c:pt>
                <c:pt idx="2389">
                  <c:v>43637</c:v>
                </c:pt>
                <c:pt idx="2390">
                  <c:v>43637</c:v>
                </c:pt>
                <c:pt idx="2391">
                  <c:v>43638</c:v>
                </c:pt>
                <c:pt idx="2392">
                  <c:v>43638</c:v>
                </c:pt>
                <c:pt idx="2393">
                  <c:v>43639</c:v>
                </c:pt>
                <c:pt idx="2394">
                  <c:v>43639</c:v>
                </c:pt>
                <c:pt idx="2395">
                  <c:v>43640</c:v>
                </c:pt>
                <c:pt idx="2396">
                  <c:v>43640</c:v>
                </c:pt>
                <c:pt idx="2397">
                  <c:v>43641</c:v>
                </c:pt>
                <c:pt idx="2398">
                  <c:v>43641</c:v>
                </c:pt>
                <c:pt idx="2399">
                  <c:v>43642</c:v>
                </c:pt>
                <c:pt idx="2400">
                  <c:v>43642</c:v>
                </c:pt>
                <c:pt idx="2401">
                  <c:v>43643</c:v>
                </c:pt>
                <c:pt idx="2402">
                  <c:v>43643</c:v>
                </c:pt>
                <c:pt idx="2403">
                  <c:v>43644</c:v>
                </c:pt>
                <c:pt idx="2404">
                  <c:v>43644</c:v>
                </c:pt>
                <c:pt idx="2405">
                  <c:v>43645</c:v>
                </c:pt>
                <c:pt idx="2406">
                  <c:v>43645</c:v>
                </c:pt>
                <c:pt idx="2407">
                  <c:v>43646</c:v>
                </c:pt>
                <c:pt idx="2408">
                  <c:v>43646</c:v>
                </c:pt>
                <c:pt idx="2409">
                  <c:v>43647</c:v>
                </c:pt>
                <c:pt idx="2410">
                  <c:v>43647</c:v>
                </c:pt>
                <c:pt idx="2411">
                  <c:v>43648</c:v>
                </c:pt>
                <c:pt idx="2412">
                  <c:v>43648</c:v>
                </c:pt>
                <c:pt idx="2413">
                  <c:v>43649</c:v>
                </c:pt>
                <c:pt idx="2414">
                  <c:v>43649</c:v>
                </c:pt>
                <c:pt idx="2415">
                  <c:v>43650</c:v>
                </c:pt>
                <c:pt idx="2416">
                  <c:v>43650</c:v>
                </c:pt>
                <c:pt idx="2417">
                  <c:v>43651</c:v>
                </c:pt>
                <c:pt idx="2418">
                  <c:v>43651</c:v>
                </c:pt>
                <c:pt idx="2419">
                  <c:v>43652</c:v>
                </c:pt>
                <c:pt idx="2420">
                  <c:v>43652</c:v>
                </c:pt>
                <c:pt idx="2421">
                  <c:v>43653</c:v>
                </c:pt>
                <c:pt idx="2422">
                  <c:v>43653</c:v>
                </c:pt>
                <c:pt idx="2423">
                  <c:v>43654</c:v>
                </c:pt>
                <c:pt idx="2424">
                  <c:v>43654</c:v>
                </c:pt>
                <c:pt idx="2425">
                  <c:v>43655</c:v>
                </c:pt>
                <c:pt idx="2426">
                  <c:v>43655</c:v>
                </c:pt>
                <c:pt idx="2427">
                  <c:v>43656</c:v>
                </c:pt>
                <c:pt idx="2428">
                  <c:v>43656</c:v>
                </c:pt>
                <c:pt idx="2429">
                  <c:v>43657</c:v>
                </c:pt>
                <c:pt idx="2430">
                  <c:v>43657</c:v>
                </c:pt>
                <c:pt idx="2431">
                  <c:v>43658</c:v>
                </c:pt>
                <c:pt idx="2432">
                  <c:v>43658</c:v>
                </c:pt>
                <c:pt idx="2433">
                  <c:v>43659</c:v>
                </c:pt>
                <c:pt idx="2434">
                  <c:v>43659</c:v>
                </c:pt>
                <c:pt idx="2435">
                  <c:v>43660</c:v>
                </c:pt>
                <c:pt idx="2436">
                  <c:v>43660</c:v>
                </c:pt>
                <c:pt idx="2437">
                  <c:v>43661</c:v>
                </c:pt>
                <c:pt idx="2438">
                  <c:v>43661</c:v>
                </c:pt>
                <c:pt idx="2439">
                  <c:v>43662</c:v>
                </c:pt>
                <c:pt idx="2440">
                  <c:v>43662</c:v>
                </c:pt>
                <c:pt idx="2441">
                  <c:v>43663</c:v>
                </c:pt>
                <c:pt idx="2442">
                  <c:v>43663</c:v>
                </c:pt>
                <c:pt idx="2443">
                  <c:v>43664</c:v>
                </c:pt>
                <c:pt idx="2444">
                  <c:v>43665</c:v>
                </c:pt>
                <c:pt idx="2445">
                  <c:v>43665</c:v>
                </c:pt>
                <c:pt idx="2446">
                  <c:v>43665</c:v>
                </c:pt>
                <c:pt idx="2447">
                  <c:v>43666</c:v>
                </c:pt>
                <c:pt idx="2448">
                  <c:v>43666</c:v>
                </c:pt>
                <c:pt idx="2449">
                  <c:v>43667</c:v>
                </c:pt>
                <c:pt idx="2450">
                  <c:v>43667</c:v>
                </c:pt>
                <c:pt idx="2451">
                  <c:v>43668</c:v>
                </c:pt>
                <c:pt idx="2452">
                  <c:v>43668</c:v>
                </c:pt>
                <c:pt idx="2453">
                  <c:v>43669</c:v>
                </c:pt>
                <c:pt idx="2454">
                  <c:v>43669</c:v>
                </c:pt>
                <c:pt idx="2455">
                  <c:v>43670</c:v>
                </c:pt>
                <c:pt idx="2456">
                  <c:v>43670</c:v>
                </c:pt>
                <c:pt idx="2457">
                  <c:v>43671</c:v>
                </c:pt>
                <c:pt idx="2458">
                  <c:v>43671</c:v>
                </c:pt>
                <c:pt idx="2459">
                  <c:v>43672</c:v>
                </c:pt>
                <c:pt idx="2460">
                  <c:v>43672</c:v>
                </c:pt>
                <c:pt idx="2461">
                  <c:v>43673</c:v>
                </c:pt>
                <c:pt idx="2462">
                  <c:v>43673</c:v>
                </c:pt>
                <c:pt idx="2463">
                  <c:v>43674</c:v>
                </c:pt>
                <c:pt idx="2464">
                  <c:v>43674</c:v>
                </c:pt>
                <c:pt idx="2465">
                  <c:v>43675</c:v>
                </c:pt>
                <c:pt idx="2466">
                  <c:v>43675</c:v>
                </c:pt>
                <c:pt idx="2467">
                  <c:v>43676</c:v>
                </c:pt>
                <c:pt idx="2468">
                  <c:v>43676</c:v>
                </c:pt>
                <c:pt idx="2469">
                  <c:v>43677</c:v>
                </c:pt>
                <c:pt idx="2470">
                  <c:v>43677</c:v>
                </c:pt>
                <c:pt idx="2471">
                  <c:v>43678</c:v>
                </c:pt>
                <c:pt idx="2472">
                  <c:v>43678</c:v>
                </c:pt>
                <c:pt idx="2473">
                  <c:v>43679</c:v>
                </c:pt>
                <c:pt idx="2474">
                  <c:v>43679</c:v>
                </c:pt>
                <c:pt idx="2475">
                  <c:v>43680</c:v>
                </c:pt>
                <c:pt idx="2476">
                  <c:v>43680</c:v>
                </c:pt>
                <c:pt idx="2477">
                  <c:v>43681</c:v>
                </c:pt>
                <c:pt idx="2478">
                  <c:v>43682</c:v>
                </c:pt>
                <c:pt idx="2479">
                  <c:v>43682</c:v>
                </c:pt>
                <c:pt idx="2480">
                  <c:v>43683</c:v>
                </c:pt>
                <c:pt idx="2481">
                  <c:v>43683</c:v>
                </c:pt>
                <c:pt idx="2482">
                  <c:v>43684</c:v>
                </c:pt>
                <c:pt idx="2483">
                  <c:v>43685</c:v>
                </c:pt>
                <c:pt idx="2484">
                  <c:v>43686</c:v>
                </c:pt>
                <c:pt idx="2485">
                  <c:v>43686</c:v>
                </c:pt>
                <c:pt idx="2486">
                  <c:v>43687</c:v>
                </c:pt>
                <c:pt idx="2487">
                  <c:v>43687</c:v>
                </c:pt>
                <c:pt idx="2488">
                  <c:v>43688</c:v>
                </c:pt>
                <c:pt idx="2489">
                  <c:v>43688</c:v>
                </c:pt>
                <c:pt idx="2490">
                  <c:v>43689</c:v>
                </c:pt>
                <c:pt idx="2491">
                  <c:v>43689</c:v>
                </c:pt>
                <c:pt idx="2492">
                  <c:v>43690</c:v>
                </c:pt>
                <c:pt idx="2493">
                  <c:v>43690</c:v>
                </c:pt>
                <c:pt idx="2494">
                  <c:v>43691</c:v>
                </c:pt>
                <c:pt idx="2495">
                  <c:v>43691</c:v>
                </c:pt>
                <c:pt idx="2496">
                  <c:v>43692</c:v>
                </c:pt>
                <c:pt idx="2497">
                  <c:v>43692</c:v>
                </c:pt>
                <c:pt idx="2498">
                  <c:v>43693</c:v>
                </c:pt>
                <c:pt idx="2499">
                  <c:v>43693</c:v>
                </c:pt>
                <c:pt idx="2500">
                  <c:v>43694</c:v>
                </c:pt>
                <c:pt idx="2501">
                  <c:v>43694</c:v>
                </c:pt>
                <c:pt idx="2502">
                  <c:v>43695</c:v>
                </c:pt>
                <c:pt idx="2503">
                  <c:v>43695</c:v>
                </c:pt>
                <c:pt idx="2504">
                  <c:v>43696</c:v>
                </c:pt>
                <c:pt idx="2505">
                  <c:v>43696</c:v>
                </c:pt>
                <c:pt idx="2506">
                  <c:v>43697</c:v>
                </c:pt>
                <c:pt idx="2507">
                  <c:v>43697</c:v>
                </c:pt>
                <c:pt idx="2508">
                  <c:v>43698</c:v>
                </c:pt>
                <c:pt idx="2509">
                  <c:v>43698</c:v>
                </c:pt>
                <c:pt idx="2510">
                  <c:v>43699</c:v>
                </c:pt>
                <c:pt idx="2511">
                  <c:v>43699</c:v>
                </c:pt>
                <c:pt idx="2512">
                  <c:v>43700</c:v>
                </c:pt>
                <c:pt idx="2513">
                  <c:v>43700</c:v>
                </c:pt>
                <c:pt idx="2514">
                  <c:v>43701</c:v>
                </c:pt>
                <c:pt idx="2515">
                  <c:v>43701</c:v>
                </c:pt>
                <c:pt idx="2516">
                  <c:v>43702</c:v>
                </c:pt>
                <c:pt idx="2517">
                  <c:v>43702</c:v>
                </c:pt>
                <c:pt idx="2518">
                  <c:v>43703</c:v>
                </c:pt>
                <c:pt idx="2519">
                  <c:v>43703</c:v>
                </c:pt>
                <c:pt idx="2520">
                  <c:v>43704</c:v>
                </c:pt>
                <c:pt idx="2521">
                  <c:v>43704</c:v>
                </c:pt>
                <c:pt idx="2522">
                  <c:v>43705</c:v>
                </c:pt>
                <c:pt idx="2523">
                  <c:v>43705</c:v>
                </c:pt>
                <c:pt idx="2524">
                  <c:v>43706</c:v>
                </c:pt>
                <c:pt idx="2525">
                  <c:v>43706</c:v>
                </c:pt>
                <c:pt idx="2526">
                  <c:v>43707</c:v>
                </c:pt>
                <c:pt idx="2527">
                  <c:v>43707</c:v>
                </c:pt>
                <c:pt idx="2528">
                  <c:v>43708</c:v>
                </c:pt>
                <c:pt idx="2529">
                  <c:v>43708</c:v>
                </c:pt>
                <c:pt idx="2530">
                  <c:v>43709</c:v>
                </c:pt>
                <c:pt idx="2531">
                  <c:v>43709</c:v>
                </c:pt>
                <c:pt idx="2532">
                  <c:v>43710</c:v>
                </c:pt>
                <c:pt idx="2533">
                  <c:v>43710</c:v>
                </c:pt>
                <c:pt idx="2534">
                  <c:v>43711</c:v>
                </c:pt>
                <c:pt idx="2535">
                  <c:v>43711</c:v>
                </c:pt>
                <c:pt idx="2536">
                  <c:v>43712</c:v>
                </c:pt>
                <c:pt idx="2537">
                  <c:v>43712</c:v>
                </c:pt>
                <c:pt idx="2538">
                  <c:v>43713</c:v>
                </c:pt>
                <c:pt idx="2539">
                  <c:v>43713</c:v>
                </c:pt>
                <c:pt idx="2540">
                  <c:v>43714</c:v>
                </c:pt>
                <c:pt idx="2541">
                  <c:v>43714</c:v>
                </c:pt>
                <c:pt idx="2542">
                  <c:v>43715</c:v>
                </c:pt>
                <c:pt idx="2543">
                  <c:v>43715</c:v>
                </c:pt>
                <c:pt idx="2544">
                  <c:v>43716</c:v>
                </c:pt>
                <c:pt idx="2545">
                  <c:v>43716</c:v>
                </c:pt>
                <c:pt idx="2546">
                  <c:v>43717</c:v>
                </c:pt>
                <c:pt idx="2547">
                  <c:v>43717</c:v>
                </c:pt>
                <c:pt idx="2548">
                  <c:v>43718</c:v>
                </c:pt>
                <c:pt idx="2549">
                  <c:v>43718</c:v>
                </c:pt>
                <c:pt idx="2550">
                  <c:v>43719</c:v>
                </c:pt>
                <c:pt idx="2551">
                  <c:v>43719</c:v>
                </c:pt>
                <c:pt idx="2552">
                  <c:v>43720</c:v>
                </c:pt>
                <c:pt idx="2553">
                  <c:v>43720</c:v>
                </c:pt>
                <c:pt idx="2554">
                  <c:v>43721</c:v>
                </c:pt>
                <c:pt idx="2555">
                  <c:v>43721</c:v>
                </c:pt>
                <c:pt idx="2556">
                  <c:v>43722</c:v>
                </c:pt>
                <c:pt idx="2557">
                  <c:v>43722</c:v>
                </c:pt>
                <c:pt idx="2558">
                  <c:v>43723</c:v>
                </c:pt>
                <c:pt idx="2559">
                  <c:v>43723</c:v>
                </c:pt>
                <c:pt idx="2560">
                  <c:v>43724</c:v>
                </c:pt>
                <c:pt idx="2561">
                  <c:v>43724</c:v>
                </c:pt>
                <c:pt idx="2562">
                  <c:v>43725</c:v>
                </c:pt>
                <c:pt idx="2563">
                  <c:v>43725</c:v>
                </c:pt>
                <c:pt idx="2564">
                  <c:v>43726</c:v>
                </c:pt>
                <c:pt idx="2565">
                  <c:v>43726</c:v>
                </c:pt>
                <c:pt idx="2566">
                  <c:v>43727</c:v>
                </c:pt>
                <c:pt idx="2567">
                  <c:v>43727</c:v>
                </c:pt>
                <c:pt idx="2568">
                  <c:v>43728</c:v>
                </c:pt>
                <c:pt idx="2569">
                  <c:v>43728</c:v>
                </c:pt>
                <c:pt idx="2570">
                  <c:v>43729</c:v>
                </c:pt>
                <c:pt idx="2571">
                  <c:v>43729</c:v>
                </c:pt>
                <c:pt idx="2572">
                  <c:v>43730</c:v>
                </c:pt>
                <c:pt idx="2573">
                  <c:v>43730</c:v>
                </c:pt>
                <c:pt idx="2574">
                  <c:v>43731</c:v>
                </c:pt>
                <c:pt idx="2575">
                  <c:v>43731</c:v>
                </c:pt>
                <c:pt idx="2576">
                  <c:v>43732</c:v>
                </c:pt>
                <c:pt idx="2577">
                  <c:v>43732</c:v>
                </c:pt>
                <c:pt idx="2578">
                  <c:v>43733</c:v>
                </c:pt>
                <c:pt idx="2579">
                  <c:v>43733</c:v>
                </c:pt>
                <c:pt idx="2580">
                  <c:v>43734</c:v>
                </c:pt>
                <c:pt idx="2581">
                  <c:v>43734</c:v>
                </c:pt>
                <c:pt idx="2582">
                  <c:v>43735</c:v>
                </c:pt>
                <c:pt idx="2583">
                  <c:v>43735</c:v>
                </c:pt>
                <c:pt idx="2584">
                  <c:v>43736</c:v>
                </c:pt>
                <c:pt idx="2585">
                  <c:v>43736</c:v>
                </c:pt>
                <c:pt idx="2586">
                  <c:v>43737</c:v>
                </c:pt>
                <c:pt idx="2587">
                  <c:v>43737</c:v>
                </c:pt>
                <c:pt idx="2588">
                  <c:v>43738</c:v>
                </c:pt>
                <c:pt idx="2589">
                  <c:v>43738</c:v>
                </c:pt>
                <c:pt idx="2590">
                  <c:v>43739</c:v>
                </c:pt>
                <c:pt idx="2591">
                  <c:v>43739</c:v>
                </c:pt>
                <c:pt idx="2592">
                  <c:v>43740</c:v>
                </c:pt>
                <c:pt idx="2593">
                  <c:v>43740</c:v>
                </c:pt>
                <c:pt idx="2594">
                  <c:v>43741</c:v>
                </c:pt>
                <c:pt idx="2595">
                  <c:v>43741</c:v>
                </c:pt>
                <c:pt idx="2596">
                  <c:v>43742</c:v>
                </c:pt>
                <c:pt idx="2597">
                  <c:v>43742</c:v>
                </c:pt>
                <c:pt idx="2598">
                  <c:v>43743</c:v>
                </c:pt>
                <c:pt idx="2599">
                  <c:v>43743</c:v>
                </c:pt>
                <c:pt idx="2600">
                  <c:v>43744</c:v>
                </c:pt>
                <c:pt idx="2601">
                  <c:v>43744</c:v>
                </c:pt>
                <c:pt idx="2602">
                  <c:v>43745</c:v>
                </c:pt>
                <c:pt idx="2603">
                  <c:v>43745</c:v>
                </c:pt>
                <c:pt idx="2604">
                  <c:v>43746</c:v>
                </c:pt>
                <c:pt idx="2605">
                  <c:v>43746</c:v>
                </c:pt>
                <c:pt idx="2606">
                  <c:v>43747</c:v>
                </c:pt>
                <c:pt idx="2607">
                  <c:v>43747</c:v>
                </c:pt>
                <c:pt idx="2608">
                  <c:v>43748</c:v>
                </c:pt>
                <c:pt idx="2609">
                  <c:v>43748</c:v>
                </c:pt>
                <c:pt idx="2610">
                  <c:v>43749</c:v>
                </c:pt>
                <c:pt idx="2611">
                  <c:v>43749</c:v>
                </c:pt>
                <c:pt idx="2612">
                  <c:v>43750</c:v>
                </c:pt>
                <c:pt idx="2613">
                  <c:v>43750</c:v>
                </c:pt>
                <c:pt idx="2614">
                  <c:v>43751</c:v>
                </c:pt>
                <c:pt idx="2615">
                  <c:v>43751</c:v>
                </c:pt>
                <c:pt idx="2616">
                  <c:v>43752</c:v>
                </c:pt>
                <c:pt idx="2617">
                  <c:v>43752</c:v>
                </c:pt>
                <c:pt idx="2618">
                  <c:v>43753</c:v>
                </c:pt>
                <c:pt idx="2619">
                  <c:v>43753</c:v>
                </c:pt>
                <c:pt idx="2620">
                  <c:v>43754</c:v>
                </c:pt>
                <c:pt idx="2621">
                  <c:v>43754</c:v>
                </c:pt>
                <c:pt idx="2622">
                  <c:v>43758</c:v>
                </c:pt>
                <c:pt idx="2623">
                  <c:v>43758</c:v>
                </c:pt>
                <c:pt idx="2624">
                  <c:v>43765</c:v>
                </c:pt>
                <c:pt idx="2625">
                  <c:v>43765</c:v>
                </c:pt>
                <c:pt idx="2626">
                  <c:v>43772</c:v>
                </c:pt>
                <c:pt idx="2627">
                  <c:v>43772</c:v>
                </c:pt>
                <c:pt idx="2628">
                  <c:v>43779</c:v>
                </c:pt>
                <c:pt idx="2629">
                  <c:v>43779</c:v>
                </c:pt>
                <c:pt idx="2630">
                  <c:v>43786</c:v>
                </c:pt>
                <c:pt idx="2631">
                  <c:v>43786</c:v>
                </c:pt>
                <c:pt idx="2632">
                  <c:v>43793</c:v>
                </c:pt>
                <c:pt idx="2633">
                  <c:v>43793</c:v>
                </c:pt>
                <c:pt idx="2634">
                  <c:v>43800</c:v>
                </c:pt>
                <c:pt idx="2635">
                  <c:v>43800</c:v>
                </c:pt>
                <c:pt idx="2636">
                  <c:v>43807</c:v>
                </c:pt>
                <c:pt idx="2637">
                  <c:v>43807</c:v>
                </c:pt>
                <c:pt idx="2638">
                  <c:v>43814</c:v>
                </c:pt>
                <c:pt idx="2639">
                  <c:v>43814</c:v>
                </c:pt>
                <c:pt idx="2640">
                  <c:v>43821</c:v>
                </c:pt>
                <c:pt idx="2641">
                  <c:v>43821</c:v>
                </c:pt>
                <c:pt idx="2642">
                  <c:v>43828</c:v>
                </c:pt>
                <c:pt idx="2643">
                  <c:v>43828</c:v>
                </c:pt>
                <c:pt idx="2644">
                  <c:v>43835</c:v>
                </c:pt>
                <c:pt idx="2645">
                  <c:v>43842</c:v>
                </c:pt>
                <c:pt idx="2646">
                  <c:v>43849</c:v>
                </c:pt>
                <c:pt idx="2647">
                  <c:v>43849</c:v>
                </c:pt>
                <c:pt idx="2648">
                  <c:v>43856</c:v>
                </c:pt>
                <c:pt idx="2649">
                  <c:v>43856</c:v>
                </c:pt>
                <c:pt idx="2650">
                  <c:v>43863</c:v>
                </c:pt>
                <c:pt idx="2651">
                  <c:v>43863</c:v>
                </c:pt>
                <c:pt idx="2652">
                  <c:v>43870</c:v>
                </c:pt>
                <c:pt idx="2653">
                  <c:v>43870</c:v>
                </c:pt>
                <c:pt idx="2654">
                  <c:v>43877</c:v>
                </c:pt>
                <c:pt idx="2655">
                  <c:v>43877</c:v>
                </c:pt>
                <c:pt idx="2656">
                  <c:v>43884</c:v>
                </c:pt>
                <c:pt idx="2657">
                  <c:v>43884</c:v>
                </c:pt>
                <c:pt idx="2658">
                  <c:v>43891</c:v>
                </c:pt>
                <c:pt idx="2659">
                  <c:v>43891</c:v>
                </c:pt>
                <c:pt idx="2660">
                  <c:v>43891</c:v>
                </c:pt>
                <c:pt idx="2661">
                  <c:v>43898</c:v>
                </c:pt>
                <c:pt idx="2662">
                  <c:v>43898</c:v>
                </c:pt>
                <c:pt idx="2663">
                  <c:v>43905</c:v>
                </c:pt>
                <c:pt idx="2664">
                  <c:v>43905</c:v>
                </c:pt>
                <c:pt idx="2665">
                  <c:v>43912</c:v>
                </c:pt>
                <c:pt idx="2666">
                  <c:v>43912</c:v>
                </c:pt>
                <c:pt idx="2667">
                  <c:v>43919</c:v>
                </c:pt>
                <c:pt idx="2668">
                  <c:v>43919</c:v>
                </c:pt>
                <c:pt idx="2669">
                  <c:v>43952</c:v>
                </c:pt>
                <c:pt idx="2670">
                  <c:v>43952</c:v>
                </c:pt>
                <c:pt idx="2671">
                  <c:v>43961</c:v>
                </c:pt>
                <c:pt idx="2672">
                  <c:v>43961</c:v>
                </c:pt>
                <c:pt idx="2673">
                  <c:v>43970</c:v>
                </c:pt>
                <c:pt idx="2674">
                  <c:v>43975</c:v>
                </c:pt>
                <c:pt idx="2675">
                  <c:v>43975</c:v>
                </c:pt>
                <c:pt idx="2676">
                  <c:v>43982</c:v>
                </c:pt>
                <c:pt idx="2677">
                  <c:v>43982</c:v>
                </c:pt>
                <c:pt idx="2678">
                  <c:v>43989</c:v>
                </c:pt>
                <c:pt idx="2679">
                  <c:v>43989</c:v>
                </c:pt>
                <c:pt idx="2680">
                  <c:v>43996</c:v>
                </c:pt>
                <c:pt idx="2681">
                  <c:v>43996</c:v>
                </c:pt>
                <c:pt idx="2682">
                  <c:v>44003</c:v>
                </c:pt>
                <c:pt idx="2683">
                  <c:v>44003</c:v>
                </c:pt>
                <c:pt idx="2684">
                  <c:v>44010</c:v>
                </c:pt>
                <c:pt idx="2685">
                  <c:v>44010</c:v>
                </c:pt>
                <c:pt idx="2686">
                  <c:v>44017</c:v>
                </c:pt>
                <c:pt idx="2687">
                  <c:v>44017</c:v>
                </c:pt>
                <c:pt idx="2688">
                  <c:v>44024</c:v>
                </c:pt>
                <c:pt idx="2689">
                  <c:v>44024</c:v>
                </c:pt>
                <c:pt idx="2690">
                  <c:v>44028</c:v>
                </c:pt>
                <c:pt idx="2691">
                  <c:v>44028</c:v>
                </c:pt>
                <c:pt idx="2692">
                  <c:v>44029</c:v>
                </c:pt>
                <c:pt idx="2693">
                  <c:v>44029</c:v>
                </c:pt>
                <c:pt idx="2694">
                  <c:v>44030</c:v>
                </c:pt>
                <c:pt idx="2695">
                  <c:v>44030</c:v>
                </c:pt>
                <c:pt idx="2696">
                  <c:v>44031</c:v>
                </c:pt>
                <c:pt idx="2697">
                  <c:v>44031</c:v>
                </c:pt>
                <c:pt idx="2698">
                  <c:v>44032</c:v>
                </c:pt>
                <c:pt idx="2699">
                  <c:v>44032</c:v>
                </c:pt>
                <c:pt idx="2700">
                  <c:v>44033</c:v>
                </c:pt>
                <c:pt idx="2701">
                  <c:v>44033</c:v>
                </c:pt>
                <c:pt idx="2702">
                  <c:v>44034</c:v>
                </c:pt>
                <c:pt idx="2703">
                  <c:v>44034</c:v>
                </c:pt>
                <c:pt idx="2704">
                  <c:v>44035</c:v>
                </c:pt>
                <c:pt idx="2705">
                  <c:v>44035</c:v>
                </c:pt>
                <c:pt idx="2706">
                  <c:v>44036</c:v>
                </c:pt>
                <c:pt idx="2707">
                  <c:v>44036</c:v>
                </c:pt>
                <c:pt idx="2708">
                  <c:v>44037</c:v>
                </c:pt>
                <c:pt idx="2709">
                  <c:v>44037</c:v>
                </c:pt>
                <c:pt idx="2710">
                  <c:v>44038</c:v>
                </c:pt>
                <c:pt idx="2711">
                  <c:v>44038</c:v>
                </c:pt>
                <c:pt idx="2712">
                  <c:v>44039</c:v>
                </c:pt>
                <c:pt idx="2713">
                  <c:v>44039</c:v>
                </c:pt>
                <c:pt idx="2714">
                  <c:v>44040</c:v>
                </c:pt>
                <c:pt idx="2715">
                  <c:v>44040</c:v>
                </c:pt>
                <c:pt idx="2716">
                  <c:v>44041</c:v>
                </c:pt>
                <c:pt idx="2717">
                  <c:v>44041</c:v>
                </c:pt>
                <c:pt idx="2718">
                  <c:v>44042</c:v>
                </c:pt>
                <c:pt idx="2719">
                  <c:v>44042</c:v>
                </c:pt>
                <c:pt idx="2720">
                  <c:v>44043</c:v>
                </c:pt>
                <c:pt idx="2721">
                  <c:v>44043</c:v>
                </c:pt>
                <c:pt idx="2722">
                  <c:v>44044</c:v>
                </c:pt>
                <c:pt idx="2723">
                  <c:v>44044</c:v>
                </c:pt>
                <c:pt idx="2724">
                  <c:v>44045</c:v>
                </c:pt>
                <c:pt idx="2725">
                  <c:v>44045</c:v>
                </c:pt>
                <c:pt idx="2726">
                  <c:v>44046</c:v>
                </c:pt>
                <c:pt idx="2727">
                  <c:v>44046</c:v>
                </c:pt>
                <c:pt idx="2728">
                  <c:v>44047</c:v>
                </c:pt>
                <c:pt idx="2729">
                  <c:v>44047</c:v>
                </c:pt>
                <c:pt idx="2730">
                  <c:v>44048</c:v>
                </c:pt>
                <c:pt idx="2731">
                  <c:v>44048</c:v>
                </c:pt>
                <c:pt idx="2732">
                  <c:v>44049</c:v>
                </c:pt>
                <c:pt idx="2733">
                  <c:v>44049</c:v>
                </c:pt>
                <c:pt idx="2734">
                  <c:v>44050</c:v>
                </c:pt>
                <c:pt idx="2735">
                  <c:v>44050</c:v>
                </c:pt>
                <c:pt idx="2736">
                  <c:v>44051</c:v>
                </c:pt>
                <c:pt idx="2737">
                  <c:v>44051</c:v>
                </c:pt>
                <c:pt idx="2738">
                  <c:v>44052</c:v>
                </c:pt>
                <c:pt idx="2739">
                  <c:v>44052</c:v>
                </c:pt>
                <c:pt idx="2740">
                  <c:v>44053</c:v>
                </c:pt>
                <c:pt idx="2741">
                  <c:v>44053</c:v>
                </c:pt>
                <c:pt idx="2742">
                  <c:v>44054</c:v>
                </c:pt>
                <c:pt idx="2743">
                  <c:v>44054</c:v>
                </c:pt>
                <c:pt idx="2744">
                  <c:v>44055</c:v>
                </c:pt>
                <c:pt idx="2745">
                  <c:v>44055</c:v>
                </c:pt>
                <c:pt idx="2746">
                  <c:v>44056</c:v>
                </c:pt>
                <c:pt idx="2747">
                  <c:v>44056</c:v>
                </c:pt>
                <c:pt idx="2748">
                  <c:v>44057</c:v>
                </c:pt>
                <c:pt idx="2749">
                  <c:v>44057</c:v>
                </c:pt>
                <c:pt idx="2750">
                  <c:v>44058</c:v>
                </c:pt>
                <c:pt idx="2751">
                  <c:v>44058</c:v>
                </c:pt>
                <c:pt idx="2752">
                  <c:v>44059</c:v>
                </c:pt>
                <c:pt idx="2753">
                  <c:v>44059</c:v>
                </c:pt>
                <c:pt idx="2754">
                  <c:v>44060</c:v>
                </c:pt>
                <c:pt idx="2755">
                  <c:v>44060</c:v>
                </c:pt>
                <c:pt idx="2756">
                  <c:v>44061</c:v>
                </c:pt>
                <c:pt idx="2757">
                  <c:v>44061</c:v>
                </c:pt>
                <c:pt idx="2758">
                  <c:v>44062</c:v>
                </c:pt>
                <c:pt idx="2759">
                  <c:v>44062</c:v>
                </c:pt>
                <c:pt idx="2760">
                  <c:v>44063</c:v>
                </c:pt>
                <c:pt idx="2761">
                  <c:v>44063</c:v>
                </c:pt>
                <c:pt idx="2762">
                  <c:v>44064</c:v>
                </c:pt>
                <c:pt idx="2763">
                  <c:v>44065</c:v>
                </c:pt>
                <c:pt idx="2764">
                  <c:v>44065</c:v>
                </c:pt>
                <c:pt idx="2765">
                  <c:v>44066</c:v>
                </c:pt>
                <c:pt idx="2766">
                  <c:v>44066</c:v>
                </c:pt>
                <c:pt idx="2767">
                  <c:v>44067</c:v>
                </c:pt>
                <c:pt idx="2768">
                  <c:v>44067</c:v>
                </c:pt>
                <c:pt idx="2769">
                  <c:v>44068</c:v>
                </c:pt>
                <c:pt idx="2770">
                  <c:v>44068</c:v>
                </c:pt>
                <c:pt idx="2771">
                  <c:v>44069</c:v>
                </c:pt>
                <c:pt idx="2772">
                  <c:v>44069</c:v>
                </c:pt>
                <c:pt idx="2773">
                  <c:v>44070</c:v>
                </c:pt>
                <c:pt idx="2774">
                  <c:v>44070</c:v>
                </c:pt>
                <c:pt idx="2775">
                  <c:v>44071</c:v>
                </c:pt>
                <c:pt idx="2776">
                  <c:v>44071</c:v>
                </c:pt>
                <c:pt idx="2777">
                  <c:v>44072</c:v>
                </c:pt>
                <c:pt idx="2778">
                  <c:v>44072</c:v>
                </c:pt>
                <c:pt idx="2779">
                  <c:v>44073</c:v>
                </c:pt>
                <c:pt idx="2780">
                  <c:v>44073</c:v>
                </c:pt>
                <c:pt idx="2781">
                  <c:v>44074</c:v>
                </c:pt>
                <c:pt idx="2782">
                  <c:v>44074</c:v>
                </c:pt>
                <c:pt idx="2783">
                  <c:v>44075</c:v>
                </c:pt>
                <c:pt idx="2784">
                  <c:v>44075</c:v>
                </c:pt>
                <c:pt idx="2785">
                  <c:v>44076</c:v>
                </c:pt>
                <c:pt idx="2786">
                  <c:v>44076</c:v>
                </c:pt>
                <c:pt idx="2787">
                  <c:v>44077</c:v>
                </c:pt>
                <c:pt idx="2788">
                  <c:v>44077</c:v>
                </c:pt>
                <c:pt idx="2789">
                  <c:v>44078</c:v>
                </c:pt>
                <c:pt idx="2790">
                  <c:v>44078</c:v>
                </c:pt>
                <c:pt idx="2791">
                  <c:v>44079</c:v>
                </c:pt>
                <c:pt idx="2792">
                  <c:v>44079</c:v>
                </c:pt>
                <c:pt idx="2793">
                  <c:v>44080</c:v>
                </c:pt>
                <c:pt idx="2794">
                  <c:v>44080</c:v>
                </c:pt>
                <c:pt idx="2795">
                  <c:v>44081</c:v>
                </c:pt>
                <c:pt idx="2796">
                  <c:v>44081</c:v>
                </c:pt>
                <c:pt idx="2797">
                  <c:v>44082</c:v>
                </c:pt>
                <c:pt idx="2798">
                  <c:v>44082</c:v>
                </c:pt>
                <c:pt idx="2799">
                  <c:v>44083</c:v>
                </c:pt>
                <c:pt idx="2800">
                  <c:v>44083</c:v>
                </c:pt>
                <c:pt idx="2801">
                  <c:v>44084</c:v>
                </c:pt>
                <c:pt idx="2802">
                  <c:v>44084</c:v>
                </c:pt>
                <c:pt idx="2803">
                  <c:v>44085</c:v>
                </c:pt>
                <c:pt idx="2804">
                  <c:v>44085</c:v>
                </c:pt>
                <c:pt idx="2805">
                  <c:v>44086</c:v>
                </c:pt>
                <c:pt idx="2806">
                  <c:v>44086</c:v>
                </c:pt>
                <c:pt idx="2807">
                  <c:v>44087</c:v>
                </c:pt>
                <c:pt idx="2808">
                  <c:v>44087</c:v>
                </c:pt>
                <c:pt idx="2809">
                  <c:v>44088</c:v>
                </c:pt>
                <c:pt idx="2810">
                  <c:v>44088</c:v>
                </c:pt>
                <c:pt idx="2811">
                  <c:v>44089</c:v>
                </c:pt>
                <c:pt idx="2812">
                  <c:v>44089</c:v>
                </c:pt>
                <c:pt idx="2813">
                  <c:v>44090</c:v>
                </c:pt>
                <c:pt idx="2814">
                  <c:v>44090</c:v>
                </c:pt>
                <c:pt idx="2815">
                  <c:v>44091</c:v>
                </c:pt>
                <c:pt idx="2816">
                  <c:v>44091</c:v>
                </c:pt>
                <c:pt idx="2817">
                  <c:v>44092</c:v>
                </c:pt>
                <c:pt idx="2818">
                  <c:v>44092</c:v>
                </c:pt>
                <c:pt idx="2819">
                  <c:v>44093</c:v>
                </c:pt>
                <c:pt idx="2820">
                  <c:v>44093</c:v>
                </c:pt>
                <c:pt idx="2821">
                  <c:v>44094</c:v>
                </c:pt>
                <c:pt idx="2822">
                  <c:v>44094</c:v>
                </c:pt>
                <c:pt idx="2823">
                  <c:v>44095</c:v>
                </c:pt>
                <c:pt idx="2824">
                  <c:v>44095</c:v>
                </c:pt>
                <c:pt idx="2825">
                  <c:v>44096</c:v>
                </c:pt>
                <c:pt idx="2826">
                  <c:v>44096</c:v>
                </c:pt>
                <c:pt idx="2827">
                  <c:v>44097</c:v>
                </c:pt>
                <c:pt idx="2828">
                  <c:v>44097</c:v>
                </c:pt>
                <c:pt idx="2829">
                  <c:v>44098</c:v>
                </c:pt>
                <c:pt idx="2830">
                  <c:v>44098</c:v>
                </c:pt>
                <c:pt idx="2831">
                  <c:v>44099</c:v>
                </c:pt>
                <c:pt idx="2832">
                  <c:v>44099</c:v>
                </c:pt>
                <c:pt idx="2833">
                  <c:v>44100</c:v>
                </c:pt>
                <c:pt idx="2834">
                  <c:v>44100</c:v>
                </c:pt>
                <c:pt idx="2835">
                  <c:v>44101</c:v>
                </c:pt>
                <c:pt idx="2836">
                  <c:v>44101</c:v>
                </c:pt>
                <c:pt idx="2837">
                  <c:v>44102</c:v>
                </c:pt>
                <c:pt idx="2838">
                  <c:v>44102</c:v>
                </c:pt>
                <c:pt idx="2839">
                  <c:v>44103</c:v>
                </c:pt>
                <c:pt idx="2840">
                  <c:v>44103</c:v>
                </c:pt>
                <c:pt idx="2841">
                  <c:v>44104</c:v>
                </c:pt>
                <c:pt idx="2842">
                  <c:v>44104</c:v>
                </c:pt>
                <c:pt idx="2843">
                  <c:v>44105</c:v>
                </c:pt>
                <c:pt idx="2844">
                  <c:v>44105</c:v>
                </c:pt>
                <c:pt idx="2845">
                  <c:v>44106</c:v>
                </c:pt>
                <c:pt idx="2846">
                  <c:v>44106</c:v>
                </c:pt>
                <c:pt idx="2847">
                  <c:v>44107</c:v>
                </c:pt>
                <c:pt idx="2848">
                  <c:v>44107</c:v>
                </c:pt>
                <c:pt idx="2849">
                  <c:v>44108</c:v>
                </c:pt>
                <c:pt idx="2850">
                  <c:v>44108</c:v>
                </c:pt>
                <c:pt idx="2851">
                  <c:v>44109</c:v>
                </c:pt>
                <c:pt idx="2852">
                  <c:v>44109</c:v>
                </c:pt>
                <c:pt idx="2853">
                  <c:v>44110</c:v>
                </c:pt>
                <c:pt idx="2854">
                  <c:v>44110</c:v>
                </c:pt>
                <c:pt idx="2855">
                  <c:v>44111</c:v>
                </c:pt>
                <c:pt idx="2856">
                  <c:v>44111</c:v>
                </c:pt>
                <c:pt idx="2857">
                  <c:v>44112</c:v>
                </c:pt>
                <c:pt idx="2858">
                  <c:v>44112</c:v>
                </c:pt>
                <c:pt idx="2859">
                  <c:v>44113</c:v>
                </c:pt>
                <c:pt idx="2860">
                  <c:v>44113</c:v>
                </c:pt>
                <c:pt idx="2861">
                  <c:v>44114</c:v>
                </c:pt>
                <c:pt idx="2862">
                  <c:v>44114</c:v>
                </c:pt>
                <c:pt idx="2863">
                  <c:v>44115</c:v>
                </c:pt>
                <c:pt idx="2864">
                  <c:v>44115</c:v>
                </c:pt>
                <c:pt idx="2865">
                  <c:v>44116</c:v>
                </c:pt>
                <c:pt idx="2866">
                  <c:v>44116</c:v>
                </c:pt>
                <c:pt idx="2867">
                  <c:v>44117</c:v>
                </c:pt>
                <c:pt idx="2868">
                  <c:v>44117</c:v>
                </c:pt>
                <c:pt idx="2869">
                  <c:v>44118</c:v>
                </c:pt>
                <c:pt idx="2870">
                  <c:v>44118</c:v>
                </c:pt>
                <c:pt idx="2871">
                  <c:v>44119</c:v>
                </c:pt>
                <c:pt idx="2872">
                  <c:v>44119</c:v>
                </c:pt>
                <c:pt idx="2873">
                  <c:v>44120</c:v>
                </c:pt>
                <c:pt idx="2874">
                  <c:v>44120</c:v>
                </c:pt>
                <c:pt idx="2875">
                  <c:v>44121</c:v>
                </c:pt>
                <c:pt idx="2876">
                  <c:v>44121</c:v>
                </c:pt>
                <c:pt idx="2877">
                  <c:v>44122</c:v>
                </c:pt>
                <c:pt idx="2878">
                  <c:v>44122</c:v>
                </c:pt>
                <c:pt idx="2879">
                  <c:v>44123</c:v>
                </c:pt>
                <c:pt idx="2880">
                  <c:v>44123</c:v>
                </c:pt>
                <c:pt idx="2881">
                  <c:v>44124</c:v>
                </c:pt>
                <c:pt idx="2882">
                  <c:v>44124</c:v>
                </c:pt>
                <c:pt idx="2883">
                  <c:v>44125</c:v>
                </c:pt>
                <c:pt idx="2884">
                  <c:v>44125</c:v>
                </c:pt>
                <c:pt idx="2885">
                  <c:v>44126</c:v>
                </c:pt>
                <c:pt idx="2886">
                  <c:v>44126</c:v>
                </c:pt>
                <c:pt idx="2887">
                  <c:v>44127</c:v>
                </c:pt>
                <c:pt idx="2888">
                  <c:v>44127</c:v>
                </c:pt>
                <c:pt idx="2889">
                  <c:v>44128</c:v>
                </c:pt>
                <c:pt idx="2890">
                  <c:v>44128</c:v>
                </c:pt>
                <c:pt idx="2891">
                  <c:v>44129</c:v>
                </c:pt>
                <c:pt idx="2892">
                  <c:v>44129</c:v>
                </c:pt>
                <c:pt idx="2893">
                  <c:v>44130</c:v>
                </c:pt>
                <c:pt idx="2894">
                  <c:v>44130</c:v>
                </c:pt>
                <c:pt idx="2895">
                  <c:v>44131</c:v>
                </c:pt>
                <c:pt idx="2896">
                  <c:v>44131</c:v>
                </c:pt>
                <c:pt idx="2897">
                  <c:v>44132</c:v>
                </c:pt>
                <c:pt idx="2898">
                  <c:v>44132</c:v>
                </c:pt>
                <c:pt idx="2899">
                  <c:v>44133</c:v>
                </c:pt>
                <c:pt idx="2900">
                  <c:v>44133</c:v>
                </c:pt>
                <c:pt idx="2901">
                  <c:v>44134</c:v>
                </c:pt>
                <c:pt idx="2902">
                  <c:v>44134</c:v>
                </c:pt>
                <c:pt idx="2903">
                  <c:v>44135</c:v>
                </c:pt>
                <c:pt idx="2904">
                  <c:v>44135</c:v>
                </c:pt>
                <c:pt idx="2905">
                  <c:v>44136</c:v>
                </c:pt>
                <c:pt idx="2906">
                  <c:v>44136</c:v>
                </c:pt>
                <c:pt idx="2907">
                  <c:v>44137</c:v>
                </c:pt>
                <c:pt idx="2908">
                  <c:v>44137</c:v>
                </c:pt>
                <c:pt idx="2909">
                  <c:v>44138</c:v>
                </c:pt>
                <c:pt idx="2910">
                  <c:v>44138</c:v>
                </c:pt>
                <c:pt idx="2911">
                  <c:v>44139</c:v>
                </c:pt>
                <c:pt idx="2912">
                  <c:v>44139</c:v>
                </c:pt>
                <c:pt idx="2913">
                  <c:v>44140</c:v>
                </c:pt>
                <c:pt idx="2914">
                  <c:v>44140</c:v>
                </c:pt>
                <c:pt idx="2915">
                  <c:v>44141</c:v>
                </c:pt>
                <c:pt idx="2916">
                  <c:v>44141</c:v>
                </c:pt>
                <c:pt idx="2917">
                  <c:v>44142</c:v>
                </c:pt>
                <c:pt idx="2918">
                  <c:v>44142</c:v>
                </c:pt>
                <c:pt idx="2919">
                  <c:v>44143</c:v>
                </c:pt>
                <c:pt idx="2920">
                  <c:v>44143</c:v>
                </c:pt>
                <c:pt idx="2921">
                  <c:v>44144</c:v>
                </c:pt>
                <c:pt idx="2922">
                  <c:v>44144</c:v>
                </c:pt>
                <c:pt idx="2923">
                  <c:v>44145</c:v>
                </c:pt>
                <c:pt idx="2924">
                  <c:v>44145</c:v>
                </c:pt>
                <c:pt idx="2925">
                  <c:v>44146</c:v>
                </c:pt>
                <c:pt idx="2926">
                  <c:v>44146</c:v>
                </c:pt>
                <c:pt idx="2927">
                  <c:v>44147</c:v>
                </c:pt>
                <c:pt idx="2928">
                  <c:v>44147</c:v>
                </c:pt>
                <c:pt idx="2929">
                  <c:v>44148</c:v>
                </c:pt>
                <c:pt idx="2930">
                  <c:v>44148</c:v>
                </c:pt>
                <c:pt idx="2931">
                  <c:v>44149</c:v>
                </c:pt>
                <c:pt idx="2932">
                  <c:v>44149</c:v>
                </c:pt>
                <c:pt idx="2933">
                  <c:v>44150</c:v>
                </c:pt>
                <c:pt idx="2934">
                  <c:v>44150</c:v>
                </c:pt>
                <c:pt idx="2935">
                  <c:v>44151</c:v>
                </c:pt>
                <c:pt idx="2936">
                  <c:v>44151</c:v>
                </c:pt>
                <c:pt idx="2937">
                  <c:v>44152</c:v>
                </c:pt>
                <c:pt idx="2938">
                  <c:v>44152</c:v>
                </c:pt>
                <c:pt idx="2939">
                  <c:v>44153</c:v>
                </c:pt>
                <c:pt idx="2940">
                  <c:v>44153</c:v>
                </c:pt>
                <c:pt idx="2941">
                  <c:v>44154</c:v>
                </c:pt>
                <c:pt idx="2942">
                  <c:v>44154</c:v>
                </c:pt>
                <c:pt idx="2943">
                  <c:v>44155</c:v>
                </c:pt>
                <c:pt idx="2944">
                  <c:v>44155</c:v>
                </c:pt>
                <c:pt idx="2945">
                  <c:v>44156</c:v>
                </c:pt>
                <c:pt idx="2946">
                  <c:v>44156</c:v>
                </c:pt>
                <c:pt idx="2947">
                  <c:v>44157</c:v>
                </c:pt>
                <c:pt idx="2948">
                  <c:v>44157</c:v>
                </c:pt>
                <c:pt idx="2949">
                  <c:v>44158</c:v>
                </c:pt>
                <c:pt idx="2950">
                  <c:v>44158</c:v>
                </c:pt>
                <c:pt idx="2951">
                  <c:v>44159</c:v>
                </c:pt>
                <c:pt idx="2952">
                  <c:v>44159</c:v>
                </c:pt>
                <c:pt idx="2953">
                  <c:v>44160</c:v>
                </c:pt>
                <c:pt idx="2954">
                  <c:v>44160</c:v>
                </c:pt>
                <c:pt idx="2955">
                  <c:v>44161</c:v>
                </c:pt>
                <c:pt idx="2956">
                  <c:v>44161</c:v>
                </c:pt>
                <c:pt idx="2957">
                  <c:v>44162</c:v>
                </c:pt>
                <c:pt idx="2958">
                  <c:v>44162</c:v>
                </c:pt>
                <c:pt idx="2959">
                  <c:v>44163</c:v>
                </c:pt>
                <c:pt idx="2960">
                  <c:v>44163</c:v>
                </c:pt>
                <c:pt idx="2961">
                  <c:v>44164</c:v>
                </c:pt>
                <c:pt idx="2962">
                  <c:v>44164</c:v>
                </c:pt>
                <c:pt idx="2963">
                  <c:v>44165</c:v>
                </c:pt>
                <c:pt idx="2964">
                  <c:v>44165</c:v>
                </c:pt>
                <c:pt idx="2965">
                  <c:v>44171</c:v>
                </c:pt>
                <c:pt idx="2966">
                  <c:v>44171</c:v>
                </c:pt>
                <c:pt idx="2967">
                  <c:v>44178</c:v>
                </c:pt>
                <c:pt idx="2968">
                  <c:v>44178</c:v>
                </c:pt>
                <c:pt idx="2969">
                  <c:v>44185</c:v>
                </c:pt>
                <c:pt idx="2970">
                  <c:v>44185</c:v>
                </c:pt>
                <c:pt idx="2971">
                  <c:v>44192</c:v>
                </c:pt>
                <c:pt idx="2972">
                  <c:v>44192</c:v>
                </c:pt>
                <c:pt idx="2973">
                  <c:v>44199</c:v>
                </c:pt>
                <c:pt idx="2974">
                  <c:v>44199</c:v>
                </c:pt>
                <c:pt idx="2975">
                  <c:v>44206</c:v>
                </c:pt>
                <c:pt idx="2976">
                  <c:v>44206</c:v>
                </c:pt>
                <c:pt idx="2977">
                  <c:v>44212</c:v>
                </c:pt>
                <c:pt idx="2978">
                  <c:v>44212</c:v>
                </c:pt>
                <c:pt idx="2979">
                  <c:v>44219</c:v>
                </c:pt>
                <c:pt idx="2980">
                  <c:v>44219</c:v>
                </c:pt>
                <c:pt idx="2981">
                  <c:v>44226</c:v>
                </c:pt>
                <c:pt idx="2982">
                  <c:v>44227</c:v>
                </c:pt>
                <c:pt idx="2983">
                  <c:v>44233</c:v>
                </c:pt>
                <c:pt idx="2984">
                  <c:v>44233</c:v>
                </c:pt>
                <c:pt idx="2985">
                  <c:v>44240</c:v>
                </c:pt>
                <c:pt idx="2986">
                  <c:v>44240</c:v>
                </c:pt>
                <c:pt idx="2987">
                  <c:v>44247</c:v>
                </c:pt>
                <c:pt idx="2988">
                  <c:v>44247</c:v>
                </c:pt>
                <c:pt idx="2989">
                  <c:v>44254</c:v>
                </c:pt>
                <c:pt idx="2990">
                  <c:v>44254</c:v>
                </c:pt>
                <c:pt idx="2991">
                  <c:v>44261</c:v>
                </c:pt>
                <c:pt idx="2992">
                  <c:v>44261</c:v>
                </c:pt>
                <c:pt idx="2993">
                  <c:v>44268</c:v>
                </c:pt>
                <c:pt idx="2994">
                  <c:v>44268</c:v>
                </c:pt>
                <c:pt idx="2995">
                  <c:v>44275</c:v>
                </c:pt>
                <c:pt idx="2996">
                  <c:v>44275</c:v>
                </c:pt>
                <c:pt idx="2997">
                  <c:v>44282</c:v>
                </c:pt>
                <c:pt idx="2998">
                  <c:v>44282</c:v>
                </c:pt>
                <c:pt idx="2999">
                  <c:v>44289</c:v>
                </c:pt>
                <c:pt idx="3000">
                  <c:v>44289</c:v>
                </c:pt>
                <c:pt idx="3001">
                  <c:v>44296</c:v>
                </c:pt>
                <c:pt idx="3002">
                  <c:v>44296</c:v>
                </c:pt>
                <c:pt idx="3003">
                  <c:v>44303</c:v>
                </c:pt>
                <c:pt idx="3004">
                  <c:v>44303</c:v>
                </c:pt>
                <c:pt idx="3005">
                  <c:v>44310</c:v>
                </c:pt>
                <c:pt idx="3006">
                  <c:v>44310</c:v>
                </c:pt>
                <c:pt idx="3007">
                  <c:v>44317</c:v>
                </c:pt>
                <c:pt idx="3008">
                  <c:v>44317</c:v>
                </c:pt>
                <c:pt idx="3009">
                  <c:v>44322</c:v>
                </c:pt>
                <c:pt idx="3010">
                  <c:v>44323</c:v>
                </c:pt>
                <c:pt idx="3011">
                  <c:v>44323</c:v>
                </c:pt>
                <c:pt idx="3012">
                  <c:v>44324</c:v>
                </c:pt>
                <c:pt idx="3013">
                  <c:v>44324</c:v>
                </c:pt>
                <c:pt idx="3014">
                  <c:v>44325</c:v>
                </c:pt>
                <c:pt idx="3015">
                  <c:v>44325</c:v>
                </c:pt>
                <c:pt idx="3016">
                  <c:v>44326</c:v>
                </c:pt>
                <c:pt idx="3017">
                  <c:v>44326</c:v>
                </c:pt>
                <c:pt idx="3018">
                  <c:v>44327</c:v>
                </c:pt>
                <c:pt idx="3019">
                  <c:v>44327</c:v>
                </c:pt>
                <c:pt idx="3020">
                  <c:v>44328</c:v>
                </c:pt>
                <c:pt idx="3021">
                  <c:v>44328</c:v>
                </c:pt>
                <c:pt idx="3022">
                  <c:v>44329</c:v>
                </c:pt>
                <c:pt idx="3023">
                  <c:v>44329</c:v>
                </c:pt>
                <c:pt idx="3024">
                  <c:v>44330</c:v>
                </c:pt>
                <c:pt idx="3025">
                  <c:v>44330</c:v>
                </c:pt>
                <c:pt idx="3026">
                  <c:v>44331</c:v>
                </c:pt>
                <c:pt idx="3027">
                  <c:v>44331</c:v>
                </c:pt>
                <c:pt idx="3028">
                  <c:v>44332</c:v>
                </c:pt>
                <c:pt idx="3029">
                  <c:v>44332</c:v>
                </c:pt>
                <c:pt idx="3030">
                  <c:v>44333</c:v>
                </c:pt>
                <c:pt idx="3031">
                  <c:v>44333</c:v>
                </c:pt>
                <c:pt idx="3032">
                  <c:v>44334</c:v>
                </c:pt>
                <c:pt idx="3033">
                  <c:v>44334</c:v>
                </c:pt>
                <c:pt idx="3034">
                  <c:v>44335</c:v>
                </c:pt>
                <c:pt idx="3035">
                  <c:v>44335</c:v>
                </c:pt>
                <c:pt idx="3036">
                  <c:v>44336</c:v>
                </c:pt>
                <c:pt idx="3037">
                  <c:v>44336</c:v>
                </c:pt>
                <c:pt idx="3038">
                  <c:v>44337</c:v>
                </c:pt>
                <c:pt idx="3039">
                  <c:v>44337</c:v>
                </c:pt>
                <c:pt idx="3040">
                  <c:v>44338</c:v>
                </c:pt>
                <c:pt idx="3041">
                  <c:v>44338</c:v>
                </c:pt>
                <c:pt idx="3042">
                  <c:v>44339</c:v>
                </c:pt>
                <c:pt idx="3043">
                  <c:v>44339</c:v>
                </c:pt>
                <c:pt idx="3044">
                  <c:v>44340</c:v>
                </c:pt>
                <c:pt idx="3045">
                  <c:v>44340</c:v>
                </c:pt>
                <c:pt idx="3046">
                  <c:v>44341</c:v>
                </c:pt>
                <c:pt idx="3047">
                  <c:v>44341</c:v>
                </c:pt>
                <c:pt idx="3048">
                  <c:v>44342</c:v>
                </c:pt>
                <c:pt idx="3049">
                  <c:v>44342</c:v>
                </c:pt>
                <c:pt idx="3050">
                  <c:v>44343</c:v>
                </c:pt>
                <c:pt idx="3051">
                  <c:v>44343</c:v>
                </c:pt>
                <c:pt idx="3052">
                  <c:v>44344</c:v>
                </c:pt>
                <c:pt idx="3053">
                  <c:v>44344</c:v>
                </c:pt>
                <c:pt idx="3054">
                  <c:v>44345</c:v>
                </c:pt>
                <c:pt idx="3055">
                  <c:v>44345</c:v>
                </c:pt>
                <c:pt idx="3056">
                  <c:v>44346</c:v>
                </c:pt>
                <c:pt idx="3057">
                  <c:v>44346</c:v>
                </c:pt>
                <c:pt idx="3058">
                  <c:v>44347</c:v>
                </c:pt>
                <c:pt idx="3059">
                  <c:v>44347</c:v>
                </c:pt>
                <c:pt idx="3060">
                  <c:v>44348</c:v>
                </c:pt>
                <c:pt idx="3061">
                  <c:v>44348</c:v>
                </c:pt>
                <c:pt idx="3062">
                  <c:v>44349</c:v>
                </c:pt>
                <c:pt idx="3063">
                  <c:v>44349</c:v>
                </c:pt>
                <c:pt idx="3064">
                  <c:v>44350</c:v>
                </c:pt>
                <c:pt idx="3065">
                  <c:v>44350</c:v>
                </c:pt>
                <c:pt idx="3066">
                  <c:v>44351</c:v>
                </c:pt>
                <c:pt idx="3067">
                  <c:v>44351</c:v>
                </c:pt>
                <c:pt idx="3068">
                  <c:v>44352</c:v>
                </c:pt>
                <c:pt idx="3069">
                  <c:v>44352</c:v>
                </c:pt>
                <c:pt idx="3070">
                  <c:v>44353</c:v>
                </c:pt>
                <c:pt idx="3071">
                  <c:v>44353</c:v>
                </c:pt>
                <c:pt idx="3072">
                  <c:v>44354</c:v>
                </c:pt>
                <c:pt idx="3073">
                  <c:v>44354</c:v>
                </c:pt>
                <c:pt idx="3074">
                  <c:v>44355</c:v>
                </c:pt>
                <c:pt idx="3075">
                  <c:v>44355</c:v>
                </c:pt>
                <c:pt idx="3076">
                  <c:v>44356</c:v>
                </c:pt>
                <c:pt idx="3077">
                  <c:v>44356</c:v>
                </c:pt>
                <c:pt idx="3078">
                  <c:v>44357</c:v>
                </c:pt>
                <c:pt idx="3079">
                  <c:v>44357</c:v>
                </c:pt>
                <c:pt idx="3080">
                  <c:v>44358</c:v>
                </c:pt>
                <c:pt idx="3081">
                  <c:v>44359</c:v>
                </c:pt>
                <c:pt idx="3082">
                  <c:v>44359</c:v>
                </c:pt>
                <c:pt idx="3083">
                  <c:v>44360</c:v>
                </c:pt>
                <c:pt idx="3084">
                  <c:v>44360</c:v>
                </c:pt>
                <c:pt idx="3085">
                  <c:v>44361</c:v>
                </c:pt>
                <c:pt idx="3086">
                  <c:v>44361</c:v>
                </c:pt>
                <c:pt idx="3087">
                  <c:v>44362</c:v>
                </c:pt>
                <c:pt idx="3088">
                  <c:v>44362</c:v>
                </c:pt>
                <c:pt idx="3089">
                  <c:v>44363</c:v>
                </c:pt>
                <c:pt idx="3090">
                  <c:v>44363</c:v>
                </c:pt>
                <c:pt idx="3091">
                  <c:v>44364</c:v>
                </c:pt>
                <c:pt idx="3092">
                  <c:v>44364</c:v>
                </c:pt>
                <c:pt idx="3093">
                  <c:v>44365</c:v>
                </c:pt>
                <c:pt idx="3094">
                  <c:v>44366</c:v>
                </c:pt>
                <c:pt idx="3095">
                  <c:v>44366</c:v>
                </c:pt>
                <c:pt idx="3096">
                  <c:v>44367</c:v>
                </c:pt>
                <c:pt idx="3097">
                  <c:v>44367</c:v>
                </c:pt>
                <c:pt idx="3098">
                  <c:v>44368</c:v>
                </c:pt>
                <c:pt idx="3099">
                  <c:v>44368</c:v>
                </c:pt>
                <c:pt idx="3100">
                  <c:v>44369</c:v>
                </c:pt>
                <c:pt idx="3101">
                  <c:v>44369</c:v>
                </c:pt>
                <c:pt idx="3102">
                  <c:v>44370</c:v>
                </c:pt>
                <c:pt idx="3103">
                  <c:v>44370</c:v>
                </c:pt>
                <c:pt idx="3104">
                  <c:v>44371</c:v>
                </c:pt>
                <c:pt idx="3105">
                  <c:v>44371</c:v>
                </c:pt>
                <c:pt idx="3106">
                  <c:v>44372</c:v>
                </c:pt>
                <c:pt idx="3107">
                  <c:v>44372</c:v>
                </c:pt>
                <c:pt idx="3108">
                  <c:v>44373</c:v>
                </c:pt>
                <c:pt idx="3109">
                  <c:v>44373</c:v>
                </c:pt>
                <c:pt idx="3110">
                  <c:v>44374</c:v>
                </c:pt>
                <c:pt idx="3111">
                  <c:v>44374</c:v>
                </c:pt>
                <c:pt idx="3112">
                  <c:v>44375</c:v>
                </c:pt>
                <c:pt idx="3113">
                  <c:v>44375</c:v>
                </c:pt>
                <c:pt idx="3114">
                  <c:v>44376</c:v>
                </c:pt>
                <c:pt idx="3115">
                  <c:v>44376</c:v>
                </c:pt>
                <c:pt idx="3116">
                  <c:v>44377</c:v>
                </c:pt>
                <c:pt idx="3117">
                  <c:v>44377</c:v>
                </c:pt>
                <c:pt idx="3118">
                  <c:v>44378</c:v>
                </c:pt>
                <c:pt idx="3119">
                  <c:v>44378</c:v>
                </c:pt>
                <c:pt idx="3120">
                  <c:v>44379</c:v>
                </c:pt>
                <c:pt idx="3121">
                  <c:v>44379</c:v>
                </c:pt>
                <c:pt idx="3122">
                  <c:v>44380</c:v>
                </c:pt>
                <c:pt idx="3123">
                  <c:v>44380</c:v>
                </c:pt>
                <c:pt idx="3124">
                  <c:v>44381</c:v>
                </c:pt>
                <c:pt idx="3125">
                  <c:v>44381</c:v>
                </c:pt>
                <c:pt idx="3126">
                  <c:v>44382</c:v>
                </c:pt>
                <c:pt idx="3127">
                  <c:v>44382</c:v>
                </c:pt>
                <c:pt idx="3128">
                  <c:v>44383</c:v>
                </c:pt>
                <c:pt idx="3129">
                  <c:v>44383</c:v>
                </c:pt>
                <c:pt idx="3130">
                  <c:v>44384</c:v>
                </c:pt>
                <c:pt idx="3131">
                  <c:v>44384</c:v>
                </c:pt>
                <c:pt idx="3132">
                  <c:v>44385</c:v>
                </c:pt>
                <c:pt idx="3133">
                  <c:v>44385</c:v>
                </c:pt>
                <c:pt idx="3134">
                  <c:v>44386</c:v>
                </c:pt>
                <c:pt idx="3135">
                  <c:v>44387</c:v>
                </c:pt>
                <c:pt idx="3136">
                  <c:v>44387</c:v>
                </c:pt>
                <c:pt idx="3137">
                  <c:v>44387</c:v>
                </c:pt>
                <c:pt idx="3138">
                  <c:v>44388</c:v>
                </c:pt>
                <c:pt idx="3139">
                  <c:v>44388</c:v>
                </c:pt>
                <c:pt idx="3140">
                  <c:v>44389</c:v>
                </c:pt>
                <c:pt idx="3141">
                  <c:v>44389</c:v>
                </c:pt>
                <c:pt idx="3142">
                  <c:v>44390</c:v>
                </c:pt>
                <c:pt idx="3143">
                  <c:v>44390</c:v>
                </c:pt>
                <c:pt idx="3144">
                  <c:v>44391</c:v>
                </c:pt>
                <c:pt idx="3145">
                  <c:v>44391</c:v>
                </c:pt>
                <c:pt idx="3146">
                  <c:v>44392</c:v>
                </c:pt>
                <c:pt idx="3147">
                  <c:v>44392</c:v>
                </c:pt>
                <c:pt idx="3148">
                  <c:v>44393</c:v>
                </c:pt>
                <c:pt idx="3149">
                  <c:v>44393</c:v>
                </c:pt>
                <c:pt idx="3150">
                  <c:v>44394</c:v>
                </c:pt>
                <c:pt idx="3151">
                  <c:v>44394</c:v>
                </c:pt>
                <c:pt idx="3152">
                  <c:v>44395</c:v>
                </c:pt>
                <c:pt idx="3153">
                  <c:v>44395</c:v>
                </c:pt>
                <c:pt idx="3154">
                  <c:v>44396</c:v>
                </c:pt>
                <c:pt idx="3155">
                  <c:v>44396</c:v>
                </c:pt>
                <c:pt idx="3156">
                  <c:v>44397</c:v>
                </c:pt>
                <c:pt idx="3157">
                  <c:v>44397</c:v>
                </c:pt>
                <c:pt idx="3158">
                  <c:v>44398</c:v>
                </c:pt>
                <c:pt idx="3159">
                  <c:v>44398</c:v>
                </c:pt>
                <c:pt idx="3160">
                  <c:v>44399</c:v>
                </c:pt>
                <c:pt idx="3161">
                  <c:v>44399</c:v>
                </c:pt>
                <c:pt idx="3162">
                  <c:v>44400</c:v>
                </c:pt>
                <c:pt idx="3163">
                  <c:v>44400</c:v>
                </c:pt>
                <c:pt idx="3164">
                  <c:v>44401</c:v>
                </c:pt>
                <c:pt idx="3165">
                  <c:v>44401</c:v>
                </c:pt>
                <c:pt idx="3166">
                  <c:v>44402</c:v>
                </c:pt>
                <c:pt idx="3167">
                  <c:v>44402</c:v>
                </c:pt>
                <c:pt idx="3168">
                  <c:v>44403</c:v>
                </c:pt>
                <c:pt idx="3169">
                  <c:v>44403</c:v>
                </c:pt>
                <c:pt idx="3170">
                  <c:v>44404</c:v>
                </c:pt>
                <c:pt idx="3171">
                  <c:v>44404</c:v>
                </c:pt>
                <c:pt idx="3172">
                  <c:v>44405</c:v>
                </c:pt>
                <c:pt idx="3173">
                  <c:v>44405</c:v>
                </c:pt>
                <c:pt idx="3174">
                  <c:v>44406</c:v>
                </c:pt>
                <c:pt idx="3175">
                  <c:v>44406</c:v>
                </c:pt>
                <c:pt idx="3176">
                  <c:v>44407</c:v>
                </c:pt>
                <c:pt idx="3177">
                  <c:v>44407</c:v>
                </c:pt>
                <c:pt idx="3178">
                  <c:v>44408</c:v>
                </c:pt>
                <c:pt idx="3179">
                  <c:v>44408</c:v>
                </c:pt>
                <c:pt idx="3180">
                  <c:v>44409</c:v>
                </c:pt>
                <c:pt idx="3181">
                  <c:v>44409</c:v>
                </c:pt>
                <c:pt idx="3182">
                  <c:v>44410</c:v>
                </c:pt>
                <c:pt idx="3183">
                  <c:v>44410</c:v>
                </c:pt>
                <c:pt idx="3184">
                  <c:v>44411</c:v>
                </c:pt>
                <c:pt idx="3185">
                  <c:v>44411</c:v>
                </c:pt>
                <c:pt idx="3186">
                  <c:v>44412</c:v>
                </c:pt>
                <c:pt idx="3187">
                  <c:v>44412</c:v>
                </c:pt>
                <c:pt idx="3188">
                  <c:v>44413</c:v>
                </c:pt>
                <c:pt idx="3189">
                  <c:v>44413</c:v>
                </c:pt>
                <c:pt idx="3190">
                  <c:v>44414</c:v>
                </c:pt>
                <c:pt idx="3191">
                  <c:v>44414</c:v>
                </c:pt>
                <c:pt idx="3192">
                  <c:v>44415</c:v>
                </c:pt>
                <c:pt idx="3193">
                  <c:v>44415</c:v>
                </c:pt>
                <c:pt idx="3194">
                  <c:v>44416</c:v>
                </c:pt>
                <c:pt idx="3195">
                  <c:v>44416</c:v>
                </c:pt>
                <c:pt idx="3196">
                  <c:v>44417</c:v>
                </c:pt>
                <c:pt idx="3197">
                  <c:v>44417</c:v>
                </c:pt>
                <c:pt idx="3198">
                  <c:v>44418</c:v>
                </c:pt>
                <c:pt idx="3199">
                  <c:v>44418</c:v>
                </c:pt>
                <c:pt idx="3200">
                  <c:v>44419</c:v>
                </c:pt>
                <c:pt idx="3201">
                  <c:v>44419</c:v>
                </c:pt>
                <c:pt idx="3202">
                  <c:v>44420</c:v>
                </c:pt>
                <c:pt idx="3203">
                  <c:v>44420</c:v>
                </c:pt>
                <c:pt idx="3204">
                  <c:v>44421</c:v>
                </c:pt>
                <c:pt idx="3205">
                  <c:v>44421</c:v>
                </c:pt>
                <c:pt idx="3206">
                  <c:v>44422</c:v>
                </c:pt>
                <c:pt idx="3207">
                  <c:v>44422</c:v>
                </c:pt>
                <c:pt idx="3208">
                  <c:v>44423</c:v>
                </c:pt>
                <c:pt idx="3209">
                  <c:v>44423</c:v>
                </c:pt>
                <c:pt idx="3210">
                  <c:v>44424</c:v>
                </c:pt>
                <c:pt idx="3211">
                  <c:v>44424</c:v>
                </c:pt>
                <c:pt idx="3212">
                  <c:v>44425</c:v>
                </c:pt>
                <c:pt idx="3213">
                  <c:v>44425</c:v>
                </c:pt>
                <c:pt idx="3214">
                  <c:v>44426</c:v>
                </c:pt>
                <c:pt idx="3215">
                  <c:v>44426</c:v>
                </c:pt>
                <c:pt idx="3216">
                  <c:v>44427</c:v>
                </c:pt>
                <c:pt idx="3217">
                  <c:v>44427</c:v>
                </c:pt>
                <c:pt idx="3218">
                  <c:v>44428</c:v>
                </c:pt>
                <c:pt idx="3219">
                  <c:v>44428</c:v>
                </c:pt>
                <c:pt idx="3220">
                  <c:v>44429</c:v>
                </c:pt>
                <c:pt idx="3221">
                  <c:v>44429</c:v>
                </c:pt>
                <c:pt idx="3222">
                  <c:v>44430</c:v>
                </c:pt>
                <c:pt idx="3223">
                  <c:v>44430</c:v>
                </c:pt>
                <c:pt idx="3224">
                  <c:v>44431</c:v>
                </c:pt>
                <c:pt idx="3225">
                  <c:v>44431</c:v>
                </c:pt>
                <c:pt idx="3226">
                  <c:v>44432</c:v>
                </c:pt>
                <c:pt idx="3227">
                  <c:v>44432</c:v>
                </c:pt>
                <c:pt idx="3228">
                  <c:v>44433</c:v>
                </c:pt>
                <c:pt idx="3229">
                  <c:v>44433</c:v>
                </c:pt>
                <c:pt idx="3230">
                  <c:v>44434</c:v>
                </c:pt>
                <c:pt idx="3231">
                  <c:v>44434</c:v>
                </c:pt>
                <c:pt idx="3232">
                  <c:v>44435</c:v>
                </c:pt>
                <c:pt idx="3233">
                  <c:v>44435</c:v>
                </c:pt>
                <c:pt idx="3234">
                  <c:v>44436</c:v>
                </c:pt>
                <c:pt idx="3235">
                  <c:v>44436</c:v>
                </c:pt>
                <c:pt idx="3236">
                  <c:v>44437</c:v>
                </c:pt>
                <c:pt idx="3237">
                  <c:v>44437</c:v>
                </c:pt>
                <c:pt idx="3238">
                  <c:v>44438</c:v>
                </c:pt>
                <c:pt idx="3239">
                  <c:v>44438</c:v>
                </c:pt>
                <c:pt idx="3240">
                  <c:v>44439</c:v>
                </c:pt>
                <c:pt idx="3241">
                  <c:v>44439</c:v>
                </c:pt>
                <c:pt idx="3242">
                  <c:v>44440</c:v>
                </c:pt>
                <c:pt idx="3243">
                  <c:v>44440</c:v>
                </c:pt>
                <c:pt idx="3244">
                  <c:v>44441</c:v>
                </c:pt>
                <c:pt idx="3245">
                  <c:v>44441</c:v>
                </c:pt>
                <c:pt idx="3246">
                  <c:v>44442</c:v>
                </c:pt>
                <c:pt idx="3247">
                  <c:v>44442</c:v>
                </c:pt>
                <c:pt idx="3248">
                  <c:v>44443</c:v>
                </c:pt>
                <c:pt idx="3249">
                  <c:v>44443</c:v>
                </c:pt>
                <c:pt idx="3250">
                  <c:v>44444</c:v>
                </c:pt>
                <c:pt idx="3251">
                  <c:v>44444</c:v>
                </c:pt>
                <c:pt idx="3252">
                  <c:v>44445</c:v>
                </c:pt>
                <c:pt idx="3253">
                  <c:v>44445</c:v>
                </c:pt>
                <c:pt idx="3254">
                  <c:v>44446</c:v>
                </c:pt>
                <c:pt idx="3255">
                  <c:v>44446</c:v>
                </c:pt>
                <c:pt idx="3256">
                  <c:v>44447</c:v>
                </c:pt>
                <c:pt idx="3257">
                  <c:v>44447</c:v>
                </c:pt>
                <c:pt idx="3258">
                  <c:v>44448</c:v>
                </c:pt>
                <c:pt idx="3259">
                  <c:v>44449</c:v>
                </c:pt>
                <c:pt idx="3260">
                  <c:v>44450</c:v>
                </c:pt>
                <c:pt idx="3261">
                  <c:v>44457</c:v>
                </c:pt>
                <c:pt idx="3262">
                  <c:v>44464</c:v>
                </c:pt>
                <c:pt idx="3263">
                  <c:v>44471</c:v>
                </c:pt>
                <c:pt idx="3264">
                  <c:v>44473</c:v>
                </c:pt>
                <c:pt idx="3265">
                  <c:v>44473</c:v>
                </c:pt>
                <c:pt idx="3266">
                  <c:v>44474</c:v>
                </c:pt>
                <c:pt idx="3267">
                  <c:v>44474</c:v>
                </c:pt>
                <c:pt idx="3268">
                  <c:v>44475</c:v>
                </c:pt>
                <c:pt idx="3269">
                  <c:v>44475</c:v>
                </c:pt>
                <c:pt idx="3270">
                  <c:v>44476</c:v>
                </c:pt>
                <c:pt idx="3271">
                  <c:v>44476</c:v>
                </c:pt>
                <c:pt idx="3272">
                  <c:v>44477</c:v>
                </c:pt>
                <c:pt idx="3273">
                  <c:v>44477</c:v>
                </c:pt>
                <c:pt idx="3274">
                  <c:v>44478</c:v>
                </c:pt>
                <c:pt idx="3275">
                  <c:v>44478</c:v>
                </c:pt>
                <c:pt idx="3276">
                  <c:v>44479</c:v>
                </c:pt>
                <c:pt idx="3277">
                  <c:v>44479</c:v>
                </c:pt>
                <c:pt idx="3278">
                  <c:v>44480</c:v>
                </c:pt>
                <c:pt idx="3279">
                  <c:v>44480</c:v>
                </c:pt>
                <c:pt idx="3280">
                  <c:v>44481</c:v>
                </c:pt>
                <c:pt idx="3281">
                  <c:v>44481</c:v>
                </c:pt>
                <c:pt idx="3282">
                  <c:v>44482</c:v>
                </c:pt>
                <c:pt idx="3283">
                  <c:v>44482</c:v>
                </c:pt>
                <c:pt idx="3284">
                  <c:v>44483</c:v>
                </c:pt>
                <c:pt idx="3285">
                  <c:v>44483</c:v>
                </c:pt>
                <c:pt idx="3286">
                  <c:v>44484</c:v>
                </c:pt>
                <c:pt idx="3287">
                  <c:v>44484</c:v>
                </c:pt>
                <c:pt idx="3288">
                  <c:v>44485</c:v>
                </c:pt>
                <c:pt idx="3289">
                  <c:v>44485</c:v>
                </c:pt>
                <c:pt idx="3290">
                  <c:v>44486</c:v>
                </c:pt>
                <c:pt idx="3291">
                  <c:v>44486</c:v>
                </c:pt>
                <c:pt idx="3292">
                  <c:v>44487</c:v>
                </c:pt>
                <c:pt idx="3293">
                  <c:v>44487</c:v>
                </c:pt>
                <c:pt idx="3294">
                  <c:v>44488</c:v>
                </c:pt>
                <c:pt idx="3295">
                  <c:v>44488</c:v>
                </c:pt>
                <c:pt idx="3296">
                  <c:v>44489</c:v>
                </c:pt>
                <c:pt idx="3297">
                  <c:v>44489</c:v>
                </c:pt>
                <c:pt idx="3298">
                  <c:v>44490</c:v>
                </c:pt>
                <c:pt idx="3299">
                  <c:v>44490</c:v>
                </c:pt>
                <c:pt idx="3300">
                  <c:v>44491</c:v>
                </c:pt>
                <c:pt idx="3301">
                  <c:v>44491</c:v>
                </c:pt>
                <c:pt idx="3302">
                  <c:v>44492</c:v>
                </c:pt>
                <c:pt idx="3303">
                  <c:v>44492</c:v>
                </c:pt>
                <c:pt idx="3304">
                  <c:v>44493</c:v>
                </c:pt>
                <c:pt idx="3305">
                  <c:v>44493</c:v>
                </c:pt>
                <c:pt idx="3306">
                  <c:v>44494</c:v>
                </c:pt>
                <c:pt idx="3307">
                  <c:v>44494</c:v>
                </c:pt>
                <c:pt idx="3308">
                  <c:v>44495</c:v>
                </c:pt>
                <c:pt idx="3309">
                  <c:v>44495</c:v>
                </c:pt>
                <c:pt idx="3310">
                  <c:v>44496</c:v>
                </c:pt>
                <c:pt idx="3311">
                  <c:v>44496</c:v>
                </c:pt>
                <c:pt idx="3312">
                  <c:v>44497</c:v>
                </c:pt>
                <c:pt idx="3313">
                  <c:v>44497</c:v>
                </c:pt>
                <c:pt idx="3314">
                  <c:v>44498</c:v>
                </c:pt>
                <c:pt idx="3315">
                  <c:v>44498</c:v>
                </c:pt>
                <c:pt idx="3316">
                  <c:v>44499</c:v>
                </c:pt>
                <c:pt idx="3317">
                  <c:v>44499</c:v>
                </c:pt>
                <c:pt idx="3318">
                  <c:v>44500</c:v>
                </c:pt>
                <c:pt idx="3319">
                  <c:v>44500</c:v>
                </c:pt>
                <c:pt idx="3320">
                  <c:v>44501</c:v>
                </c:pt>
                <c:pt idx="3321">
                  <c:v>44501</c:v>
                </c:pt>
                <c:pt idx="3322">
                  <c:v>44502</c:v>
                </c:pt>
                <c:pt idx="3323">
                  <c:v>44502</c:v>
                </c:pt>
                <c:pt idx="3324">
                  <c:v>44503</c:v>
                </c:pt>
                <c:pt idx="3325">
                  <c:v>44503</c:v>
                </c:pt>
                <c:pt idx="3326">
                  <c:v>44504</c:v>
                </c:pt>
                <c:pt idx="3327">
                  <c:v>44504</c:v>
                </c:pt>
                <c:pt idx="3328">
                  <c:v>44505</c:v>
                </c:pt>
                <c:pt idx="3329">
                  <c:v>44505</c:v>
                </c:pt>
                <c:pt idx="3330">
                  <c:v>44506</c:v>
                </c:pt>
                <c:pt idx="3331">
                  <c:v>44506</c:v>
                </c:pt>
                <c:pt idx="3332">
                  <c:v>44507</c:v>
                </c:pt>
                <c:pt idx="3333">
                  <c:v>44507</c:v>
                </c:pt>
                <c:pt idx="3334">
                  <c:v>44508</c:v>
                </c:pt>
                <c:pt idx="3335">
                  <c:v>44509</c:v>
                </c:pt>
                <c:pt idx="3336">
                  <c:v>44509</c:v>
                </c:pt>
                <c:pt idx="3337">
                  <c:v>44510</c:v>
                </c:pt>
                <c:pt idx="3338">
                  <c:v>44510</c:v>
                </c:pt>
                <c:pt idx="3339">
                  <c:v>44511</c:v>
                </c:pt>
                <c:pt idx="3340">
                  <c:v>44511</c:v>
                </c:pt>
                <c:pt idx="3341">
                  <c:v>44512</c:v>
                </c:pt>
                <c:pt idx="3342">
                  <c:v>44512</c:v>
                </c:pt>
                <c:pt idx="3343">
                  <c:v>44513</c:v>
                </c:pt>
                <c:pt idx="3344">
                  <c:v>44513</c:v>
                </c:pt>
                <c:pt idx="3345">
                  <c:v>44514</c:v>
                </c:pt>
                <c:pt idx="3346">
                  <c:v>44514</c:v>
                </c:pt>
                <c:pt idx="3347">
                  <c:v>44518</c:v>
                </c:pt>
                <c:pt idx="3348">
                  <c:v>44518</c:v>
                </c:pt>
                <c:pt idx="3349">
                  <c:v>44525</c:v>
                </c:pt>
                <c:pt idx="3350">
                  <c:v>44525</c:v>
                </c:pt>
                <c:pt idx="3351">
                  <c:v>44532</c:v>
                </c:pt>
                <c:pt idx="3352">
                  <c:v>44532</c:v>
                </c:pt>
                <c:pt idx="3353">
                  <c:v>44539</c:v>
                </c:pt>
                <c:pt idx="3354">
                  <c:v>44539</c:v>
                </c:pt>
                <c:pt idx="3355">
                  <c:v>44546</c:v>
                </c:pt>
                <c:pt idx="3356">
                  <c:v>44546</c:v>
                </c:pt>
                <c:pt idx="3357">
                  <c:v>44553</c:v>
                </c:pt>
                <c:pt idx="3358">
                  <c:v>44553</c:v>
                </c:pt>
                <c:pt idx="3359">
                  <c:v>44560</c:v>
                </c:pt>
                <c:pt idx="3360">
                  <c:v>44560</c:v>
                </c:pt>
                <c:pt idx="3361">
                  <c:v>44567</c:v>
                </c:pt>
                <c:pt idx="3362">
                  <c:v>44567</c:v>
                </c:pt>
                <c:pt idx="3363">
                  <c:v>44574</c:v>
                </c:pt>
                <c:pt idx="3364">
                  <c:v>44574</c:v>
                </c:pt>
                <c:pt idx="3365">
                  <c:v>44581</c:v>
                </c:pt>
                <c:pt idx="3366">
                  <c:v>44581</c:v>
                </c:pt>
                <c:pt idx="3367">
                  <c:v>44588</c:v>
                </c:pt>
                <c:pt idx="3368">
                  <c:v>44588</c:v>
                </c:pt>
                <c:pt idx="3369">
                  <c:v>44595</c:v>
                </c:pt>
                <c:pt idx="3370">
                  <c:v>44595</c:v>
                </c:pt>
                <c:pt idx="3371">
                  <c:v>44602</c:v>
                </c:pt>
                <c:pt idx="3372">
                  <c:v>44602</c:v>
                </c:pt>
                <c:pt idx="3373">
                  <c:v>44609</c:v>
                </c:pt>
                <c:pt idx="3374">
                  <c:v>44609</c:v>
                </c:pt>
                <c:pt idx="3375">
                  <c:v>44616</c:v>
                </c:pt>
                <c:pt idx="3376">
                  <c:v>44616</c:v>
                </c:pt>
                <c:pt idx="3377">
                  <c:v>44623</c:v>
                </c:pt>
                <c:pt idx="3378">
                  <c:v>44623</c:v>
                </c:pt>
              </c:numCache>
            </c:numRef>
          </c:xVal>
          <c:yVal>
            <c:numRef>
              <c:f>'PKM TSF Treatment Sys'!$BB$7597:$BB$10976</c:f>
              <c:numCache>
                <c:formatCode>General</c:formatCode>
                <c:ptCount val="3380"/>
                <c:pt idx="0">
                  <c:v>1.74</c:v>
                </c:pt>
                <c:pt idx="2">
                  <c:v>1.53</c:v>
                </c:pt>
                <c:pt idx="4">
                  <c:v>1.72</c:v>
                </c:pt>
                <c:pt idx="6">
                  <c:v>1.67</c:v>
                </c:pt>
                <c:pt idx="8">
                  <c:v>1.68</c:v>
                </c:pt>
                <c:pt idx="10">
                  <c:v>1.62</c:v>
                </c:pt>
                <c:pt idx="12">
                  <c:v>1.6</c:v>
                </c:pt>
                <c:pt idx="14">
                  <c:v>1.75</c:v>
                </c:pt>
                <c:pt idx="16">
                  <c:v>1.68</c:v>
                </c:pt>
                <c:pt idx="18">
                  <c:v>1.75</c:v>
                </c:pt>
                <c:pt idx="20">
                  <c:v>1.76</c:v>
                </c:pt>
                <c:pt idx="22">
                  <c:v>1.7</c:v>
                </c:pt>
                <c:pt idx="24">
                  <c:v>0.57999999999999996</c:v>
                </c:pt>
                <c:pt idx="27">
                  <c:v>1.68</c:v>
                </c:pt>
                <c:pt idx="28">
                  <c:v>1.72</c:v>
                </c:pt>
                <c:pt idx="30">
                  <c:v>1.68</c:v>
                </c:pt>
                <c:pt idx="32">
                  <c:v>1.68</c:v>
                </c:pt>
                <c:pt idx="34">
                  <c:v>1.68</c:v>
                </c:pt>
                <c:pt idx="36">
                  <c:v>5</c:v>
                </c:pt>
                <c:pt idx="38">
                  <c:v>5.41</c:v>
                </c:pt>
                <c:pt idx="40">
                  <c:v>5.57</c:v>
                </c:pt>
                <c:pt idx="42">
                  <c:v>4.93</c:v>
                </c:pt>
                <c:pt idx="44">
                  <c:v>4.47</c:v>
                </c:pt>
                <c:pt idx="46">
                  <c:v>4.3</c:v>
                </c:pt>
                <c:pt idx="48">
                  <c:v>4.5599999999999996</c:v>
                </c:pt>
                <c:pt idx="50">
                  <c:v>4.7699999999999996</c:v>
                </c:pt>
                <c:pt idx="52">
                  <c:v>4.0599999999999996</c:v>
                </c:pt>
                <c:pt idx="54">
                  <c:v>4.09</c:v>
                </c:pt>
                <c:pt idx="56">
                  <c:v>3.38</c:v>
                </c:pt>
                <c:pt idx="58">
                  <c:v>3.93</c:v>
                </c:pt>
                <c:pt idx="61">
                  <c:v>4.41</c:v>
                </c:pt>
                <c:pt idx="63">
                  <c:v>3.88</c:v>
                </c:pt>
                <c:pt idx="65">
                  <c:v>4.04</c:v>
                </c:pt>
                <c:pt idx="67">
                  <c:v>3.8</c:v>
                </c:pt>
                <c:pt idx="69">
                  <c:v>3.4</c:v>
                </c:pt>
                <c:pt idx="71">
                  <c:v>3.82</c:v>
                </c:pt>
                <c:pt idx="73">
                  <c:v>3.73</c:v>
                </c:pt>
                <c:pt idx="75">
                  <c:v>3.78</c:v>
                </c:pt>
                <c:pt idx="77">
                  <c:v>0.04</c:v>
                </c:pt>
                <c:pt idx="79">
                  <c:v>4</c:v>
                </c:pt>
                <c:pt idx="81">
                  <c:v>4.57</c:v>
                </c:pt>
                <c:pt idx="83">
                  <c:v>3.74</c:v>
                </c:pt>
                <c:pt idx="85">
                  <c:v>0.49</c:v>
                </c:pt>
                <c:pt idx="87">
                  <c:v>3.77</c:v>
                </c:pt>
                <c:pt idx="89">
                  <c:v>3.92</c:v>
                </c:pt>
                <c:pt idx="91">
                  <c:v>3.83</c:v>
                </c:pt>
                <c:pt idx="93">
                  <c:v>3.71</c:v>
                </c:pt>
                <c:pt idx="96">
                  <c:v>3.41</c:v>
                </c:pt>
                <c:pt idx="98">
                  <c:v>3.3</c:v>
                </c:pt>
                <c:pt idx="100">
                  <c:v>3.09</c:v>
                </c:pt>
                <c:pt idx="102">
                  <c:v>3.29</c:v>
                </c:pt>
                <c:pt idx="104">
                  <c:v>3.4</c:v>
                </c:pt>
                <c:pt idx="106">
                  <c:v>3.52</c:v>
                </c:pt>
                <c:pt idx="108">
                  <c:v>4.4000000000000004</c:v>
                </c:pt>
                <c:pt idx="110">
                  <c:v>3.68</c:v>
                </c:pt>
                <c:pt idx="112">
                  <c:v>3.44</c:v>
                </c:pt>
                <c:pt idx="114">
                  <c:v>3.09</c:v>
                </c:pt>
                <c:pt idx="116">
                  <c:v>3.6</c:v>
                </c:pt>
                <c:pt idx="118">
                  <c:v>2.99</c:v>
                </c:pt>
                <c:pt idx="120">
                  <c:v>3.54</c:v>
                </c:pt>
                <c:pt idx="122">
                  <c:v>3.71</c:v>
                </c:pt>
                <c:pt idx="124">
                  <c:v>3.84</c:v>
                </c:pt>
                <c:pt idx="126">
                  <c:v>3.5</c:v>
                </c:pt>
                <c:pt idx="128">
                  <c:v>3.44</c:v>
                </c:pt>
                <c:pt idx="130">
                  <c:v>0.19</c:v>
                </c:pt>
                <c:pt idx="132">
                  <c:v>3.22</c:v>
                </c:pt>
                <c:pt idx="134">
                  <c:v>3.47</c:v>
                </c:pt>
                <c:pt idx="136">
                  <c:v>0.18</c:v>
                </c:pt>
                <c:pt idx="138">
                  <c:v>0.16</c:v>
                </c:pt>
                <c:pt idx="140">
                  <c:v>0.16</c:v>
                </c:pt>
                <c:pt idx="142">
                  <c:v>0.19</c:v>
                </c:pt>
                <c:pt idx="144">
                  <c:v>3.21</c:v>
                </c:pt>
                <c:pt idx="146">
                  <c:v>3.36</c:v>
                </c:pt>
                <c:pt idx="148">
                  <c:v>3.15</c:v>
                </c:pt>
                <c:pt idx="150">
                  <c:v>3.59</c:v>
                </c:pt>
                <c:pt idx="152">
                  <c:v>3.12</c:v>
                </c:pt>
                <c:pt idx="154">
                  <c:v>2.94</c:v>
                </c:pt>
                <c:pt idx="156">
                  <c:v>3.3</c:v>
                </c:pt>
                <c:pt idx="158">
                  <c:v>3.01</c:v>
                </c:pt>
                <c:pt idx="160">
                  <c:v>3.34</c:v>
                </c:pt>
                <c:pt idx="162">
                  <c:v>2.79</c:v>
                </c:pt>
                <c:pt idx="164">
                  <c:v>2.97</c:v>
                </c:pt>
                <c:pt idx="166">
                  <c:v>2.96</c:v>
                </c:pt>
                <c:pt idx="168">
                  <c:v>3.82</c:v>
                </c:pt>
                <c:pt idx="170">
                  <c:v>2.91</c:v>
                </c:pt>
                <c:pt idx="172">
                  <c:v>3.22</c:v>
                </c:pt>
                <c:pt idx="174">
                  <c:v>2.96</c:v>
                </c:pt>
                <c:pt idx="176">
                  <c:v>3.41</c:v>
                </c:pt>
                <c:pt idx="178">
                  <c:v>2.69</c:v>
                </c:pt>
                <c:pt idx="180">
                  <c:v>3</c:v>
                </c:pt>
                <c:pt idx="182">
                  <c:v>2.56</c:v>
                </c:pt>
                <c:pt idx="184">
                  <c:v>2.92</c:v>
                </c:pt>
                <c:pt idx="186">
                  <c:v>2.9</c:v>
                </c:pt>
                <c:pt idx="190">
                  <c:v>2.6</c:v>
                </c:pt>
                <c:pt idx="192">
                  <c:v>2.6</c:v>
                </c:pt>
                <c:pt idx="194">
                  <c:v>2.68</c:v>
                </c:pt>
                <c:pt idx="196">
                  <c:v>2.88</c:v>
                </c:pt>
                <c:pt idx="198">
                  <c:v>2.74</c:v>
                </c:pt>
                <c:pt idx="200">
                  <c:v>2.76</c:v>
                </c:pt>
                <c:pt idx="202">
                  <c:v>2.93</c:v>
                </c:pt>
                <c:pt idx="204">
                  <c:v>0.46</c:v>
                </c:pt>
                <c:pt idx="206">
                  <c:v>3.1</c:v>
                </c:pt>
                <c:pt idx="208">
                  <c:v>2.75</c:v>
                </c:pt>
                <c:pt idx="210">
                  <c:v>2.96</c:v>
                </c:pt>
                <c:pt idx="212">
                  <c:v>2.77</c:v>
                </c:pt>
                <c:pt idx="214">
                  <c:v>2.92</c:v>
                </c:pt>
                <c:pt idx="216">
                  <c:v>2.76</c:v>
                </c:pt>
                <c:pt idx="218">
                  <c:v>2.85</c:v>
                </c:pt>
                <c:pt idx="220">
                  <c:v>2.84</c:v>
                </c:pt>
                <c:pt idx="222">
                  <c:v>2.94</c:v>
                </c:pt>
                <c:pt idx="224">
                  <c:v>2.62</c:v>
                </c:pt>
                <c:pt idx="226">
                  <c:v>3.03</c:v>
                </c:pt>
                <c:pt idx="228">
                  <c:v>2.83</c:v>
                </c:pt>
                <c:pt idx="230">
                  <c:v>2.77</c:v>
                </c:pt>
                <c:pt idx="232">
                  <c:v>3.18</c:v>
                </c:pt>
                <c:pt idx="234">
                  <c:v>2.95</c:v>
                </c:pt>
                <c:pt idx="236">
                  <c:v>2.4500000000000002</c:v>
                </c:pt>
                <c:pt idx="238">
                  <c:v>3.66</c:v>
                </c:pt>
                <c:pt idx="240">
                  <c:v>3.53</c:v>
                </c:pt>
                <c:pt idx="242">
                  <c:v>3.71</c:v>
                </c:pt>
                <c:pt idx="244">
                  <c:v>3.43</c:v>
                </c:pt>
                <c:pt idx="246">
                  <c:v>3.5</c:v>
                </c:pt>
                <c:pt idx="248">
                  <c:v>3.98</c:v>
                </c:pt>
                <c:pt idx="250">
                  <c:v>3.06</c:v>
                </c:pt>
                <c:pt idx="252">
                  <c:v>3.44</c:v>
                </c:pt>
                <c:pt idx="254">
                  <c:v>3.67</c:v>
                </c:pt>
                <c:pt idx="256">
                  <c:v>2.94</c:v>
                </c:pt>
                <c:pt idx="258">
                  <c:v>3.4</c:v>
                </c:pt>
                <c:pt idx="260">
                  <c:v>3.46</c:v>
                </c:pt>
                <c:pt idx="262">
                  <c:v>3.09</c:v>
                </c:pt>
                <c:pt idx="264">
                  <c:v>3.24</c:v>
                </c:pt>
                <c:pt idx="266">
                  <c:v>3.39</c:v>
                </c:pt>
                <c:pt idx="268">
                  <c:v>3.03</c:v>
                </c:pt>
                <c:pt idx="270">
                  <c:v>3.63</c:v>
                </c:pt>
                <c:pt idx="272">
                  <c:v>3.4</c:v>
                </c:pt>
                <c:pt idx="274">
                  <c:v>3.49</c:v>
                </c:pt>
                <c:pt idx="276">
                  <c:v>3.37</c:v>
                </c:pt>
                <c:pt idx="278">
                  <c:v>3.3</c:v>
                </c:pt>
                <c:pt idx="281">
                  <c:v>1.59</c:v>
                </c:pt>
                <c:pt idx="283">
                  <c:v>1.85</c:v>
                </c:pt>
                <c:pt idx="285">
                  <c:v>3.53</c:v>
                </c:pt>
                <c:pt idx="287">
                  <c:v>1.85</c:v>
                </c:pt>
                <c:pt idx="289">
                  <c:v>1.89</c:v>
                </c:pt>
                <c:pt idx="291">
                  <c:v>3.49</c:v>
                </c:pt>
                <c:pt idx="293">
                  <c:v>1.47</c:v>
                </c:pt>
                <c:pt idx="295">
                  <c:v>1.72</c:v>
                </c:pt>
                <c:pt idx="297">
                  <c:v>3.12</c:v>
                </c:pt>
                <c:pt idx="299">
                  <c:v>3.1</c:v>
                </c:pt>
                <c:pt idx="301">
                  <c:v>1.34</c:v>
                </c:pt>
                <c:pt idx="303">
                  <c:v>1.32</c:v>
                </c:pt>
                <c:pt idx="305">
                  <c:v>1.42</c:v>
                </c:pt>
                <c:pt idx="307">
                  <c:v>3.01</c:v>
                </c:pt>
                <c:pt idx="309">
                  <c:v>3.2</c:v>
                </c:pt>
                <c:pt idx="311">
                  <c:v>3.45</c:v>
                </c:pt>
                <c:pt idx="313">
                  <c:v>3.62</c:v>
                </c:pt>
                <c:pt idx="315">
                  <c:v>1.3</c:v>
                </c:pt>
                <c:pt idx="317">
                  <c:v>3.89</c:v>
                </c:pt>
                <c:pt idx="319">
                  <c:v>1.28</c:v>
                </c:pt>
                <c:pt idx="321">
                  <c:v>3.68</c:v>
                </c:pt>
                <c:pt idx="325">
                  <c:v>3.39</c:v>
                </c:pt>
                <c:pt idx="328">
                  <c:v>1.08</c:v>
                </c:pt>
                <c:pt idx="331">
                  <c:v>3.82</c:v>
                </c:pt>
                <c:pt idx="335">
                  <c:v>2.2400000000000002</c:v>
                </c:pt>
                <c:pt idx="338">
                  <c:v>0.79</c:v>
                </c:pt>
                <c:pt idx="341">
                  <c:v>0.79</c:v>
                </c:pt>
                <c:pt idx="345">
                  <c:v>3.62</c:v>
                </c:pt>
                <c:pt idx="348">
                  <c:v>0.73</c:v>
                </c:pt>
                <c:pt idx="351">
                  <c:v>3.69</c:v>
                </c:pt>
                <c:pt idx="355">
                  <c:v>3.83</c:v>
                </c:pt>
                <c:pt idx="358">
                  <c:v>3.76</c:v>
                </c:pt>
                <c:pt idx="361">
                  <c:v>3.61</c:v>
                </c:pt>
                <c:pt idx="365">
                  <c:v>3.61</c:v>
                </c:pt>
                <c:pt idx="368">
                  <c:v>3.66</c:v>
                </c:pt>
                <c:pt idx="371">
                  <c:v>3.69</c:v>
                </c:pt>
                <c:pt idx="375">
                  <c:v>3.79</c:v>
                </c:pt>
                <c:pt idx="378">
                  <c:v>3.99</c:v>
                </c:pt>
                <c:pt idx="381">
                  <c:v>3.74</c:v>
                </c:pt>
                <c:pt idx="385">
                  <c:v>3.71</c:v>
                </c:pt>
                <c:pt idx="388">
                  <c:v>3.96</c:v>
                </c:pt>
                <c:pt idx="391">
                  <c:v>3.67</c:v>
                </c:pt>
                <c:pt idx="395">
                  <c:v>3.43</c:v>
                </c:pt>
                <c:pt idx="400">
                  <c:v>4.3</c:v>
                </c:pt>
                <c:pt idx="404">
                  <c:v>0.69</c:v>
                </c:pt>
                <c:pt idx="407">
                  <c:v>4.03</c:v>
                </c:pt>
                <c:pt idx="410">
                  <c:v>4.28</c:v>
                </c:pt>
                <c:pt idx="414">
                  <c:v>1.1499999999999999</c:v>
                </c:pt>
                <c:pt idx="417">
                  <c:v>1.51</c:v>
                </c:pt>
                <c:pt idx="420">
                  <c:v>4.55</c:v>
                </c:pt>
                <c:pt idx="424">
                  <c:v>3.21</c:v>
                </c:pt>
                <c:pt idx="427">
                  <c:v>3.61</c:v>
                </c:pt>
                <c:pt idx="430">
                  <c:v>3.96</c:v>
                </c:pt>
                <c:pt idx="434">
                  <c:v>4.47</c:v>
                </c:pt>
                <c:pt idx="437">
                  <c:v>4.2699999999999996</c:v>
                </c:pt>
                <c:pt idx="440">
                  <c:v>4.32</c:v>
                </c:pt>
                <c:pt idx="444">
                  <c:v>7.0000000000000007E-2</c:v>
                </c:pt>
                <c:pt idx="447">
                  <c:v>4.17</c:v>
                </c:pt>
                <c:pt idx="450">
                  <c:v>3.48</c:v>
                </c:pt>
                <c:pt idx="454">
                  <c:v>3.56</c:v>
                </c:pt>
                <c:pt idx="456">
                  <c:v>3.97</c:v>
                </c:pt>
                <c:pt idx="459">
                  <c:v>4</c:v>
                </c:pt>
                <c:pt idx="463">
                  <c:v>0.23</c:v>
                </c:pt>
                <c:pt idx="466">
                  <c:v>4.51</c:v>
                </c:pt>
                <c:pt idx="469">
                  <c:v>4.68</c:v>
                </c:pt>
                <c:pt idx="473">
                  <c:v>4.55</c:v>
                </c:pt>
                <c:pt idx="476">
                  <c:v>4.43</c:v>
                </c:pt>
                <c:pt idx="479">
                  <c:v>4.5599999999999996</c:v>
                </c:pt>
                <c:pt idx="483">
                  <c:v>0.13</c:v>
                </c:pt>
                <c:pt idx="486">
                  <c:v>4</c:v>
                </c:pt>
                <c:pt idx="489">
                  <c:v>3.24</c:v>
                </c:pt>
                <c:pt idx="493">
                  <c:v>4.3099999999999996</c:v>
                </c:pt>
                <c:pt idx="496">
                  <c:v>4.0599999999999996</c:v>
                </c:pt>
                <c:pt idx="499">
                  <c:v>7.0000000000000007E-2</c:v>
                </c:pt>
                <c:pt idx="503">
                  <c:v>0.03</c:v>
                </c:pt>
                <c:pt idx="506">
                  <c:v>4.9000000000000004</c:v>
                </c:pt>
                <c:pt idx="509">
                  <c:v>4.71</c:v>
                </c:pt>
                <c:pt idx="513">
                  <c:v>0.02</c:v>
                </c:pt>
                <c:pt idx="517">
                  <c:v>5.37</c:v>
                </c:pt>
                <c:pt idx="520">
                  <c:v>5.37</c:v>
                </c:pt>
                <c:pt idx="524">
                  <c:v>5.12</c:v>
                </c:pt>
                <c:pt idx="527">
                  <c:v>4.76</c:v>
                </c:pt>
                <c:pt idx="530">
                  <c:v>2.57</c:v>
                </c:pt>
                <c:pt idx="534">
                  <c:v>7.0000000000000007E-2</c:v>
                </c:pt>
                <c:pt idx="537">
                  <c:v>4.2300000000000004</c:v>
                </c:pt>
                <c:pt idx="542">
                  <c:v>0.18</c:v>
                </c:pt>
                <c:pt idx="545">
                  <c:v>2.73</c:v>
                </c:pt>
                <c:pt idx="551">
                  <c:v>0.11</c:v>
                </c:pt>
                <c:pt idx="554">
                  <c:v>0.12</c:v>
                </c:pt>
                <c:pt idx="557">
                  <c:v>0.12</c:v>
                </c:pt>
                <c:pt idx="561">
                  <c:v>0.05</c:v>
                </c:pt>
                <c:pt idx="564">
                  <c:v>4.62</c:v>
                </c:pt>
                <c:pt idx="567">
                  <c:v>4.76</c:v>
                </c:pt>
                <c:pt idx="571">
                  <c:v>0.14000000000000001</c:v>
                </c:pt>
                <c:pt idx="574">
                  <c:v>0.04</c:v>
                </c:pt>
                <c:pt idx="577">
                  <c:v>0.04</c:v>
                </c:pt>
                <c:pt idx="581">
                  <c:v>0.13</c:v>
                </c:pt>
                <c:pt idx="584">
                  <c:v>0.05</c:v>
                </c:pt>
                <c:pt idx="587">
                  <c:v>0.08</c:v>
                </c:pt>
                <c:pt idx="591">
                  <c:v>0.11</c:v>
                </c:pt>
                <c:pt idx="594">
                  <c:v>0.08</c:v>
                </c:pt>
                <c:pt idx="597">
                  <c:v>0.12</c:v>
                </c:pt>
                <c:pt idx="601">
                  <c:v>0.11</c:v>
                </c:pt>
                <c:pt idx="604">
                  <c:v>0.05</c:v>
                </c:pt>
                <c:pt idx="606">
                  <c:v>0.12</c:v>
                </c:pt>
                <c:pt idx="610">
                  <c:v>0.12</c:v>
                </c:pt>
                <c:pt idx="613">
                  <c:v>1.32</c:v>
                </c:pt>
                <c:pt idx="616">
                  <c:v>0.09</c:v>
                </c:pt>
                <c:pt idx="620">
                  <c:v>5.09</c:v>
                </c:pt>
                <c:pt idx="623">
                  <c:v>0.65</c:v>
                </c:pt>
                <c:pt idx="626">
                  <c:v>0.04</c:v>
                </c:pt>
                <c:pt idx="630">
                  <c:v>2.06</c:v>
                </c:pt>
                <c:pt idx="633">
                  <c:v>1.7</c:v>
                </c:pt>
                <c:pt idx="636">
                  <c:v>1.59</c:v>
                </c:pt>
                <c:pt idx="640">
                  <c:v>1.58</c:v>
                </c:pt>
                <c:pt idx="643">
                  <c:v>1.06</c:v>
                </c:pt>
                <c:pt idx="646">
                  <c:v>4.5599999999999996</c:v>
                </c:pt>
                <c:pt idx="650">
                  <c:v>0.24</c:v>
                </c:pt>
                <c:pt idx="653">
                  <c:v>1.51</c:v>
                </c:pt>
                <c:pt idx="656">
                  <c:v>0.23</c:v>
                </c:pt>
                <c:pt idx="660">
                  <c:v>4.62</c:v>
                </c:pt>
                <c:pt idx="663">
                  <c:v>0.04</c:v>
                </c:pt>
                <c:pt idx="666">
                  <c:v>0.08</c:v>
                </c:pt>
                <c:pt idx="670">
                  <c:v>0.12</c:v>
                </c:pt>
                <c:pt idx="673">
                  <c:v>0.21</c:v>
                </c:pt>
                <c:pt idx="676">
                  <c:v>0.1</c:v>
                </c:pt>
                <c:pt idx="680">
                  <c:v>0.16</c:v>
                </c:pt>
                <c:pt idx="683">
                  <c:v>0.04</c:v>
                </c:pt>
                <c:pt idx="686">
                  <c:v>0.02</c:v>
                </c:pt>
                <c:pt idx="690">
                  <c:v>0.03</c:v>
                </c:pt>
                <c:pt idx="693">
                  <c:v>0.15</c:v>
                </c:pt>
                <c:pt idx="696">
                  <c:v>3.98</c:v>
                </c:pt>
                <c:pt idx="700">
                  <c:v>3.78</c:v>
                </c:pt>
                <c:pt idx="703">
                  <c:v>0.14000000000000001</c:v>
                </c:pt>
                <c:pt idx="706">
                  <c:v>0.16</c:v>
                </c:pt>
                <c:pt idx="710">
                  <c:v>3.09</c:v>
                </c:pt>
                <c:pt idx="713">
                  <c:v>3.3</c:v>
                </c:pt>
                <c:pt idx="716">
                  <c:v>0.16</c:v>
                </c:pt>
                <c:pt idx="720">
                  <c:v>0.12</c:v>
                </c:pt>
                <c:pt idx="723">
                  <c:v>2.91</c:v>
                </c:pt>
                <c:pt idx="726">
                  <c:v>7.0000000000000007E-2</c:v>
                </c:pt>
                <c:pt idx="730">
                  <c:v>0.09</c:v>
                </c:pt>
                <c:pt idx="733">
                  <c:v>0.06</c:v>
                </c:pt>
                <c:pt idx="736">
                  <c:v>3.03</c:v>
                </c:pt>
                <c:pt idx="740">
                  <c:v>0.04</c:v>
                </c:pt>
                <c:pt idx="743">
                  <c:v>7.0000000000000007E-2</c:v>
                </c:pt>
                <c:pt idx="746">
                  <c:v>1.1299999999999999</c:v>
                </c:pt>
                <c:pt idx="751">
                  <c:v>3.57</c:v>
                </c:pt>
                <c:pt idx="754">
                  <c:v>3.86</c:v>
                </c:pt>
                <c:pt idx="757">
                  <c:v>1.6</c:v>
                </c:pt>
                <c:pt idx="761">
                  <c:v>0.14000000000000001</c:v>
                </c:pt>
                <c:pt idx="764">
                  <c:v>0.13</c:v>
                </c:pt>
                <c:pt idx="767">
                  <c:v>0.06</c:v>
                </c:pt>
                <c:pt idx="771">
                  <c:v>1.39</c:v>
                </c:pt>
                <c:pt idx="774">
                  <c:v>4.17</c:v>
                </c:pt>
                <c:pt idx="777">
                  <c:v>0.96</c:v>
                </c:pt>
                <c:pt idx="781">
                  <c:v>1.1299999999999999</c:v>
                </c:pt>
                <c:pt idx="784">
                  <c:v>3.08</c:v>
                </c:pt>
                <c:pt idx="787">
                  <c:v>3.56</c:v>
                </c:pt>
                <c:pt idx="791">
                  <c:v>0.12</c:v>
                </c:pt>
                <c:pt idx="794">
                  <c:v>3.03</c:v>
                </c:pt>
                <c:pt idx="798">
                  <c:v>0.03</c:v>
                </c:pt>
                <c:pt idx="801">
                  <c:v>3.03</c:v>
                </c:pt>
                <c:pt idx="804">
                  <c:v>1.24</c:v>
                </c:pt>
                <c:pt idx="808">
                  <c:v>3.62</c:v>
                </c:pt>
                <c:pt idx="811">
                  <c:v>3.6</c:v>
                </c:pt>
                <c:pt idx="814">
                  <c:v>3.5</c:v>
                </c:pt>
                <c:pt idx="818">
                  <c:v>2.0299999999999998</c:v>
                </c:pt>
                <c:pt idx="821">
                  <c:v>3.73</c:v>
                </c:pt>
                <c:pt idx="824">
                  <c:v>3.39</c:v>
                </c:pt>
                <c:pt idx="828">
                  <c:v>5.62</c:v>
                </c:pt>
                <c:pt idx="831">
                  <c:v>4.4800000000000004</c:v>
                </c:pt>
                <c:pt idx="834">
                  <c:v>4.9800000000000004</c:v>
                </c:pt>
                <c:pt idx="838">
                  <c:v>1.55</c:v>
                </c:pt>
                <c:pt idx="841">
                  <c:v>4.8600000000000003</c:v>
                </c:pt>
                <c:pt idx="844">
                  <c:v>4.16</c:v>
                </c:pt>
                <c:pt idx="848">
                  <c:v>5.41</c:v>
                </c:pt>
                <c:pt idx="851">
                  <c:v>4.59</c:v>
                </c:pt>
                <c:pt idx="854">
                  <c:v>4.51</c:v>
                </c:pt>
                <c:pt idx="858">
                  <c:v>4.05</c:v>
                </c:pt>
                <c:pt idx="861">
                  <c:v>4.09</c:v>
                </c:pt>
                <c:pt idx="864">
                  <c:v>4.99</c:v>
                </c:pt>
                <c:pt idx="868">
                  <c:v>4.29</c:v>
                </c:pt>
                <c:pt idx="871">
                  <c:v>4.45</c:v>
                </c:pt>
                <c:pt idx="874">
                  <c:v>5.1100000000000003</c:v>
                </c:pt>
                <c:pt idx="878">
                  <c:v>4.22</c:v>
                </c:pt>
                <c:pt idx="881">
                  <c:v>3.91</c:v>
                </c:pt>
                <c:pt idx="884">
                  <c:v>4.2699999999999996</c:v>
                </c:pt>
                <c:pt idx="888">
                  <c:v>3.16</c:v>
                </c:pt>
                <c:pt idx="891">
                  <c:v>3.7</c:v>
                </c:pt>
                <c:pt idx="894">
                  <c:v>5.76</c:v>
                </c:pt>
                <c:pt idx="899">
                  <c:v>5.92</c:v>
                </c:pt>
                <c:pt idx="902">
                  <c:v>5.5</c:v>
                </c:pt>
                <c:pt idx="905">
                  <c:v>3.33</c:v>
                </c:pt>
                <c:pt idx="909">
                  <c:v>4.8099999999999996</c:v>
                </c:pt>
                <c:pt idx="912">
                  <c:v>4.3600000000000003</c:v>
                </c:pt>
                <c:pt idx="915">
                  <c:v>5.98</c:v>
                </c:pt>
                <c:pt idx="919">
                  <c:v>6.59</c:v>
                </c:pt>
                <c:pt idx="922">
                  <c:v>5.22</c:v>
                </c:pt>
                <c:pt idx="925">
                  <c:v>6.48</c:v>
                </c:pt>
                <c:pt idx="929">
                  <c:v>6.55</c:v>
                </c:pt>
                <c:pt idx="932">
                  <c:v>5.5</c:v>
                </c:pt>
                <c:pt idx="935">
                  <c:v>6.2</c:v>
                </c:pt>
                <c:pt idx="939">
                  <c:v>6.61</c:v>
                </c:pt>
                <c:pt idx="942">
                  <c:v>6.38</c:v>
                </c:pt>
                <c:pt idx="945">
                  <c:v>6.29</c:v>
                </c:pt>
                <c:pt idx="949">
                  <c:v>6.06</c:v>
                </c:pt>
                <c:pt idx="952">
                  <c:v>5.4</c:v>
                </c:pt>
                <c:pt idx="955">
                  <c:v>4.6900000000000004</c:v>
                </c:pt>
                <c:pt idx="959">
                  <c:v>6.15</c:v>
                </c:pt>
                <c:pt idx="962">
                  <c:v>6.05</c:v>
                </c:pt>
                <c:pt idx="965">
                  <c:v>5.17</c:v>
                </c:pt>
                <c:pt idx="969">
                  <c:v>4.9000000000000004</c:v>
                </c:pt>
                <c:pt idx="972">
                  <c:v>7.68</c:v>
                </c:pt>
                <c:pt idx="975">
                  <c:v>5.55</c:v>
                </c:pt>
                <c:pt idx="979">
                  <c:v>5.44</c:v>
                </c:pt>
                <c:pt idx="982">
                  <c:v>6.1</c:v>
                </c:pt>
                <c:pt idx="985">
                  <c:v>5.04</c:v>
                </c:pt>
                <c:pt idx="989">
                  <c:v>4.83</c:v>
                </c:pt>
                <c:pt idx="992">
                  <c:v>5.03</c:v>
                </c:pt>
                <c:pt idx="995">
                  <c:v>5.03</c:v>
                </c:pt>
                <c:pt idx="999">
                  <c:v>4.2300000000000004</c:v>
                </c:pt>
                <c:pt idx="1002">
                  <c:v>4.24</c:v>
                </c:pt>
                <c:pt idx="1005">
                  <c:v>5.38</c:v>
                </c:pt>
                <c:pt idx="1008">
                  <c:v>6.49</c:v>
                </c:pt>
                <c:pt idx="1012">
                  <c:v>4.29</c:v>
                </c:pt>
                <c:pt idx="1016">
                  <c:v>3.77</c:v>
                </c:pt>
                <c:pt idx="1020">
                  <c:v>4.5599999999999996</c:v>
                </c:pt>
                <c:pt idx="1023">
                  <c:v>4.25</c:v>
                </c:pt>
                <c:pt idx="1026">
                  <c:v>3.56</c:v>
                </c:pt>
                <c:pt idx="1030">
                  <c:v>3.7</c:v>
                </c:pt>
                <c:pt idx="1033">
                  <c:v>4.4400000000000004</c:v>
                </c:pt>
                <c:pt idx="1036">
                  <c:v>4.26</c:v>
                </c:pt>
                <c:pt idx="1040">
                  <c:v>3.48</c:v>
                </c:pt>
                <c:pt idx="1043">
                  <c:v>3.67</c:v>
                </c:pt>
                <c:pt idx="1046">
                  <c:v>3.41</c:v>
                </c:pt>
                <c:pt idx="1050">
                  <c:v>3.69</c:v>
                </c:pt>
                <c:pt idx="1053">
                  <c:v>3.91</c:v>
                </c:pt>
                <c:pt idx="1056">
                  <c:v>3.49</c:v>
                </c:pt>
                <c:pt idx="1060">
                  <c:v>5.0599999999999996</c:v>
                </c:pt>
                <c:pt idx="1063">
                  <c:v>2.2999999999999998</c:v>
                </c:pt>
                <c:pt idx="1066">
                  <c:v>5.07</c:v>
                </c:pt>
                <c:pt idx="1070">
                  <c:v>4.25</c:v>
                </c:pt>
                <c:pt idx="1073">
                  <c:v>3.41</c:v>
                </c:pt>
                <c:pt idx="1076">
                  <c:v>3.1</c:v>
                </c:pt>
                <c:pt idx="1080">
                  <c:v>4.12</c:v>
                </c:pt>
                <c:pt idx="1083">
                  <c:v>4.09</c:v>
                </c:pt>
                <c:pt idx="1086">
                  <c:v>5.0599999999999996</c:v>
                </c:pt>
                <c:pt idx="1090">
                  <c:v>5.0199999999999996</c:v>
                </c:pt>
                <c:pt idx="1093">
                  <c:v>5.04</c:v>
                </c:pt>
                <c:pt idx="1096">
                  <c:v>5.16</c:v>
                </c:pt>
                <c:pt idx="1100">
                  <c:v>4.57</c:v>
                </c:pt>
                <c:pt idx="1103">
                  <c:v>5.22</c:v>
                </c:pt>
                <c:pt idx="1106">
                  <c:v>5.03</c:v>
                </c:pt>
                <c:pt idx="1110">
                  <c:v>5.22</c:v>
                </c:pt>
                <c:pt idx="1113">
                  <c:v>4.8899999999999997</c:v>
                </c:pt>
                <c:pt idx="1120">
                  <c:v>4.9000000000000004</c:v>
                </c:pt>
                <c:pt idx="1123">
                  <c:v>4.99</c:v>
                </c:pt>
                <c:pt idx="1126">
                  <c:v>4.83</c:v>
                </c:pt>
                <c:pt idx="1130">
                  <c:v>4.4800000000000004</c:v>
                </c:pt>
                <c:pt idx="1133">
                  <c:v>3.79</c:v>
                </c:pt>
                <c:pt idx="1136">
                  <c:v>4.6500000000000004</c:v>
                </c:pt>
                <c:pt idx="1140">
                  <c:v>3.91</c:v>
                </c:pt>
                <c:pt idx="1143">
                  <c:v>4.4000000000000004</c:v>
                </c:pt>
                <c:pt idx="1146">
                  <c:v>4.72</c:v>
                </c:pt>
                <c:pt idx="1150">
                  <c:v>4.78</c:v>
                </c:pt>
                <c:pt idx="1153">
                  <c:v>4.3</c:v>
                </c:pt>
                <c:pt idx="1156">
                  <c:v>3.21</c:v>
                </c:pt>
                <c:pt idx="1160">
                  <c:v>4.53</c:v>
                </c:pt>
                <c:pt idx="1163">
                  <c:v>4.1500000000000004</c:v>
                </c:pt>
                <c:pt idx="1166">
                  <c:v>4.4000000000000004</c:v>
                </c:pt>
                <c:pt idx="1170">
                  <c:v>4.04</c:v>
                </c:pt>
                <c:pt idx="1173">
                  <c:v>6.34</c:v>
                </c:pt>
                <c:pt idx="1176">
                  <c:v>2.65</c:v>
                </c:pt>
                <c:pt idx="1180">
                  <c:v>3.75</c:v>
                </c:pt>
                <c:pt idx="1183">
                  <c:v>5</c:v>
                </c:pt>
                <c:pt idx="1185">
                  <c:v>4.3</c:v>
                </c:pt>
                <c:pt idx="1187">
                  <c:v>6.86</c:v>
                </c:pt>
                <c:pt idx="1189">
                  <c:v>2.0499999999999998</c:v>
                </c:pt>
                <c:pt idx="1191">
                  <c:v>4.2300000000000004</c:v>
                </c:pt>
                <c:pt idx="1193">
                  <c:v>5.42</c:v>
                </c:pt>
                <c:pt idx="1195">
                  <c:v>6.14</c:v>
                </c:pt>
                <c:pt idx="1197">
                  <c:v>5.29</c:v>
                </c:pt>
                <c:pt idx="1199">
                  <c:v>5.81</c:v>
                </c:pt>
                <c:pt idx="1201">
                  <c:v>3.88</c:v>
                </c:pt>
                <c:pt idx="1203">
                  <c:v>4.1399999999999997</c:v>
                </c:pt>
                <c:pt idx="1205">
                  <c:v>3.26</c:v>
                </c:pt>
                <c:pt idx="1207">
                  <c:v>2.48</c:v>
                </c:pt>
                <c:pt idx="1209">
                  <c:v>2.63</c:v>
                </c:pt>
                <c:pt idx="1211">
                  <c:v>2.15</c:v>
                </c:pt>
                <c:pt idx="1213">
                  <c:v>2.95</c:v>
                </c:pt>
                <c:pt idx="1215">
                  <c:v>3.76</c:v>
                </c:pt>
                <c:pt idx="1217">
                  <c:v>3.32</c:v>
                </c:pt>
                <c:pt idx="1219">
                  <c:v>3.44</c:v>
                </c:pt>
                <c:pt idx="1221">
                  <c:v>3.48</c:v>
                </c:pt>
                <c:pt idx="1223">
                  <c:v>2.75</c:v>
                </c:pt>
                <c:pt idx="1225">
                  <c:v>2.9</c:v>
                </c:pt>
                <c:pt idx="1227">
                  <c:v>3.52</c:v>
                </c:pt>
                <c:pt idx="1229">
                  <c:v>4.1100000000000003</c:v>
                </c:pt>
                <c:pt idx="1231">
                  <c:v>4.5199999999999996</c:v>
                </c:pt>
                <c:pt idx="1233">
                  <c:v>4</c:v>
                </c:pt>
                <c:pt idx="1235">
                  <c:v>3.48</c:v>
                </c:pt>
                <c:pt idx="1237">
                  <c:v>2.9</c:v>
                </c:pt>
                <c:pt idx="1239">
                  <c:v>3.54</c:v>
                </c:pt>
                <c:pt idx="1241">
                  <c:v>3.21</c:v>
                </c:pt>
                <c:pt idx="1244">
                  <c:v>3.36</c:v>
                </c:pt>
                <c:pt idx="1246">
                  <c:v>3.75</c:v>
                </c:pt>
                <c:pt idx="1248">
                  <c:v>3.83</c:v>
                </c:pt>
                <c:pt idx="1250">
                  <c:v>3.78</c:v>
                </c:pt>
                <c:pt idx="1252">
                  <c:v>4.01</c:v>
                </c:pt>
                <c:pt idx="1254">
                  <c:v>8.18</c:v>
                </c:pt>
                <c:pt idx="1256">
                  <c:v>4.55</c:v>
                </c:pt>
                <c:pt idx="1258">
                  <c:v>4.6900000000000004</c:v>
                </c:pt>
                <c:pt idx="1260">
                  <c:v>4.29</c:v>
                </c:pt>
                <c:pt idx="1262">
                  <c:v>4.0999999999999996</c:v>
                </c:pt>
                <c:pt idx="1263">
                  <c:v>4.4400000000000004</c:v>
                </c:pt>
                <c:pt idx="1265">
                  <c:v>4.63</c:v>
                </c:pt>
                <c:pt idx="1267">
                  <c:v>4.68</c:v>
                </c:pt>
                <c:pt idx="1269">
                  <c:v>4.55</c:v>
                </c:pt>
                <c:pt idx="1270">
                  <c:v>4.3600000000000003</c:v>
                </c:pt>
                <c:pt idx="1271">
                  <c:v>4.04</c:v>
                </c:pt>
                <c:pt idx="1273">
                  <c:v>3.8</c:v>
                </c:pt>
                <c:pt idx="1275">
                  <c:v>3.73</c:v>
                </c:pt>
                <c:pt idx="1277">
                  <c:v>4.1500000000000004</c:v>
                </c:pt>
                <c:pt idx="1279">
                  <c:v>4.47</c:v>
                </c:pt>
                <c:pt idx="1281">
                  <c:v>4.4000000000000004</c:v>
                </c:pt>
                <c:pt idx="1283">
                  <c:v>4.53</c:v>
                </c:pt>
                <c:pt idx="1285">
                  <c:v>4.1900000000000004</c:v>
                </c:pt>
                <c:pt idx="1287">
                  <c:v>4.33</c:v>
                </c:pt>
                <c:pt idx="1289">
                  <c:v>4.3600000000000003</c:v>
                </c:pt>
                <c:pt idx="1291">
                  <c:v>4.2699999999999996</c:v>
                </c:pt>
                <c:pt idx="1293">
                  <c:v>5.56</c:v>
                </c:pt>
                <c:pt idx="1295">
                  <c:v>3.65</c:v>
                </c:pt>
                <c:pt idx="1297">
                  <c:v>4.29</c:v>
                </c:pt>
                <c:pt idx="1299">
                  <c:v>4.92</c:v>
                </c:pt>
                <c:pt idx="1301">
                  <c:v>5.71</c:v>
                </c:pt>
                <c:pt idx="1303">
                  <c:v>4.3</c:v>
                </c:pt>
                <c:pt idx="1305">
                  <c:v>4.04</c:v>
                </c:pt>
                <c:pt idx="1307">
                  <c:v>4.4400000000000004</c:v>
                </c:pt>
                <c:pt idx="1309">
                  <c:v>4.37</c:v>
                </c:pt>
                <c:pt idx="1311">
                  <c:v>7.46</c:v>
                </c:pt>
                <c:pt idx="1313">
                  <c:v>5.1100000000000003</c:v>
                </c:pt>
                <c:pt idx="1315">
                  <c:v>5.46</c:v>
                </c:pt>
                <c:pt idx="1317">
                  <c:v>3.57</c:v>
                </c:pt>
                <c:pt idx="1320">
                  <c:v>3.46</c:v>
                </c:pt>
                <c:pt idx="1322">
                  <c:v>4.09</c:v>
                </c:pt>
                <c:pt idx="1324">
                  <c:v>4.4800000000000004</c:v>
                </c:pt>
                <c:pt idx="1326">
                  <c:v>4.3099999999999996</c:v>
                </c:pt>
                <c:pt idx="1328">
                  <c:v>3.74</c:v>
                </c:pt>
                <c:pt idx="1330">
                  <c:v>3.52</c:v>
                </c:pt>
                <c:pt idx="1333">
                  <c:v>3.27</c:v>
                </c:pt>
                <c:pt idx="1334">
                  <c:v>6.56</c:v>
                </c:pt>
                <c:pt idx="1336">
                  <c:v>5.16</c:v>
                </c:pt>
                <c:pt idx="1338">
                  <c:v>4.58</c:v>
                </c:pt>
                <c:pt idx="1340">
                  <c:v>3.39</c:v>
                </c:pt>
                <c:pt idx="1341">
                  <c:v>2.94</c:v>
                </c:pt>
                <c:pt idx="1344">
                  <c:v>2.96</c:v>
                </c:pt>
                <c:pt idx="1346">
                  <c:v>3.2</c:v>
                </c:pt>
                <c:pt idx="1348">
                  <c:v>3.22</c:v>
                </c:pt>
                <c:pt idx="1350">
                  <c:v>2.44</c:v>
                </c:pt>
                <c:pt idx="1352">
                  <c:v>3.24</c:v>
                </c:pt>
                <c:pt idx="1355">
                  <c:v>2.4900000000000002</c:v>
                </c:pt>
                <c:pt idx="1357">
                  <c:v>1.85</c:v>
                </c:pt>
                <c:pt idx="1359">
                  <c:v>2.5499999999999998</c:v>
                </c:pt>
                <c:pt idx="1361">
                  <c:v>1.87</c:v>
                </c:pt>
                <c:pt idx="1363">
                  <c:v>2.31</c:v>
                </c:pt>
                <c:pt idx="1365">
                  <c:v>2.67</c:v>
                </c:pt>
                <c:pt idx="1367">
                  <c:v>2.67</c:v>
                </c:pt>
                <c:pt idx="1369">
                  <c:v>1.89</c:v>
                </c:pt>
                <c:pt idx="1371">
                  <c:v>1.67</c:v>
                </c:pt>
                <c:pt idx="1373">
                  <c:v>1.72</c:v>
                </c:pt>
                <c:pt idx="1375">
                  <c:v>1.63</c:v>
                </c:pt>
                <c:pt idx="1377">
                  <c:v>1.85</c:v>
                </c:pt>
                <c:pt idx="1379">
                  <c:v>2.17</c:v>
                </c:pt>
                <c:pt idx="1381">
                  <c:v>2.33</c:v>
                </c:pt>
                <c:pt idx="1383">
                  <c:v>2.52</c:v>
                </c:pt>
                <c:pt idx="1385">
                  <c:v>2.15</c:v>
                </c:pt>
                <c:pt idx="1387">
                  <c:v>2.14</c:v>
                </c:pt>
                <c:pt idx="1389">
                  <c:v>2.15</c:v>
                </c:pt>
                <c:pt idx="1391">
                  <c:v>1.51</c:v>
                </c:pt>
                <c:pt idx="1393">
                  <c:v>1.43</c:v>
                </c:pt>
                <c:pt idx="1394">
                  <c:v>2.33</c:v>
                </c:pt>
                <c:pt idx="1396">
                  <c:v>2.02</c:v>
                </c:pt>
                <c:pt idx="1398">
                  <c:v>1.92</c:v>
                </c:pt>
                <c:pt idx="1399">
                  <c:v>2.79</c:v>
                </c:pt>
                <c:pt idx="1401">
                  <c:v>2.56</c:v>
                </c:pt>
                <c:pt idx="1403">
                  <c:v>2.5</c:v>
                </c:pt>
                <c:pt idx="1405">
                  <c:v>2.23</c:v>
                </c:pt>
                <c:pt idx="1407">
                  <c:v>2.67</c:v>
                </c:pt>
                <c:pt idx="1409">
                  <c:v>3.12</c:v>
                </c:pt>
                <c:pt idx="1411">
                  <c:v>2.88</c:v>
                </c:pt>
                <c:pt idx="1413">
                  <c:v>2.56</c:v>
                </c:pt>
                <c:pt idx="1415">
                  <c:v>2.83</c:v>
                </c:pt>
                <c:pt idx="1417">
                  <c:v>3.06</c:v>
                </c:pt>
                <c:pt idx="1419">
                  <c:v>2.9</c:v>
                </c:pt>
                <c:pt idx="1422">
                  <c:v>2.63</c:v>
                </c:pt>
                <c:pt idx="1424">
                  <c:v>2.63</c:v>
                </c:pt>
                <c:pt idx="1426">
                  <c:v>2.23</c:v>
                </c:pt>
                <c:pt idx="1429">
                  <c:v>1.69</c:v>
                </c:pt>
                <c:pt idx="1431">
                  <c:v>1.6</c:v>
                </c:pt>
                <c:pt idx="1433">
                  <c:v>1.55</c:v>
                </c:pt>
                <c:pt idx="1435">
                  <c:v>1.29</c:v>
                </c:pt>
                <c:pt idx="1437">
                  <c:v>0.79</c:v>
                </c:pt>
                <c:pt idx="1439">
                  <c:v>0.53</c:v>
                </c:pt>
                <c:pt idx="1441">
                  <c:v>0.31</c:v>
                </c:pt>
                <c:pt idx="1443">
                  <c:v>0.65</c:v>
                </c:pt>
                <c:pt idx="1445">
                  <c:v>0.49</c:v>
                </c:pt>
                <c:pt idx="1447">
                  <c:v>0.51</c:v>
                </c:pt>
                <c:pt idx="1449">
                  <c:v>0.6</c:v>
                </c:pt>
                <c:pt idx="1451">
                  <c:v>0.46</c:v>
                </c:pt>
                <c:pt idx="1453">
                  <c:v>0.25</c:v>
                </c:pt>
                <c:pt idx="1455">
                  <c:v>0.21</c:v>
                </c:pt>
                <c:pt idx="1457">
                  <c:v>0.19</c:v>
                </c:pt>
                <c:pt idx="1459">
                  <c:v>0.11</c:v>
                </c:pt>
                <c:pt idx="1461">
                  <c:v>0.18</c:v>
                </c:pt>
                <c:pt idx="1463">
                  <c:v>0.25</c:v>
                </c:pt>
                <c:pt idx="1465">
                  <c:v>0.2</c:v>
                </c:pt>
                <c:pt idx="1467">
                  <c:v>0.21</c:v>
                </c:pt>
                <c:pt idx="1469">
                  <c:v>0.11</c:v>
                </c:pt>
                <c:pt idx="1470">
                  <c:v>2.98</c:v>
                </c:pt>
                <c:pt idx="1472">
                  <c:v>0.11</c:v>
                </c:pt>
                <c:pt idx="1474">
                  <c:v>0.28999999999999998</c:v>
                </c:pt>
                <c:pt idx="1476">
                  <c:v>0.23</c:v>
                </c:pt>
                <c:pt idx="1478">
                  <c:v>0.14000000000000001</c:v>
                </c:pt>
                <c:pt idx="1480">
                  <c:v>0.23</c:v>
                </c:pt>
                <c:pt idx="1482">
                  <c:v>0.25</c:v>
                </c:pt>
                <c:pt idx="1484">
                  <c:v>3.82</c:v>
                </c:pt>
                <c:pt idx="1486">
                  <c:v>4.33</c:v>
                </c:pt>
                <c:pt idx="1488">
                  <c:v>4.32</c:v>
                </c:pt>
                <c:pt idx="1490">
                  <c:v>4.3499999999999996</c:v>
                </c:pt>
                <c:pt idx="1492">
                  <c:v>3.54</c:v>
                </c:pt>
                <c:pt idx="1494">
                  <c:v>3.93</c:v>
                </c:pt>
                <c:pt idx="1496">
                  <c:v>3.23</c:v>
                </c:pt>
                <c:pt idx="1498">
                  <c:v>3.52</c:v>
                </c:pt>
                <c:pt idx="1500">
                  <c:v>2.4300000000000002</c:v>
                </c:pt>
                <c:pt idx="1502">
                  <c:v>2.62</c:v>
                </c:pt>
                <c:pt idx="1504">
                  <c:v>2.71</c:v>
                </c:pt>
                <c:pt idx="1507">
                  <c:v>3.34</c:v>
                </c:pt>
                <c:pt idx="1509">
                  <c:v>3.17</c:v>
                </c:pt>
                <c:pt idx="1511">
                  <c:v>2.86</c:v>
                </c:pt>
                <c:pt idx="1513">
                  <c:v>3.11</c:v>
                </c:pt>
                <c:pt idx="1515">
                  <c:v>3.12</c:v>
                </c:pt>
                <c:pt idx="1517">
                  <c:v>2.5499999999999998</c:v>
                </c:pt>
                <c:pt idx="1521">
                  <c:v>3.51</c:v>
                </c:pt>
                <c:pt idx="1523">
                  <c:v>3.19</c:v>
                </c:pt>
                <c:pt idx="1525">
                  <c:v>3.25</c:v>
                </c:pt>
                <c:pt idx="1527">
                  <c:v>3.8</c:v>
                </c:pt>
                <c:pt idx="1530">
                  <c:v>3.47</c:v>
                </c:pt>
                <c:pt idx="1532">
                  <c:v>2.77</c:v>
                </c:pt>
                <c:pt idx="1534">
                  <c:v>3.18</c:v>
                </c:pt>
                <c:pt idx="1536">
                  <c:v>3.36</c:v>
                </c:pt>
                <c:pt idx="1538">
                  <c:v>3.12</c:v>
                </c:pt>
                <c:pt idx="1540">
                  <c:v>2.8</c:v>
                </c:pt>
                <c:pt idx="1542">
                  <c:v>2.74</c:v>
                </c:pt>
                <c:pt idx="1544">
                  <c:v>3.38</c:v>
                </c:pt>
                <c:pt idx="1548">
                  <c:v>2.62</c:v>
                </c:pt>
                <c:pt idx="1550">
                  <c:v>3.23</c:v>
                </c:pt>
                <c:pt idx="1552">
                  <c:v>2.89</c:v>
                </c:pt>
                <c:pt idx="1554">
                  <c:v>2.85</c:v>
                </c:pt>
                <c:pt idx="1556">
                  <c:v>1.66</c:v>
                </c:pt>
                <c:pt idx="1558">
                  <c:v>1.37</c:v>
                </c:pt>
                <c:pt idx="1560">
                  <c:v>2.34</c:v>
                </c:pt>
                <c:pt idx="1562">
                  <c:v>1.29</c:v>
                </c:pt>
                <c:pt idx="1564">
                  <c:v>3.76</c:v>
                </c:pt>
                <c:pt idx="1566">
                  <c:v>3.62</c:v>
                </c:pt>
                <c:pt idx="1568">
                  <c:v>3.26</c:v>
                </c:pt>
                <c:pt idx="1570">
                  <c:v>3.47</c:v>
                </c:pt>
                <c:pt idx="1572">
                  <c:v>3.56</c:v>
                </c:pt>
                <c:pt idx="1574">
                  <c:v>4.43</c:v>
                </c:pt>
                <c:pt idx="1576">
                  <c:v>4.25</c:v>
                </c:pt>
                <c:pt idx="1578">
                  <c:v>3.84</c:v>
                </c:pt>
                <c:pt idx="1580">
                  <c:v>4.07</c:v>
                </c:pt>
                <c:pt idx="1582">
                  <c:v>4.03</c:v>
                </c:pt>
                <c:pt idx="1584">
                  <c:v>3.97</c:v>
                </c:pt>
                <c:pt idx="1586">
                  <c:v>3.75</c:v>
                </c:pt>
                <c:pt idx="1589">
                  <c:v>3.74</c:v>
                </c:pt>
                <c:pt idx="1591">
                  <c:v>4.41</c:v>
                </c:pt>
                <c:pt idx="1593">
                  <c:v>4.3</c:v>
                </c:pt>
                <c:pt idx="1595">
                  <c:v>4.25</c:v>
                </c:pt>
                <c:pt idx="1597">
                  <c:v>4.71</c:v>
                </c:pt>
                <c:pt idx="1599">
                  <c:v>4.3499999999999996</c:v>
                </c:pt>
                <c:pt idx="1601">
                  <c:v>4.5999999999999996</c:v>
                </c:pt>
                <c:pt idx="1603">
                  <c:v>4.71</c:v>
                </c:pt>
                <c:pt idx="1605">
                  <c:v>2.42</c:v>
                </c:pt>
                <c:pt idx="1607">
                  <c:v>4.84</c:v>
                </c:pt>
                <c:pt idx="1609">
                  <c:v>4.87</c:v>
                </c:pt>
                <c:pt idx="1611">
                  <c:v>5.15</c:v>
                </c:pt>
                <c:pt idx="1613">
                  <c:v>4.4000000000000004</c:v>
                </c:pt>
                <c:pt idx="1615">
                  <c:v>4.97</c:v>
                </c:pt>
                <c:pt idx="1617">
                  <c:v>5.36</c:v>
                </c:pt>
                <c:pt idx="1619">
                  <c:v>5.26</c:v>
                </c:pt>
                <c:pt idx="1621">
                  <c:v>5.19</c:v>
                </c:pt>
                <c:pt idx="1623">
                  <c:v>5.24</c:v>
                </c:pt>
                <c:pt idx="1625">
                  <c:v>4.75</c:v>
                </c:pt>
                <c:pt idx="1627">
                  <c:v>5.53</c:v>
                </c:pt>
                <c:pt idx="1629">
                  <c:v>5.76</c:v>
                </c:pt>
                <c:pt idx="1631">
                  <c:v>5.21</c:v>
                </c:pt>
                <c:pt idx="1633">
                  <c:v>5.52</c:v>
                </c:pt>
                <c:pt idx="1635">
                  <c:v>5.58</c:v>
                </c:pt>
                <c:pt idx="1637">
                  <c:v>6.11</c:v>
                </c:pt>
                <c:pt idx="1639">
                  <c:v>5.31</c:v>
                </c:pt>
                <c:pt idx="1641">
                  <c:v>5.46</c:v>
                </c:pt>
                <c:pt idx="1643">
                  <c:v>5.84</c:v>
                </c:pt>
                <c:pt idx="1645">
                  <c:v>6.17</c:v>
                </c:pt>
                <c:pt idx="1647">
                  <c:v>5.91</c:v>
                </c:pt>
                <c:pt idx="1649">
                  <c:v>6.4</c:v>
                </c:pt>
                <c:pt idx="1651">
                  <c:v>5.81</c:v>
                </c:pt>
                <c:pt idx="1653">
                  <c:v>5.9</c:v>
                </c:pt>
                <c:pt idx="1655">
                  <c:v>6.59</c:v>
                </c:pt>
                <c:pt idx="1657">
                  <c:v>8</c:v>
                </c:pt>
                <c:pt idx="1659">
                  <c:v>5.93</c:v>
                </c:pt>
                <c:pt idx="1662">
                  <c:v>7.39</c:v>
                </c:pt>
                <c:pt idx="1664">
                  <c:v>6.69</c:v>
                </c:pt>
                <c:pt idx="1666">
                  <c:v>6.14</c:v>
                </c:pt>
                <c:pt idx="1668">
                  <c:v>6.46</c:v>
                </c:pt>
                <c:pt idx="1670">
                  <c:v>6.33</c:v>
                </c:pt>
                <c:pt idx="1672">
                  <c:v>5.91</c:v>
                </c:pt>
                <c:pt idx="1674">
                  <c:v>5.71</c:v>
                </c:pt>
                <c:pt idx="1676">
                  <c:v>5.97</c:v>
                </c:pt>
                <c:pt idx="1678">
                  <c:v>6.06</c:v>
                </c:pt>
                <c:pt idx="1680">
                  <c:v>6.21</c:v>
                </c:pt>
                <c:pt idx="1682">
                  <c:v>7.39</c:v>
                </c:pt>
                <c:pt idx="1684">
                  <c:v>6.61</c:v>
                </c:pt>
                <c:pt idx="1686">
                  <c:v>6.16</c:v>
                </c:pt>
                <c:pt idx="1688">
                  <c:v>6.74</c:v>
                </c:pt>
                <c:pt idx="1690">
                  <c:v>6.54</c:v>
                </c:pt>
                <c:pt idx="1692">
                  <c:v>6.52</c:v>
                </c:pt>
                <c:pt idx="1694">
                  <c:v>6.55</c:v>
                </c:pt>
                <c:pt idx="1696">
                  <c:v>6.96</c:v>
                </c:pt>
                <c:pt idx="1698">
                  <c:v>6.89</c:v>
                </c:pt>
                <c:pt idx="1700">
                  <c:v>7.64</c:v>
                </c:pt>
                <c:pt idx="1702">
                  <c:v>7.16</c:v>
                </c:pt>
                <c:pt idx="1704">
                  <c:v>7.12</c:v>
                </c:pt>
                <c:pt idx="1706">
                  <c:v>7.49</c:v>
                </c:pt>
                <c:pt idx="1708">
                  <c:v>7.28</c:v>
                </c:pt>
                <c:pt idx="1710">
                  <c:v>7.26</c:v>
                </c:pt>
                <c:pt idx="1712">
                  <c:v>7.67</c:v>
                </c:pt>
                <c:pt idx="1714">
                  <c:v>7.8</c:v>
                </c:pt>
                <c:pt idx="1716">
                  <c:v>7.25</c:v>
                </c:pt>
                <c:pt idx="1718">
                  <c:v>7.14</c:v>
                </c:pt>
                <c:pt idx="1720">
                  <c:v>7.64</c:v>
                </c:pt>
                <c:pt idx="1722">
                  <c:v>7.38</c:v>
                </c:pt>
                <c:pt idx="1724">
                  <c:v>7.38</c:v>
                </c:pt>
                <c:pt idx="1725">
                  <c:v>6.57</c:v>
                </c:pt>
                <c:pt idx="1727">
                  <c:v>7.41</c:v>
                </c:pt>
                <c:pt idx="1729">
                  <c:v>7.86</c:v>
                </c:pt>
                <c:pt idx="1731">
                  <c:v>6.43</c:v>
                </c:pt>
                <c:pt idx="1733">
                  <c:v>6.68</c:v>
                </c:pt>
                <c:pt idx="1735">
                  <c:v>6.62</c:v>
                </c:pt>
                <c:pt idx="1737">
                  <c:v>6.99</c:v>
                </c:pt>
                <c:pt idx="1739">
                  <c:v>7.04</c:v>
                </c:pt>
                <c:pt idx="1741">
                  <c:v>7</c:v>
                </c:pt>
                <c:pt idx="1743">
                  <c:v>7.5</c:v>
                </c:pt>
                <c:pt idx="1745">
                  <c:v>7.13</c:v>
                </c:pt>
                <c:pt idx="1747">
                  <c:v>8.34</c:v>
                </c:pt>
                <c:pt idx="1749">
                  <c:v>8.15</c:v>
                </c:pt>
                <c:pt idx="1751">
                  <c:v>8.4499999999999993</c:v>
                </c:pt>
                <c:pt idx="1753">
                  <c:v>6.96</c:v>
                </c:pt>
                <c:pt idx="1755">
                  <c:v>6.72</c:v>
                </c:pt>
                <c:pt idx="1757">
                  <c:v>8.0399999999999991</c:v>
                </c:pt>
                <c:pt idx="1758">
                  <c:v>6.74</c:v>
                </c:pt>
                <c:pt idx="1760">
                  <c:v>6.66</c:v>
                </c:pt>
                <c:pt idx="1762">
                  <c:v>6.7</c:v>
                </c:pt>
                <c:pt idx="1765">
                  <c:v>7.45</c:v>
                </c:pt>
                <c:pt idx="1767">
                  <c:v>7.84</c:v>
                </c:pt>
                <c:pt idx="1769">
                  <c:v>6.29</c:v>
                </c:pt>
                <c:pt idx="1771">
                  <c:v>6.32</c:v>
                </c:pt>
                <c:pt idx="1773">
                  <c:v>6.5</c:v>
                </c:pt>
                <c:pt idx="1775">
                  <c:v>6.55</c:v>
                </c:pt>
                <c:pt idx="1777">
                  <c:v>6.22</c:v>
                </c:pt>
                <c:pt idx="1781">
                  <c:v>6.52</c:v>
                </c:pt>
                <c:pt idx="1783">
                  <c:v>5.89</c:v>
                </c:pt>
                <c:pt idx="1785">
                  <c:v>5.61</c:v>
                </c:pt>
                <c:pt idx="1792">
                  <c:v>4.3600000000000003</c:v>
                </c:pt>
                <c:pt idx="1793">
                  <c:v>3.36</c:v>
                </c:pt>
                <c:pt idx="1795">
                  <c:v>1.96</c:v>
                </c:pt>
                <c:pt idx="1797">
                  <c:v>2.78</c:v>
                </c:pt>
                <c:pt idx="1799">
                  <c:v>2.41</c:v>
                </c:pt>
                <c:pt idx="1801">
                  <c:v>2.66</c:v>
                </c:pt>
                <c:pt idx="1803">
                  <c:v>3.35</c:v>
                </c:pt>
                <c:pt idx="1805">
                  <c:v>3.22</c:v>
                </c:pt>
                <c:pt idx="1807">
                  <c:v>3.29</c:v>
                </c:pt>
                <c:pt idx="1809">
                  <c:v>3.61</c:v>
                </c:pt>
                <c:pt idx="1811">
                  <c:v>2.15</c:v>
                </c:pt>
                <c:pt idx="1813">
                  <c:v>2.95</c:v>
                </c:pt>
                <c:pt idx="1815">
                  <c:v>4.01</c:v>
                </c:pt>
                <c:pt idx="1817">
                  <c:v>4.1500000000000004</c:v>
                </c:pt>
                <c:pt idx="1821">
                  <c:v>3.77</c:v>
                </c:pt>
                <c:pt idx="1823">
                  <c:v>4.1100000000000003</c:v>
                </c:pt>
                <c:pt idx="1825">
                  <c:v>4.5999999999999996</c:v>
                </c:pt>
                <c:pt idx="1827">
                  <c:v>4.32</c:v>
                </c:pt>
                <c:pt idx="1829">
                  <c:v>4.8</c:v>
                </c:pt>
                <c:pt idx="1831">
                  <c:v>4.8499999999999996</c:v>
                </c:pt>
                <c:pt idx="1833">
                  <c:v>5.36</c:v>
                </c:pt>
                <c:pt idx="1835">
                  <c:v>5.04</c:v>
                </c:pt>
                <c:pt idx="1837">
                  <c:v>4.6500000000000004</c:v>
                </c:pt>
                <c:pt idx="1839">
                  <c:v>4.79</c:v>
                </c:pt>
                <c:pt idx="1841">
                  <c:v>6.12</c:v>
                </c:pt>
                <c:pt idx="1843">
                  <c:v>4.97</c:v>
                </c:pt>
                <c:pt idx="1845">
                  <c:v>5.13</c:v>
                </c:pt>
                <c:pt idx="1847">
                  <c:v>5.77</c:v>
                </c:pt>
                <c:pt idx="1849">
                  <c:v>4.7699999999999996</c:v>
                </c:pt>
                <c:pt idx="1851">
                  <c:v>5.67</c:v>
                </c:pt>
                <c:pt idx="1853">
                  <c:v>5.4</c:v>
                </c:pt>
                <c:pt idx="1855">
                  <c:v>5.0199999999999996</c:v>
                </c:pt>
                <c:pt idx="1857">
                  <c:v>5.77</c:v>
                </c:pt>
                <c:pt idx="1859">
                  <c:v>5.57</c:v>
                </c:pt>
                <c:pt idx="1861">
                  <c:v>5.35</c:v>
                </c:pt>
                <c:pt idx="1863">
                  <c:v>5.74</c:v>
                </c:pt>
                <c:pt idx="1865">
                  <c:v>4.9400000000000004</c:v>
                </c:pt>
                <c:pt idx="1866">
                  <c:v>5.99</c:v>
                </c:pt>
                <c:pt idx="1868">
                  <c:v>4.3899999999999997</c:v>
                </c:pt>
                <c:pt idx="1870">
                  <c:v>5.99</c:v>
                </c:pt>
                <c:pt idx="1872">
                  <c:v>5.94</c:v>
                </c:pt>
                <c:pt idx="1874">
                  <c:v>5.37</c:v>
                </c:pt>
                <c:pt idx="1876">
                  <c:v>5.32</c:v>
                </c:pt>
                <c:pt idx="1880">
                  <c:v>5.04</c:v>
                </c:pt>
                <c:pt idx="1882">
                  <c:v>3.07</c:v>
                </c:pt>
                <c:pt idx="1885">
                  <c:v>4.95</c:v>
                </c:pt>
                <c:pt idx="1887">
                  <c:v>4.21</c:v>
                </c:pt>
                <c:pt idx="1889">
                  <c:v>5.18</c:v>
                </c:pt>
                <c:pt idx="1891">
                  <c:v>3.38</c:v>
                </c:pt>
                <c:pt idx="1893">
                  <c:v>3.9</c:v>
                </c:pt>
                <c:pt idx="1895">
                  <c:v>3.5</c:v>
                </c:pt>
                <c:pt idx="1897">
                  <c:v>2.86</c:v>
                </c:pt>
                <c:pt idx="1899">
                  <c:v>3.11</c:v>
                </c:pt>
                <c:pt idx="1901">
                  <c:v>3.2</c:v>
                </c:pt>
                <c:pt idx="1903">
                  <c:v>2.92</c:v>
                </c:pt>
                <c:pt idx="1905">
                  <c:v>3.52</c:v>
                </c:pt>
                <c:pt idx="1907">
                  <c:v>3.82</c:v>
                </c:pt>
                <c:pt idx="1909">
                  <c:v>4</c:v>
                </c:pt>
                <c:pt idx="1911">
                  <c:v>3.65</c:v>
                </c:pt>
                <c:pt idx="1913">
                  <c:v>4.1100000000000003</c:v>
                </c:pt>
                <c:pt idx="1915">
                  <c:v>4.03</c:v>
                </c:pt>
                <c:pt idx="1917">
                  <c:v>4.2</c:v>
                </c:pt>
                <c:pt idx="1919">
                  <c:v>2.92</c:v>
                </c:pt>
                <c:pt idx="1921">
                  <c:v>3.2</c:v>
                </c:pt>
                <c:pt idx="1924">
                  <c:v>2.41</c:v>
                </c:pt>
                <c:pt idx="1926">
                  <c:v>3.1</c:v>
                </c:pt>
                <c:pt idx="1928">
                  <c:v>2.16</c:v>
                </c:pt>
                <c:pt idx="1930">
                  <c:v>2.63</c:v>
                </c:pt>
                <c:pt idx="1932">
                  <c:v>2.12</c:v>
                </c:pt>
                <c:pt idx="1934">
                  <c:v>1.89</c:v>
                </c:pt>
                <c:pt idx="1936">
                  <c:v>1.92</c:v>
                </c:pt>
                <c:pt idx="1938">
                  <c:v>2.67</c:v>
                </c:pt>
                <c:pt idx="1940">
                  <c:v>1.76</c:v>
                </c:pt>
                <c:pt idx="1942">
                  <c:v>1.78</c:v>
                </c:pt>
                <c:pt idx="1944">
                  <c:v>2.02</c:v>
                </c:pt>
                <c:pt idx="1946">
                  <c:v>2.16</c:v>
                </c:pt>
                <c:pt idx="1948">
                  <c:v>2.1800000000000002</c:v>
                </c:pt>
                <c:pt idx="1950">
                  <c:v>2.06</c:v>
                </c:pt>
                <c:pt idx="1952">
                  <c:v>2.2599999999999998</c:v>
                </c:pt>
                <c:pt idx="1954">
                  <c:v>1.37</c:v>
                </c:pt>
                <c:pt idx="1956">
                  <c:v>1.3</c:v>
                </c:pt>
                <c:pt idx="1958">
                  <c:v>1.31</c:v>
                </c:pt>
                <c:pt idx="1960">
                  <c:v>1.24</c:v>
                </c:pt>
                <c:pt idx="1962">
                  <c:v>1.06</c:v>
                </c:pt>
                <c:pt idx="1964">
                  <c:v>1.54</c:v>
                </c:pt>
                <c:pt idx="1968">
                  <c:v>1.98</c:v>
                </c:pt>
                <c:pt idx="1970">
                  <c:v>2.02</c:v>
                </c:pt>
                <c:pt idx="1972">
                  <c:v>2.9</c:v>
                </c:pt>
                <c:pt idx="1976">
                  <c:v>3.1</c:v>
                </c:pt>
                <c:pt idx="1978">
                  <c:v>2.88</c:v>
                </c:pt>
                <c:pt idx="1980">
                  <c:v>2.4900000000000002</c:v>
                </c:pt>
                <c:pt idx="1982">
                  <c:v>2.75</c:v>
                </c:pt>
                <c:pt idx="1984">
                  <c:v>2.71</c:v>
                </c:pt>
                <c:pt idx="1986">
                  <c:v>2.08</c:v>
                </c:pt>
                <c:pt idx="1988">
                  <c:v>2.2000000000000002</c:v>
                </c:pt>
                <c:pt idx="1990">
                  <c:v>2.5</c:v>
                </c:pt>
                <c:pt idx="1992">
                  <c:v>2.37</c:v>
                </c:pt>
                <c:pt idx="1994">
                  <c:v>2.1</c:v>
                </c:pt>
                <c:pt idx="1996">
                  <c:v>2.33</c:v>
                </c:pt>
                <c:pt idx="1998">
                  <c:v>1.91</c:v>
                </c:pt>
                <c:pt idx="2000">
                  <c:v>1.77</c:v>
                </c:pt>
                <c:pt idx="2002">
                  <c:v>1.31</c:v>
                </c:pt>
                <c:pt idx="2004">
                  <c:v>1.44</c:v>
                </c:pt>
                <c:pt idx="2006">
                  <c:v>1.1000000000000001</c:v>
                </c:pt>
                <c:pt idx="2008">
                  <c:v>1.19</c:v>
                </c:pt>
                <c:pt idx="2010">
                  <c:v>1.26</c:v>
                </c:pt>
                <c:pt idx="2012">
                  <c:v>1.35</c:v>
                </c:pt>
                <c:pt idx="2013">
                  <c:v>1.1499999999999999</c:v>
                </c:pt>
                <c:pt idx="2015">
                  <c:v>1.05</c:v>
                </c:pt>
                <c:pt idx="2016">
                  <c:v>0.74</c:v>
                </c:pt>
                <c:pt idx="2018">
                  <c:v>0.81</c:v>
                </c:pt>
                <c:pt idx="2020">
                  <c:v>0.62</c:v>
                </c:pt>
                <c:pt idx="2022">
                  <c:v>0.84</c:v>
                </c:pt>
                <c:pt idx="2024">
                  <c:v>0.75</c:v>
                </c:pt>
                <c:pt idx="2026">
                  <c:v>0.9</c:v>
                </c:pt>
                <c:pt idx="2028">
                  <c:v>1.1000000000000001</c:v>
                </c:pt>
                <c:pt idx="2030">
                  <c:v>1.1599999999999999</c:v>
                </c:pt>
                <c:pt idx="2032">
                  <c:v>1.41</c:v>
                </c:pt>
                <c:pt idx="2034">
                  <c:v>1.5</c:v>
                </c:pt>
                <c:pt idx="2036">
                  <c:v>1.57</c:v>
                </c:pt>
                <c:pt idx="2038">
                  <c:v>1.67</c:v>
                </c:pt>
                <c:pt idx="2040">
                  <c:v>1.81</c:v>
                </c:pt>
                <c:pt idx="2042">
                  <c:v>1.48</c:v>
                </c:pt>
                <c:pt idx="2043">
                  <c:v>1.84</c:v>
                </c:pt>
                <c:pt idx="2045">
                  <c:v>1.37</c:v>
                </c:pt>
                <c:pt idx="2047">
                  <c:v>1.4</c:v>
                </c:pt>
                <c:pt idx="2049">
                  <c:v>1.4</c:v>
                </c:pt>
                <c:pt idx="2051">
                  <c:v>1.36</c:v>
                </c:pt>
                <c:pt idx="2053">
                  <c:v>1.0900000000000001</c:v>
                </c:pt>
                <c:pt idx="2055">
                  <c:v>1.41</c:v>
                </c:pt>
                <c:pt idx="2057">
                  <c:v>1.21</c:v>
                </c:pt>
                <c:pt idx="2059">
                  <c:v>1.02</c:v>
                </c:pt>
                <c:pt idx="2061">
                  <c:v>0.92</c:v>
                </c:pt>
                <c:pt idx="2063">
                  <c:v>1.27</c:v>
                </c:pt>
                <c:pt idx="2065">
                  <c:v>1.26</c:v>
                </c:pt>
                <c:pt idx="2067">
                  <c:v>1.22</c:v>
                </c:pt>
                <c:pt idx="2069">
                  <c:v>0.94</c:v>
                </c:pt>
                <c:pt idx="2071">
                  <c:v>1.24</c:v>
                </c:pt>
                <c:pt idx="2073">
                  <c:v>1.26</c:v>
                </c:pt>
                <c:pt idx="2075">
                  <c:v>1.1399999999999999</c:v>
                </c:pt>
                <c:pt idx="2077">
                  <c:v>1.1599999999999999</c:v>
                </c:pt>
                <c:pt idx="2079">
                  <c:v>1.27</c:v>
                </c:pt>
                <c:pt idx="2081">
                  <c:v>1.27</c:v>
                </c:pt>
                <c:pt idx="2083">
                  <c:v>1.3</c:v>
                </c:pt>
                <c:pt idx="2085">
                  <c:v>1.1100000000000001</c:v>
                </c:pt>
                <c:pt idx="2087">
                  <c:v>1.1499999999999999</c:v>
                </c:pt>
                <c:pt idx="2089">
                  <c:v>1.05</c:v>
                </c:pt>
                <c:pt idx="2091">
                  <c:v>1.19</c:v>
                </c:pt>
                <c:pt idx="2093">
                  <c:v>1.31</c:v>
                </c:pt>
                <c:pt idx="2095">
                  <c:v>1.41</c:v>
                </c:pt>
                <c:pt idx="2097">
                  <c:v>1.48</c:v>
                </c:pt>
                <c:pt idx="2099">
                  <c:v>1.61</c:v>
                </c:pt>
                <c:pt idx="2101">
                  <c:v>1.55</c:v>
                </c:pt>
                <c:pt idx="2103">
                  <c:v>2.06</c:v>
                </c:pt>
                <c:pt idx="2106">
                  <c:v>2</c:v>
                </c:pt>
                <c:pt idx="2108">
                  <c:v>1.95</c:v>
                </c:pt>
                <c:pt idx="2110">
                  <c:v>2.27</c:v>
                </c:pt>
                <c:pt idx="2112">
                  <c:v>2.4700000000000002</c:v>
                </c:pt>
                <c:pt idx="2114">
                  <c:v>2.48</c:v>
                </c:pt>
                <c:pt idx="2116">
                  <c:v>2.21</c:v>
                </c:pt>
                <c:pt idx="2118">
                  <c:v>2.6</c:v>
                </c:pt>
                <c:pt idx="2120">
                  <c:v>2.7</c:v>
                </c:pt>
                <c:pt idx="2122">
                  <c:v>2.67</c:v>
                </c:pt>
                <c:pt idx="2124">
                  <c:v>2.8</c:v>
                </c:pt>
                <c:pt idx="2126">
                  <c:v>2.41</c:v>
                </c:pt>
                <c:pt idx="2128">
                  <c:v>2.4300000000000002</c:v>
                </c:pt>
                <c:pt idx="2130">
                  <c:v>2.66</c:v>
                </c:pt>
                <c:pt idx="2132">
                  <c:v>2.77</c:v>
                </c:pt>
                <c:pt idx="2134">
                  <c:v>2.58</c:v>
                </c:pt>
                <c:pt idx="2136">
                  <c:v>3.3</c:v>
                </c:pt>
                <c:pt idx="2138">
                  <c:v>3.08</c:v>
                </c:pt>
                <c:pt idx="2140">
                  <c:v>2.69</c:v>
                </c:pt>
                <c:pt idx="2142">
                  <c:v>2.67</c:v>
                </c:pt>
                <c:pt idx="2144">
                  <c:v>2.77</c:v>
                </c:pt>
                <c:pt idx="2146">
                  <c:v>2.86</c:v>
                </c:pt>
                <c:pt idx="2148">
                  <c:v>3.04</c:v>
                </c:pt>
                <c:pt idx="2150">
                  <c:v>2.99</c:v>
                </c:pt>
                <c:pt idx="2152">
                  <c:v>3.12</c:v>
                </c:pt>
                <c:pt idx="2154">
                  <c:v>3.42</c:v>
                </c:pt>
                <c:pt idx="2156">
                  <c:v>3.45</c:v>
                </c:pt>
                <c:pt idx="2158">
                  <c:v>3.58</c:v>
                </c:pt>
                <c:pt idx="2160">
                  <c:v>3.62</c:v>
                </c:pt>
                <c:pt idx="2162">
                  <c:v>3.22</c:v>
                </c:pt>
                <c:pt idx="2164">
                  <c:v>3.22</c:v>
                </c:pt>
                <c:pt idx="2166">
                  <c:v>3.32</c:v>
                </c:pt>
                <c:pt idx="2168">
                  <c:v>3.24</c:v>
                </c:pt>
                <c:pt idx="2170">
                  <c:v>3</c:v>
                </c:pt>
                <c:pt idx="2172">
                  <c:v>3.04</c:v>
                </c:pt>
                <c:pt idx="2174">
                  <c:v>3.19</c:v>
                </c:pt>
                <c:pt idx="2176">
                  <c:v>3.66</c:v>
                </c:pt>
                <c:pt idx="2178">
                  <c:v>3.56</c:v>
                </c:pt>
                <c:pt idx="2180">
                  <c:v>3.44</c:v>
                </c:pt>
                <c:pt idx="2182">
                  <c:v>3.68</c:v>
                </c:pt>
                <c:pt idx="2184">
                  <c:v>4</c:v>
                </c:pt>
                <c:pt idx="2186">
                  <c:v>4.09</c:v>
                </c:pt>
                <c:pt idx="2188">
                  <c:v>3.85</c:v>
                </c:pt>
                <c:pt idx="2190">
                  <c:v>3.89</c:v>
                </c:pt>
                <c:pt idx="2192">
                  <c:v>4.0599999999999996</c:v>
                </c:pt>
                <c:pt idx="2194">
                  <c:v>3.62</c:v>
                </c:pt>
                <c:pt idx="2195">
                  <c:v>3.92</c:v>
                </c:pt>
                <c:pt idx="2197">
                  <c:v>4.0199999999999996</c:v>
                </c:pt>
                <c:pt idx="2199">
                  <c:v>3.98</c:v>
                </c:pt>
                <c:pt idx="2201">
                  <c:v>4.08</c:v>
                </c:pt>
                <c:pt idx="2203">
                  <c:v>4</c:v>
                </c:pt>
                <c:pt idx="2205">
                  <c:v>4.13</c:v>
                </c:pt>
                <c:pt idx="2207">
                  <c:v>3.68</c:v>
                </c:pt>
                <c:pt idx="2209">
                  <c:v>3.47</c:v>
                </c:pt>
                <c:pt idx="2211">
                  <c:v>4.08</c:v>
                </c:pt>
                <c:pt idx="2213">
                  <c:v>3.38</c:v>
                </c:pt>
                <c:pt idx="2215">
                  <c:v>3.61</c:v>
                </c:pt>
                <c:pt idx="2217">
                  <c:v>4.13</c:v>
                </c:pt>
                <c:pt idx="2219">
                  <c:v>3.62</c:v>
                </c:pt>
                <c:pt idx="2221">
                  <c:v>4.66</c:v>
                </c:pt>
                <c:pt idx="2223">
                  <c:v>3.95</c:v>
                </c:pt>
                <c:pt idx="2225">
                  <c:v>4.5199999999999996</c:v>
                </c:pt>
                <c:pt idx="2227">
                  <c:v>3.82</c:v>
                </c:pt>
                <c:pt idx="2230">
                  <c:v>4.66</c:v>
                </c:pt>
                <c:pt idx="2231">
                  <c:v>3.55</c:v>
                </c:pt>
                <c:pt idx="2233">
                  <c:v>4.71</c:v>
                </c:pt>
                <c:pt idx="2234">
                  <c:v>4.45</c:v>
                </c:pt>
                <c:pt idx="2235">
                  <c:v>4.34</c:v>
                </c:pt>
                <c:pt idx="2237">
                  <c:v>4.46</c:v>
                </c:pt>
                <c:pt idx="2239">
                  <c:v>4.54</c:v>
                </c:pt>
                <c:pt idx="2241">
                  <c:v>4.72</c:v>
                </c:pt>
                <c:pt idx="2243">
                  <c:v>4.08</c:v>
                </c:pt>
                <c:pt idx="2245">
                  <c:v>4.21</c:v>
                </c:pt>
                <c:pt idx="2247">
                  <c:v>4.03</c:v>
                </c:pt>
                <c:pt idx="2249">
                  <c:v>4.05</c:v>
                </c:pt>
                <c:pt idx="2251">
                  <c:v>4.08</c:v>
                </c:pt>
                <c:pt idx="2253">
                  <c:v>4.9400000000000004</c:v>
                </c:pt>
                <c:pt idx="2255">
                  <c:v>5.8</c:v>
                </c:pt>
                <c:pt idx="2256">
                  <c:v>4.75</c:v>
                </c:pt>
                <c:pt idx="2258">
                  <c:v>4.6399999999999997</c:v>
                </c:pt>
                <c:pt idx="2260">
                  <c:v>4.2</c:v>
                </c:pt>
                <c:pt idx="2262">
                  <c:v>5.58</c:v>
                </c:pt>
                <c:pt idx="2264">
                  <c:v>5.08</c:v>
                </c:pt>
                <c:pt idx="2266">
                  <c:v>5.56</c:v>
                </c:pt>
                <c:pt idx="2268">
                  <c:v>5.15</c:v>
                </c:pt>
                <c:pt idx="2270">
                  <c:v>5.52</c:v>
                </c:pt>
                <c:pt idx="2272">
                  <c:v>4.8499999999999996</c:v>
                </c:pt>
                <c:pt idx="2274">
                  <c:v>5.07</c:v>
                </c:pt>
                <c:pt idx="2276">
                  <c:v>3.93</c:v>
                </c:pt>
                <c:pt idx="2278">
                  <c:v>4.34</c:v>
                </c:pt>
                <c:pt idx="2280">
                  <c:v>4.2699999999999996</c:v>
                </c:pt>
                <c:pt idx="2283">
                  <c:v>4.1399999999999997</c:v>
                </c:pt>
                <c:pt idx="2285">
                  <c:v>3.76</c:v>
                </c:pt>
                <c:pt idx="2287">
                  <c:v>3.38</c:v>
                </c:pt>
                <c:pt idx="2289">
                  <c:v>3.98</c:v>
                </c:pt>
                <c:pt idx="2292">
                  <c:v>3.45</c:v>
                </c:pt>
                <c:pt idx="2294">
                  <c:v>3.14</c:v>
                </c:pt>
                <c:pt idx="2296">
                  <c:v>2.59</c:v>
                </c:pt>
                <c:pt idx="2298">
                  <c:v>1.89</c:v>
                </c:pt>
                <c:pt idx="2300">
                  <c:v>3.4</c:v>
                </c:pt>
                <c:pt idx="2302">
                  <c:v>2.68</c:v>
                </c:pt>
                <c:pt idx="2304">
                  <c:v>2.12</c:v>
                </c:pt>
                <c:pt idx="2306">
                  <c:v>3.16</c:v>
                </c:pt>
                <c:pt idx="2308">
                  <c:v>2.4300000000000002</c:v>
                </c:pt>
                <c:pt idx="2310">
                  <c:v>2.16</c:v>
                </c:pt>
                <c:pt idx="2312">
                  <c:v>2.4700000000000002</c:v>
                </c:pt>
                <c:pt idx="2314">
                  <c:v>3.25</c:v>
                </c:pt>
                <c:pt idx="2316">
                  <c:v>3.08</c:v>
                </c:pt>
                <c:pt idx="2318">
                  <c:v>3.31</c:v>
                </c:pt>
                <c:pt idx="2320">
                  <c:v>2.93</c:v>
                </c:pt>
                <c:pt idx="2322">
                  <c:v>3.13</c:v>
                </c:pt>
                <c:pt idx="2324">
                  <c:v>3</c:v>
                </c:pt>
                <c:pt idx="2326">
                  <c:v>3</c:v>
                </c:pt>
                <c:pt idx="2328">
                  <c:v>3.37</c:v>
                </c:pt>
                <c:pt idx="2330">
                  <c:v>3.06</c:v>
                </c:pt>
                <c:pt idx="2332">
                  <c:v>2.68</c:v>
                </c:pt>
                <c:pt idx="2334">
                  <c:v>3.63</c:v>
                </c:pt>
                <c:pt idx="2336">
                  <c:v>2.65</c:v>
                </c:pt>
                <c:pt idx="2338">
                  <c:v>2.86</c:v>
                </c:pt>
                <c:pt idx="2341">
                  <c:v>3.07</c:v>
                </c:pt>
                <c:pt idx="2342">
                  <c:v>2.94</c:v>
                </c:pt>
                <c:pt idx="2344">
                  <c:v>2.93</c:v>
                </c:pt>
                <c:pt idx="2346">
                  <c:v>3.59</c:v>
                </c:pt>
                <c:pt idx="2348">
                  <c:v>3.04</c:v>
                </c:pt>
                <c:pt idx="2350">
                  <c:v>2.27</c:v>
                </c:pt>
                <c:pt idx="2352">
                  <c:v>1.95</c:v>
                </c:pt>
                <c:pt idx="2354">
                  <c:v>1.48</c:v>
                </c:pt>
                <c:pt idx="2356">
                  <c:v>1.28</c:v>
                </c:pt>
                <c:pt idx="2358">
                  <c:v>1.19</c:v>
                </c:pt>
                <c:pt idx="2360">
                  <c:v>1.23</c:v>
                </c:pt>
                <c:pt idx="2362">
                  <c:v>1.23</c:v>
                </c:pt>
                <c:pt idx="2364">
                  <c:v>1.26</c:v>
                </c:pt>
                <c:pt idx="2366">
                  <c:v>1.1100000000000001</c:v>
                </c:pt>
                <c:pt idx="2368">
                  <c:v>1.43</c:v>
                </c:pt>
                <c:pt idx="2370">
                  <c:v>1</c:v>
                </c:pt>
                <c:pt idx="2372">
                  <c:v>1.65</c:v>
                </c:pt>
                <c:pt idx="2374">
                  <c:v>1.33</c:v>
                </c:pt>
                <c:pt idx="2376">
                  <c:v>0.86</c:v>
                </c:pt>
                <c:pt idx="2379">
                  <c:v>0.7</c:v>
                </c:pt>
                <c:pt idx="2381">
                  <c:v>0.79</c:v>
                </c:pt>
                <c:pt idx="2383">
                  <c:v>0.73</c:v>
                </c:pt>
                <c:pt idx="2385">
                  <c:v>0.7</c:v>
                </c:pt>
                <c:pt idx="2387">
                  <c:v>0.81</c:v>
                </c:pt>
                <c:pt idx="2389">
                  <c:v>0.56999999999999995</c:v>
                </c:pt>
                <c:pt idx="2391">
                  <c:v>0.53</c:v>
                </c:pt>
                <c:pt idx="2393">
                  <c:v>0.46</c:v>
                </c:pt>
                <c:pt idx="2395">
                  <c:v>0.79</c:v>
                </c:pt>
                <c:pt idx="2397">
                  <c:v>0.44</c:v>
                </c:pt>
                <c:pt idx="2399">
                  <c:v>0.22</c:v>
                </c:pt>
                <c:pt idx="2401">
                  <c:v>0.23</c:v>
                </c:pt>
                <c:pt idx="2403">
                  <c:v>0.19</c:v>
                </c:pt>
                <c:pt idx="2405">
                  <c:v>0.18</c:v>
                </c:pt>
                <c:pt idx="2407">
                  <c:v>0.21</c:v>
                </c:pt>
                <c:pt idx="2409">
                  <c:v>0.22</c:v>
                </c:pt>
                <c:pt idx="2411">
                  <c:v>0.09</c:v>
                </c:pt>
                <c:pt idx="2413">
                  <c:v>0.13</c:v>
                </c:pt>
                <c:pt idx="2415">
                  <c:v>0.14000000000000001</c:v>
                </c:pt>
                <c:pt idx="2417">
                  <c:v>0.08</c:v>
                </c:pt>
                <c:pt idx="2419">
                  <c:v>0.06</c:v>
                </c:pt>
                <c:pt idx="2421">
                  <c:v>0.1</c:v>
                </c:pt>
                <c:pt idx="2423">
                  <c:v>0.05</c:v>
                </c:pt>
                <c:pt idx="2425">
                  <c:v>0.06</c:v>
                </c:pt>
                <c:pt idx="2427">
                  <c:v>0.05</c:v>
                </c:pt>
                <c:pt idx="2429">
                  <c:v>0.04</c:v>
                </c:pt>
                <c:pt idx="2431">
                  <c:v>0.03</c:v>
                </c:pt>
                <c:pt idx="2433">
                  <c:v>0.05</c:v>
                </c:pt>
                <c:pt idx="2435">
                  <c:v>0.05</c:v>
                </c:pt>
                <c:pt idx="2437">
                  <c:v>0.03</c:v>
                </c:pt>
                <c:pt idx="2439">
                  <c:v>0.01</c:v>
                </c:pt>
                <c:pt idx="2441">
                  <c:v>0.1</c:v>
                </c:pt>
                <c:pt idx="2444">
                  <c:v>0.06</c:v>
                </c:pt>
                <c:pt idx="2445">
                  <c:v>0.05</c:v>
                </c:pt>
                <c:pt idx="2447">
                  <c:v>0.04</c:v>
                </c:pt>
                <c:pt idx="2449">
                  <c:v>0.06</c:v>
                </c:pt>
                <c:pt idx="2451">
                  <c:v>0.08</c:v>
                </c:pt>
                <c:pt idx="2453">
                  <c:v>0.01</c:v>
                </c:pt>
                <c:pt idx="2455">
                  <c:v>0.08</c:v>
                </c:pt>
                <c:pt idx="2457">
                  <c:v>0.04</c:v>
                </c:pt>
                <c:pt idx="2459">
                  <c:v>0.1</c:v>
                </c:pt>
                <c:pt idx="2461">
                  <c:v>0.08</c:v>
                </c:pt>
                <c:pt idx="2463">
                  <c:v>0.08</c:v>
                </c:pt>
                <c:pt idx="2465">
                  <c:v>0.09</c:v>
                </c:pt>
                <c:pt idx="2467">
                  <c:v>0.12</c:v>
                </c:pt>
                <c:pt idx="2469">
                  <c:v>0.09</c:v>
                </c:pt>
                <c:pt idx="2471">
                  <c:v>0.09</c:v>
                </c:pt>
                <c:pt idx="2473">
                  <c:v>0.43</c:v>
                </c:pt>
                <c:pt idx="2475">
                  <c:v>0.3</c:v>
                </c:pt>
                <c:pt idx="2478">
                  <c:v>0.35</c:v>
                </c:pt>
                <c:pt idx="2480">
                  <c:v>0.25</c:v>
                </c:pt>
                <c:pt idx="2484">
                  <c:v>1.04</c:v>
                </c:pt>
                <c:pt idx="2486">
                  <c:v>2.41</c:v>
                </c:pt>
                <c:pt idx="2488">
                  <c:v>2.2799999999999998</c:v>
                </c:pt>
                <c:pt idx="2490">
                  <c:v>2.2599999999999998</c:v>
                </c:pt>
                <c:pt idx="2492">
                  <c:v>2.2999999999999998</c:v>
                </c:pt>
                <c:pt idx="2494">
                  <c:v>2.65</c:v>
                </c:pt>
                <c:pt idx="2496">
                  <c:v>2.2200000000000002</c:v>
                </c:pt>
                <c:pt idx="2498">
                  <c:v>2.7</c:v>
                </c:pt>
                <c:pt idx="2500">
                  <c:v>1.93</c:v>
                </c:pt>
                <c:pt idx="2502">
                  <c:v>1.64</c:v>
                </c:pt>
                <c:pt idx="2504">
                  <c:v>1.45</c:v>
                </c:pt>
                <c:pt idx="2506">
                  <c:v>1.5</c:v>
                </c:pt>
                <c:pt idx="2508">
                  <c:v>1.46</c:v>
                </c:pt>
                <c:pt idx="2510">
                  <c:v>1.65</c:v>
                </c:pt>
                <c:pt idx="2512">
                  <c:v>1.63</c:v>
                </c:pt>
                <c:pt idx="2514">
                  <c:v>1.87</c:v>
                </c:pt>
                <c:pt idx="2516">
                  <c:v>2.04</c:v>
                </c:pt>
                <c:pt idx="2518">
                  <c:v>1.93</c:v>
                </c:pt>
                <c:pt idx="2520">
                  <c:v>1.79</c:v>
                </c:pt>
                <c:pt idx="2522">
                  <c:v>1.62</c:v>
                </c:pt>
                <c:pt idx="2524">
                  <c:v>1.54</c:v>
                </c:pt>
                <c:pt idx="2526">
                  <c:v>1.93</c:v>
                </c:pt>
                <c:pt idx="2528">
                  <c:v>1.64</c:v>
                </c:pt>
                <c:pt idx="2530">
                  <c:v>1.92</c:v>
                </c:pt>
                <c:pt idx="2532">
                  <c:v>1.99</c:v>
                </c:pt>
                <c:pt idx="2534">
                  <c:v>1.73</c:v>
                </c:pt>
                <c:pt idx="2536">
                  <c:v>2.04</c:v>
                </c:pt>
                <c:pt idx="2538">
                  <c:v>1.8</c:v>
                </c:pt>
                <c:pt idx="2540">
                  <c:v>2.27</c:v>
                </c:pt>
                <c:pt idx="2542">
                  <c:v>2.33</c:v>
                </c:pt>
                <c:pt idx="2544">
                  <c:v>2.2400000000000002</c:v>
                </c:pt>
                <c:pt idx="2546">
                  <c:v>2.31</c:v>
                </c:pt>
                <c:pt idx="2548">
                  <c:v>2.12</c:v>
                </c:pt>
                <c:pt idx="2550">
                  <c:v>2.2999999999999998</c:v>
                </c:pt>
                <c:pt idx="2552">
                  <c:v>2.2799999999999998</c:v>
                </c:pt>
                <c:pt idx="2554">
                  <c:v>1.99</c:v>
                </c:pt>
                <c:pt idx="2556">
                  <c:v>2.15</c:v>
                </c:pt>
                <c:pt idx="2558">
                  <c:v>2.04</c:v>
                </c:pt>
                <c:pt idx="2560">
                  <c:v>2</c:v>
                </c:pt>
                <c:pt idx="2562">
                  <c:v>2.1</c:v>
                </c:pt>
                <c:pt idx="2564">
                  <c:v>2.4900000000000002</c:v>
                </c:pt>
                <c:pt idx="2566">
                  <c:v>2.2000000000000002</c:v>
                </c:pt>
                <c:pt idx="2568">
                  <c:v>2.38</c:v>
                </c:pt>
                <c:pt idx="2570">
                  <c:v>2.4500000000000002</c:v>
                </c:pt>
                <c:pt idx="2572">
                  <c:v>2.68</c:v>
                </c:pt>
                <c:pt idx="2574">
                  <c:v>2.4500000000000002</c:v>
                </c:pt>
                <c:pt idx="2576">
                  <c:v>2.72</c:v>
                </c:pt>
                <c:pt idx="2578">
                  <c:v>2.66</c:v>
                </c:pt>
                <c:pt idx="2580">
                  <c:v>2.81</c:v>
                </c:pt>
                <c:pt idx="2582">
                  <c:v>3.09</c:v>
                </c:pt>
                <c:pt idx="2584">
                  <c:v>3.04</c:v>
                </c:pt>
                <c:pt idx="2586">
                  <c:v>3.11</c:v>
                </c:pt>
                <c:pt idx="2588">
                  <c:v>3.14</c:v>
                </c:pt>
                <c:pt idx="2590">
                  <c:v>3.15</c:v>
                </c:pt>
                <c:pt idx="2592">
                  <c:v>3.07</c:v>
                </c:pt>
                <c:pt idx="2594">
                  <c:v>3.18</c:v>
                </c:pt>
                <c:pt idx="2596">
                  <c:v>3.01</c:v>
                </c:pt>
                <c:pt idx="2598">
                  <c:v>2.7</c:v>
                </c:pt>
                <c:pt idx="2600">
                  <c:v>2.88</c:v>
                </c:pt>
                <c:pt idx="2602">
                  <c:v>2.78</c:v>
                </c:pt>
                <c:pt idx="2604">
                  <c:v>3.01</c:v>
                </c:pt>
                <c:pt idx="2606">
                  <c:v>2.99</c:v>
                </c:pt>
                <c:pt idx="2608">
                  <c:v>3.03</c:v>
                </c:pt>
                <c:pt idx="2610">
                  <c:v>2.93</c:v>
                </c:pt>
                <c:pt idx="2612">
                  <c:v>3.35</c:v>
                </c:pt>
                <c:pt idx="2614">
                  <c:v>2.75</c:v>
                </c:pt>
                <c:pt idx="2616">
                  <c:v>3.16</c:v>
                </c:pt>
                <c:pt idx="2618">
                  <c:v>3.06</c:v>
                </c:pt>
                <c:pt idx="2620">
                  <c:v>2.39</c:v>
                </c:pt>
                <c:pt idx="2622">
                  <c:v>2.57</c:v>
                </c:pt>
                <c:pt idx="2624">
                  <c:v>3.42</c:v>
                </c:pt>
                <c:pt idx="2626">
                  <c:v>3.5</c:v>
                </c:pt>
                <c:pt idx="2628">
                  <c:v>4.43</c:v>
                </c:pt>
                <c:pt idx="2630">
                  <c:v>4.13</c:v>
                </c:pt>
                <c:pt idx="2632">
                  <c:v>3.96</c:v>
                </c:pt>
                <c:pt idx="2634">
                  <c:v>4.42</c:v>
                </c:pt>
                <c:pt idx="2636">
                  <c:v>4.46</c:v>
                </c:pt>
                <c:pt idx="2638">
                  <c:v>4.29</c:v>
                </c:pt>
                <c:pt idx="2640">
                  <c:v>4.67</c:v>
                </c:pt>
                <c:pt idx="2642">
                  <c:v>5.23</c:v>
                </c:pt>
                <c:pt idx="2646">
                  <c:v>4.32</c:v>
                </c:pt>
                <c:pt idx="2648">
                  <c:v>5.28</c:v>
                </c:pt>
                <c:pt idx="2650">
                  <c:v>5.61</c:v>
                </c:pt>
                <c:pt idx="2652">
                  <c:v>5.44</c:v>
                </c:pt>
                <c:pt idx="2654">
                  <c:v>5.92</c:v>
                </c:pt>
                <c:pt idx="2656">
                  <c:v>5.16</c:v>
                </c:pt>
                <c:pt idx="2658">
                  <c:v>6.3</c:v>
                </c:pt>
                <c:pt idx="2659">
                  <c:v>6.89</c:v>
                </c:pt>
                <c:pt idx="2661">
                  <c:v>5.74</c:v>
                </c:pt>
                <c:pt idx="2663">
                  <c:v>5.67</c:v>
                </c:pt>
                <c:pt idx="2665">
                  <c:v>5.08</c:v>
                </c:pt>
                <c:pt idx="2667">
                  <c:v>6.62</c:v>
                </c:pt>
                <c:pt idx="2669">
                  <c:v>5.52</c:v>
                </c:pt>
                <c:pt idx="2671">
                  <c:v>5.0999999999999996</c:v>
                </c:pt>
                <c:pt idx="2674">
                  <c:v>4.66</c:v>
                </c:pt>
                <c:pt idx="2676">
                  <c:v>4.76</c:v>
                </c:pt>
                <c:pt idx="2678">
                  <c:v>3.3</c:v>
                </c:pt>
                <c:pt idx="2680">
                  <c:v>3.35</c:v>
                </c:pt>
                <c:pt idx="2682">
                  <c:v>2.27</c:v>
                </c:pt>
                <c:pt idx="2688">
                  <c:v>1.56</c:v>
                </c:pt>
                <c:pt idx="2690">
                  <c:v>1.56</c:v>
                </c:pt>
                <c:pt idx="2692">
                  <c:v>1.85</c:v>
                </c:pt>
                <c:pt idx="2694">
                  <c:v>1.74</c:v>
                </c:pt>
                <c:pt idx="2696">
                  <c:v>1.67</c:v>
                </c:pt>
                <c:pt idx="2698">
                  <c:v>1.55</c:v>
                </c:pt>
                <c:pt idx="2700">
                  <c:v>1.8</c:v>
                </c:pt>
                <c:pt idx="2702">
                  <c:v>1.52</c:v>
                </c:pt>
                <c:pt idx="2704">
                  <c:v>1.9</c:v>
                </c:pt>
                <c:pt idx="2706">
                  <c:v>2.0499999999999998</c:v>
                </c:pt>
                <c:pt idx="2708">
                  <c:v>1.88</c:v>
                </c:pt>
                <c:pt idx="2710">
                  <c:v>1.91</c:v>
                </c:pt>
                <c:pt idx="2712">
                  <c:v>2.06</c:v>
                </c:pt>
                <c:pt idx="2714">
                  <c:v>1.97</c:v>
                </c:pt>
                <c:pt idx="2716">
                  <c:v>1.25</c:v>
                </c:pt>
                <c:pt idx="2718">
                  <c:v>1.74</c:v>
                </c:pt>
                <c:pt idx="2720">
                  <c:v>2.0299999999999998</c:v>
                </c:pt>
                <c:pt idx="2722">
                  <c:v>1.91</c:v>
                </c:pt>
                <c:pt idx="2724">
                  <c:v>1.82</c:v>
                </c:pt>
                <c:pt idx="2726">
                  <c:v>1.74</c:v>
                </c:pt>
                <c:pt idx="2728">
                  <c:v>1.18</c:v>
                </c:pt>
                <c:pt idx="2730">
                  <c:v>1.07</c:v>
                </c:pt>
                <c:pt idx="2732">
                  <c:v>0.85</c:v>
                </c:pt>
                <c:pt idx="2734">
                  <c:v>0.63</c:v>
                </c:pt>
                <c:pt idx="2736">
                  <c:v>0.78</c:v>
                </c:pt>
                <c:pt idx="2738">
                  <c:v>0.75</c:v>
                </c:pt>
                <c:pt idx="2740">
                  <c:v>0.88</c:v>
                </c:pt>
                <c:pt idx="2742">
                  <c:v>1.06</c:v>
                </c:pt>
                <c:pt idx="2744">
                  <c:v>1.1200000000000001</c:v>
                </c:pt>
                <c:pt idx="2746">
                  <c:v>1.3</c:v>
                </c:pt>
                <c:pt idx="2748">
                  <c:v>1.55</c:v>
                </c:pt>
                <c:pt idx="2750">
                  <c:v>1.28</c:v>
                </c:pt>
                <c:pt idx="2752">
                  <c:v>0.95</c:v>
                </c:pt>
                <c:pt idx="2754">
                  <c:v>0.84</c:v>
                </c:pt>
                <c:pt idx="2756">
                  <c:v>0.75</c:v>
                </c:pt>
                <c:pt idx="2758">
                  <c:v>0.64</c:v>
                </c:pt>
                <c:pt idx="2760">
                  <c:v>0.69</c:v>
                </c:pt>
                <c:pt idx="2763">
                  <c:v>1.1499999999999999</c:v>
                </c:pt>
                <c:pt idx="2765">
                  <c:v>1.1599999999999999</c:v>
                </c:pt>
                <c:pt idx="2769">
                  <c:v>1.22</c:v>
                </c:pt>
                <c:pt idx="2771">
                  <c:v>1.31</c:v>
                </c:pt>
                <c:pt idx="2773">
                  <c:v>1.33</c:v>
                </c:pt>
                <c:pt idx="2775">
                  <c:v>1.2</c:v>
                </c:pt>
                <c:pt idx="2777">
                  <c:v>1.36</c:v>
                </c:pt>
                <c:pt idx="2779">
                  <c:v>1.38</c:v>
                </c:pt>
                <c:pt idx="2781">
                  <c:v>1.35</c:v>
                </c:pt>
                <c:pt idx="2783">
                  <c:v>1.5</c:v>
                </c:pt>
                <c:pt idx="2785">
                  <c:v>1.47</c:v>
                </c:pt>
                <c:pt idx="2787">
                  <c:v>1.55</c:v>
                </c:pt>
                <c:pt idx="2789">
                  <c:v>1.34</c:v>
                </c:pt>
                <c:pt idx="2791">
                  <c:v>1.1000000000000001</c:v>
                </c:pt>
                <c:pt idx="2793">
                  <c:v>1.3</c:v>
                </c:pt>
                <c:pt idx="2795">
                  <c:v>0.59</c:v>
                </c:pt>
                <c:pt idx="2797">
                  <c:v>1.32</c:v>
                </c:pt>
                <c:pt idx="2799">
                  <c:v>1.49</c:v>
                </c:pt>
                <c:pt idx="2801">
                  <c:v>1.88</c:v>
                </c:pt>
                <c:pt idx="2803">
                  <c:v>1.86</c:v>
                </c:pt>
                <c:pt idx="2805">
                  <c:v>1.91</c:v>
                </c:pt>
                <c:pt idx="2807">
                  <c:v>1.89</c:v>
                </c:pt>
                <c:pt idx="2809">
                  <c:v>2.06</c:v>
                </c:pt>
                <c:pt idx="2811">
                  <c:v>2.19</c:v>
                </c:pt>
                <c:pt idx="2813">
                  <c:v>2</c:v>
                </c:pt>
                <c:pt idx="2815">
                  <c:v>2.0099999999999998</c:v>
                </c:pt>
                <c:pt idx="2817">
                  <c:v>2.14</c:v>
                </c:pt>
                <c:pt idx="2819">
                  <c:v>2.02</c:v>
                </c:pt>
                <c:pt idx="2821">
                  <c:v>2.15</c:v>
                </c:pt>
                <c:pt idx="2823">
                  <c:v>1.97</c:v>
                </c:pt>
                <c:pt idx="2825">
                  <c:v>1.85</c:v>
                </c:pt>
                <c:pt idx="2827">
                  <c:v>1.93</c:v>
                </c:pt>
                <c:pt idx="2829">
                  <c:v>1.66</c:v>
                </c:pt>
                <c:pt idx="2831">
                  <c:v>1.82</c:v>
                </c:pt>
                <c:pt idx="2833">
                  <c:v>1.94</c:v>
                </c:pt>
                <c:pt idx="2835">
                  <c:v>1.84</c:v>
                </c:pt>
                <c:pt idx="2837">
                  <c:v>1.96</c:v>
                </c:pt>
                <c:pt idx="2839">
                  <c:v>1.1100000000000001</c:v>
                </c:pt>
                <c:pt idx="2841">
                  <c:v>1.95</c:v>
                </c:pt>
                <c:pt idx="2843">
                  <c:v>1.92</c:v>
                </c:pt>
                <c:pt idx="2845">
                  <c:v>2.12</c:v>
                </c:pt>
                <c:pt idx="2847">
                  <c:v>2.1</c:v>
                </c:pt>
                <c:pt idx="2851">
                  <c:v>2.21</c:v>
                </c:pt>
                <c:pt idx="2853">
                  <c:v>2.13</c:v>
                </c:pt>
                <c:pt idx="2855">
                  <c:v>2.39</c:v>
                </c:pt>
                <c:pt idx="2857">
                  <c:v>2.2400000000000002</c:v>
                </c:pt>
                <c:pt idx="2859">
                  <c:v>2.38</c:v>
                </c:pt>
                <c:pt idx="2861">
                  <c:v>2.4</c:v>
                </c:pt>
                <c:pt idx="2863">
                  <c:v>2.29</c:v>
                </c:pt>
                <c:pt idx="2865">
                  <c:v>2.35</c:v>
                </c:pt>
                <c:pt idx="2867">
                  <c:v>2.4700000000000002</c:v>
                </c:pt>
                <c:pt idx="2869">
                  <c:v>2.2599999999999998</c:v>
                </c:pt>
                <c:pt idx="2871">
                  <c:v>2.29</c:v>
                </c:pt>
                <c:pt idx="2873">
                  <c:v>2.11</c:v>
                </c:pt>
                <c:pt idx="2875">
                  <c:v>2.09</c:v>
                </c:pt>
                <c:pt idx="2877">
                  <c:v>2.42</c:v>
                </c:pt>
                <c:pt idx="2879">
                  <c:v>2.5</c:v>
                </c:pt>
                <c:pt idx="2881">
                  <c:v>2.5499999999999998</c:v>
                </c:pt>
                <c:pt idx="2883">
                  <c:v>2.3199999999999998</c:v>
                </c:pt>
                <c:pt idx="2885">
                  <c:v>2.4500000000000002</c:v>
                </c:pt>
                <c:pt idx="2887">
                  <c:v>0.66</c:v>
                </c:pt>
                <c:pt idx="2889">
                  <c:v>2.42</c:v>
                </c:pt>
                <c:pt idx="2893">
                  <c:v>2.86</c:v>
                </c:pt>
                <c:pt idx="2897">
                  <c:v>2.4500000000000002</c:v>
                </c:pt>
                <c:pt idx="2899">
                  <c:v>2.34</c:v>
                </c:pt>
                <c:pt idx="2901">
                  <c:v>2.63</c:v>
                </c:pt>
                <c:pt idx="2903">
                  <c:v>2.14</c:v>
                </c:pt>
                <c:pt idx="2905">
                  <c:v>2.37</c:v>
                </c:pt>
                <c:pt idx="2907">
                  <c:v>2.23</c:v>
                </c:pt>
                <c:pt idx="2909">
                  <c:v>2.3199999999999998</c:v>
                </c:pt>
                <c:pt idx="2911">
                  <c:v>2.04</c:v>
                </c:pt>
                <c:pt idx="2913">
                  <c:v>2.1800000000000002</c:v>
                </c:pt>
                <c:pt idx="2915">
                  <c:v>1.93</c:v>
                </c:pt>
                <c:pt idx="2917">
                  <c:v>2.0099999999999998</c:v>
                </c:pt>
                <c:pt idx="2919">
                  <c:v>2.1</c:v>
                </c:pt>
                <c:pt idx="2921">
                  <c:v>1.82</c:v>
                </c:pt>
                <c:pt idx="2923">
                  <c:v>2.6539999999999999</c:v>
                </c:pt>
                <c:pt idx="2925">
                  <c:v>2.66</c:v>
                </c:pt>
                <c:pt idx="2927">
                  <c:v>2.617</c:v>
                </c:pt>
                <c:pt idx="2929">
                  <c:v>2.7469999999999999</c:v>
                </c:pt>
                <c:pt idx="2931">
                  <c:v>2.7149999999999999</c:v>
                </c:pt>
                <c:pt idx="2933">
                  <c:v>2.379</c:v>
                </c:pt>
                <c:pt idx="2935">
                  <c:v>2.59</c:v>
                </c:pt>
                <c:pt idx="2937">
                  <c:v>2.6419999999999999</c:v>
                </c:pt>
                <c:pt idx="2939">
                  <c:v>2.6560000000000001</c:v>
                </c:pt>
                <c:pt idx="2941">
                  <c:v>2.69</c:v>
                </c:pt>
                <c:pt idx="2943">
                  <c:v>2.6</c:v>
                </c:pt>
                <c:pt idx="2945">
                  <c:v>2.8740000000000001</c:v>
                </c:pt>
                <c:pt idx="2947">
                  <c:v>2.5499999999999998</c:v>
                </c:pt>
                <c:pt idx="2949">
                  <c:v>2.7949999999999999</c:v>
                </c:pt>
                <c:pt idx="2951">
                  <c:v>3.1040000000000001</c:v>
                </c:pt>
                <c:pt idx="2953">
                  <c:v>2.6</c:v>
                </c:pt>
                <c:pt idx="2955">
                  <c:v>2.8359999999999999</c:v>
                </c:pt>
                <c:pt idx="2957">
                  <c:v>3.6040000000000001</c:v>
                </c:pt>
                <c:pt idx="2959">
                  <c:v>4.0170000000000003</c:v>
                </c:pt>
                <c:pt idx="2961">
                  <c:v>3.4860000000000002</c:v>
                </c:pt>
                <c:pt idx="2965">
                  <c:v>4.0339999999999998</c:v>
                </c:pt>
                <c:pt idx="2967">
                  <c:v>4.758</c:v>
                </c:pt>
                <c:pt idx="2969">
                  <c:v>4.4720000000000004</c:v>
                </c:pt>
                <c:pt idx="2971">
                  <c:v>4.8010000000000002</c:v>
                </c:pt>
                <c:pt idx="2973">
                  <c:v>4.8159999999999998</c:v>
                </c:pt>
                <c:pt idx="2975">
                  <c:v>2.41</c:v>
                </c:pt>
                <c:pt idx="2977">
                  <c:v>4.7210000000000001</c:v>
                </c:pt>
                <c:pt idx="2979">
                  <c:v>4.8319999999999999</c:v>
                </c:pt>
                <c:pt idx="2981">
                  <c:v>3.871</c:v>
                </c:pt>
                <c:pt idx="2983">
                  <c:v>7.4130000000000003</c:v>
                </c:pt>
                <c:pt idx="2985">
                  <c:v>4.92</c:v>
                </c:pt>
                <c:pt idx="2987">
                  <c:v>2.8010000000000002</c:v>
                </c:pt>
                <c:pt idx="2989">
                  <c:v>2.996</c:v>
                </c:pt>
                <c:pt idx="2991">
                  <c:v>4.0289999999999999</c:v>
                </c:pt>
                <c:pt idx="2993">
                  <c:v>4.7990000000000004</c:v>
                </c:pt>
                <c:pt idx="2995">
                  <c:v>3.9830000000000001</c:v>
                </c:pt>
                <c:pt idx="2997">
                  <c:v>3.7949999999999999</c:v>
                </c:pt>
                <c:pt idx="2999">
                  <c:v>3.3439999999999999</c:v>
                </c:pt>
                <c:pt idx="3001">
                  <c:v>3.02</c:v>
                </c:pt>
                <c:pt idx="3003">
                  <c:v>5.407</c:v>
                </c:pt>
                <c:pt idx="3005">
                  <c:v>2.8140000000000001</c:v>
                </c:pt>
                <c:pt idx="3007">
                  <c:v>0.96499999999999997</c:v>
                </c:pt>
                <c:pt idx="3010">
                  <c:v>7.7679999999999998</c:v>
                </c:pt>
                <c:pt idx="3012">
                  <c:v>2.181</c:v>
                </c:pt>
                <c:pt idx="3014">
                  <c:v>4.58</c:v>
                </c:pt>
                <c:pt idx="3016">
                  <c:v>3.23</c:v>
                </c:pt>
                <c:pt idx="3018">
                  <c:v>3.0830000000000002</c:v>
                </c:pt>
                <c:pt idx="3020">
                  <c:v>2.7050000000000001</c:v>
                </c:pt>
                <c:pt idx="3022">
                  <c:v>1.5369999999999999</c:v>
                </c:pt>
                <c:pt idx="3024">
                  <c:v>2.8330000000000002</c:v>
                </c:pt>
                <c:pt idx="3026">
                  <c:v>3.044</c:v>
                </c:pt>
                <c:pt idx="3028">
                  <c:v>2.7029999999999998</c:v>
                </c:pt>
                <c:pt idx="3030">
                  <c:v>3.1339999999999999</c:v>
                </c:pt>
                <c:pt idx="3032">
                  <c:v>3.09</c:v>
                </c:pt>
                <c:pt idx="3034">
                  <c:v>3.238</c:v>
                </c:pt>
                <c:pt idx="3036">
                  <c:v>3.6579999999999999</c:v>
                </c:pt>
                <c:pt idx="3038">
                  <c:v>2.827</c:v>
                </c:pt>
                <c:pt idx="3040">
                  <c:v>2.8</c:v>
                </c:pt>
                <c:pt idx="3042">
                  <c:v>2.3210000000000002</c:v>
                </c:pt>
                <c:pt idx="3044">
                  <c:v>2.4660000000000002</c:v>
                </c:pt>
                <c:pt idx="3046">
                  <c:v>2.2120000000000002</c:v>
                </c:pt>
                <c:pt idx="3048">
                  <c:v>3.331</c:v>
                </c:pt>
                <c:pt idx="3050">
                  <c:v>3.8570000000000002</c:v>
                </c:pt>
                <c:pt idx="3052">
                  <c:v>2.3410000000000002</c:v>
                </c:pt>
                <c:pt idx="3054">
                  <c:v>2.4969999999999999</c:v>
                </c:pt>
                <c:pt idx="3056">
                  <c:v>1.4339999999999999</c:v>
                </c:pt>
                <c:pt idx="3058">
                  <c:v>2.238</c:v>
                </c:pt>
                <c:pt idx="3060">
                  <c:v>2.4980000000000002</c:v>
                </c:pt>
                <c:pt idx="3062">
                  <c:v>3.0579999999999998</c:v>
                </c:pt>
                <c:pt idx="3064">
                  <c:v>3.117</c:v>
                </c:pt>
                <c:pt idx="3066">
                  <c:v>2.38</c:v>
                </c:pt>
                <c:pt idx="3068">
                  <c:v>2.1629999999999998</c:v>
                </c:pt>
                <c:pt idx="3072">
                  <c:v>1.3939999999999999</c:v>
                </c:pt>
                <c:pt idx="3074">
                  <c:v>1.736</c:v>
                </c:pt>
                <c:pt idx="3076">
                  <c:v>1.3160000000000001</c:v>
                </c:pt>
                <c:pt idx="3078">
                  <c:v>1.986</c:v>
                </c:pt>
                <c:pt idx="3081">
                  <c:v>1.1850000000000001</c:v>
                </c:pt>
                <c:pt idx="3083">
                  <c:v>0.94899999999999995</c:v>
                </c:pt>
                <c:pt idx="3085">
                  <c:v>0.54800000000000004</c:v>
                </c:pt>
                <c:pt idx="3087">
                  <c:v>0.64800000000000002</c:v>
                </c:pt>
                <c:pt idx="3089">
                  <c:v>0.73899999999999999</c:v>
                </c:pt>
                <c:pt idx="3091">
                  <c:v>0.90700000000000003</c:v>
                </c:pt>
                <c:pt idx="3094">
                  <c:v>1.08</c:v>
                </c:pt>
                <c:pt idx="3096">
                  <c:v>1.339</c:v>
                </c:pt>
                <c:pt idx="3098">
                  <c:v>0.77100000000000002</c:v>
                </c:pt>
                <c:pt idx="3100">
                  <c:v>1.8979999999999999</c:v>
                </c:pt>
                <c:pt idx="3102">
                  <c:v>1.3120000000000001</c:v>
                </c:pt>
                <c:pt idx="3104">
                  <c:v>1.9159999999999999</c:v>
                </c:pt>
                <c:pt idx="3106">
                  <c:v>1.746</c:v>
                </c:pt>
                <c:pt idx="3108">
                  <c:v>2.4009999999999998</c:v>
                </c:pt>
                <c:pt idx="3110">
                  <c:v>2.1930000000000001</c:v>
                </c:pt>
                <c:pt idx="3112">
                  <c:v>2.23</c:v>
                </c:pt>
                <c:pt idx="3114">
                  <c:v>2.1880000000000002</c:v>
                </c:pt>
                <c:pt idx="3116">
                  <c:v>2.069</c:v>
                </c:pt>
                <c:pt idx="3118">
                  <c:v>1.9730000000000001</c:v>
                </c:pt>
                <c:pt idx="3120">
                  <c:v>1.6459999999999999</c:v>
                </c:pt>
                <c:pt idx="3122">
                  <c:v>1.62</c:v>
                </c:pt>
                <c:pt idx="3124">
                  <c:v>1.6659999999999999</c:v>
                </c:pt>
                <c:pt idx="3126">
                  <c:v>1.704</c:v>
                </c:pt>
                <c:pt idx="3128">
                  <c:v>2.0680000000000001</c:v>
                </c:pt>
                <c:pt idx="3130">
                  <c:v>1.794</c:v>
                </c:pt>
                <c:pt idx="3132">
                  <c:v>1.6160000000000001</c:v>
                </c:pt>
                <c:pt idx="3135">
                  <c:v>1.534</c:v>
                </c:pt>
                <c:pt idx="3136">
                  <c:v>1.61</c:v>
                </c:pt>
                <c:pt idx="3138">
                  <c:v>1.3660000000000001</c:v>
                </c:pt>
                <c:pt idx="3140">
                  <c:v>0.94799999999999995</c:v>
                </c:pt>
                <c:pt idx="3142">
                  <c:v>0.50700000000000001</c:v>
                </c:pt>
                <c:pt idx="3144">
                  <c:v>1.843</c:v>
                </c:pt>
                <c:pt idx="3146">
                  <c:v>0.74099999999999999</c:v>
                </c:pt>
                <c:pt idx="3150">
                  <c:v>0.91600000000000004</c:v>
                </c:pt>
                <c:pt idx="3152">
                  <c:v>1.226</c:v>
                </c:pt>
                <c:pt idx="3154">
                  <c:v>1.1439999999999999</c:v>
                </c:pt>
                <c:pt idx="3156">
                  <c:v>1.9430000000000001</c:v>
                </c:pt>
                <c:pt idx="3158">
                  <c:v>0.90400000000000003</c:v>
                </c:pt>
                <c:pt idx="3160">
                  <c:v>1.2470000000000001</c:v>
                </c:pt>
                <c:pt idx="3162">
                  <c:v>1.42</c:v>
                </c:pt>
                <c:pt idx="3164">
                  <c:v>1.4730000000000001</c:v>
                </c:pt>
                <c:pt idx="3166">
                  <c:v>1.2989999999999999</c:v>
                </c:pt>
                <c:pt idx="3168">
                  <c:v>0.66700000000000004</c:v>
                </c:pt>
                <c:pt idx="3170">
                  <c:v>0.85499999999999998</c:v>
                </c:pt>
                <c:pt idx="3172">
                  <c:v>0.59599999999999997</c:v>
                </c:pt>
                <c:pt idx="3174">
                  <c:v>0.97599999999999998</c:v>
                </c:pt>
                <c:pt idx="3176">
                  <c:v>0.95299999999999996</c:v>
                </c:pt>
                <c:pt idx="3178">
                  <c:v>1.546</c:v>
                </c:pt>
                <c:pt idx="3180">
                  <c:v>0.997</c:v>
                </c:pt>
                <c:pt idx="3182">
                  <c:v>0.91900000000000004</c:v>
                </c:pt>
                <c:pt idx="3184">
                  <c:v>0.94</c:v>
                </c:pt>
                <c:pt idx="3186">
                  <c:v>1.278</c:v>
                </c:pt>
                <c:pt idx="3188">
                  <c:v>1.1240000000000001</c:v>
                </c:pt>
                <c:pt idx="3190">
                  <c:v>1.167</c:v>
                </c:pt>
                <c:pt idx="3192">
                  <c:v>1.2829999999999999</c:v>
                </c:pt>
                <c:pt idx="3194">
                  <c:v>1.1739999999999999</c:v>
                </c:pt>
                <c:pt idx="3196">
                  <c:v>1.601</c:v>
                </c:pt>
                <c:pt idx="3200">
                  <c:v>1.2669999999999999</c:v>
                </c:pt>
                <c:pt idx="3202">
                  <c:v>0.14399999999999999</c:v>
                </c:pt>
                <c:pt idx="3204">
                  <c:v>1.282</c:v>
                </c:pt>
                <c:pt idx="3206">
                  <c:v>1.7330000000000001</c:v>
                </c:pt>
                <c:pt idx="3208">
                  <c:v>1.556</c:v>
                </c:pt>
                <c:pt idx="3210">
                  <c:v>0.96599999999999997</c:v>
                </c:pt>
                <c:pt idx="3212">
                  <c:v>1.274</c:v>
                </c:pt>
                <c:pt idx="3214">
                  <c:v>0.96299999999999997</c:v>
                </c:pt>
                <c:pt idx="3216">
                  <c:v>1.4330000000000001</c:v>
                </c:pt>
                <c:pt idx="3218">
                  <c:v>1.82</c:v>
                </c:pt>
                <c:pt idx="3220">
                  <c:v>1.37</c:v>
                </c:pt>
                <c:pt idx="3222">
                  <c:v>1.5149999999999999</c:v>
                </c:pt>
                <c:pt idx="3224">
                  <c:v>1.1950000000000001</c:v>
                </c:pt>
                <c:pt idx="3226">
                  <c:v>1.8839999999999999</c:v>
                </c:pt>
                <c:pt idx="3228">
                  <c:v>1.768</c:v>
                </c:pt>
                <c:pt idx="3230">
                  <c:v>2.044</c:v>
                </c:pt>
                <c:pt idx="3232">
                  <c:v>1.893</c:v>
                </c:pt>
                <c:pt idx="3234">
                  <c:v>2.4319999999999999</c:v>
                </c:pt>
                <c:pt idx="3236">
                  <c:v>1.802</c:v>
                </c:pt>
                <c:pt idx="3238">
                  <c:v>1.681</c:v>
                </c:pt>
                <c:pt idx="3240">
                  <c:v>2.9860000000000002</c:v>
                </c:pt>
                <c:pt idx="3242">
                  <c:v>0.67600000000000005</c:v>
                </c:pt>
                <c:pt idx="3244">
                  <c:v>1.681</c:v>
                </c:pt>
                <c:pt idx="3246">
                  <c:v>2.6349999999999998</c:v>
                </c:pt>
                <c:pt idx="3248">
                  <c:v>2.222</c:v>
                </c:pt>
                <c:pt idx="3250">
                  <c:v>2.988</c:v>
                </c:pt>
                <c:pt idx="3252">
                  <c:v>2.82</c:v>
                </c:pt>
                <c:pt idx="3254">
                  <c:v>2.5049999999999999</c:v>
                </c:pt>
                <c:pt idx="3256">
                  <c:v>2.2210000000000001</c:v>
                </c:pt>
                <c:pt idx="3264">
                  <c:v>2.423</c:v>
                </c:pt>
                <c:pt idx="3266">
                  <c:v>2.5219999999999998</c:v>
                </c:pt>
                <c:pt idx="3268">
                  <c:v>3.238</c:v>
                </c:pt>
                <c:pt idx="3270">
                  <c:v>2.903</c:v>
                </c:pt>
                <c:pt idx="3272">
                  <c:v>3.242</c:v>
                </c:pt>
                <c:pt idx="3274">
                  <c:v>3.1589999999999998</c:v>
                </c:pt>
                <c:pt idx="3276">
                  <c:v>3.1070000000000002</c:v>
                </c:pt>
                <c:pt idx="3278">
                  <c:v>2.97</c:v>
                </c:pt>
                <c:pt idx="3280">
                  <c:v>3.242</c:v>
                </c:pt>
                <c:pt idx="3282">
                  <c:v>4.016</c:v>
                </c:pt>
                <c:pt idx="3284">
                  <c:v>3.7040000000000002</c:v>
                </c:pt>
                <c:pt idx="3286">
                  <c:v>3.8170000000000002</c:v>
                </c:pt>
                <c:pt idx="3288">
                  <c:v>3.7069999999999999</c:v>
                </c:pt>
                <c:pt idx="3290">
                  <c:v>3.0840000000000001</c:v>
                </c:pt>
                <c:pt idx="3292">
                  <c:v>3.1989999999999998</c:v>
                </c:pt>
                <c:pt idx="3294">
                  <c:v>3.3879999999999999</c:v>
                </c:pt>
                <c:pt idx="3296">
                  <c:v>3.5939999999999999</c:v>
                </c:pt>
                <c:pt idx="3298">
                  <c:v>2.9729999999999999</c:v>
                </c:pt>
                <c:pt idx="3300">
                  <c:v>3.4089999999999998</c:v>
                </c:pt>
                <c:pt idx="3302">
                  <c:v>3.8679999999999999</c:v>
                </c:pt>
                <c:pt idx="3304">
                  <c:v>3.343</c:v>
                </c:pt>
                <c:pt idx="3306">
                  <c:v>3.129</c:v>
                </c:pt>
                <c:pt idx="3308">
                  <c:v>3.7130000000000001</c:v>
                </c:pt>
                <c:pt idx="3310">
                  <c:v>4.1079999999999997</c:v>
                </c:pt>
                <c:pt idx="3312">
                  <c:v>3.871</c:v>
                </c:pt>
                <c:pt idx="3314">
                  <c:v>3.5750000000000002</c:v>
                </c:pt>
                <c:pt idx="3316">
                  <c:v>3.8479999999999999</c:v>
                </c:pt>
                <c:pt idx="3318">
                  <c:v>3.7330000000000001</c:v>
                </c:pt>
                <c:pt idx="3320">
                  <c:v>3.6150000000000002</c:v>
                </c:pt>
                <c:pt idx="3322">
                  <c:v>3.1160000000000001</c:v>
                </c:pt>
                <c:pt idx="3324">
                  <c:v>3.3959999999999999</c:v>
                </c:pt>
                <c:pt idx="3326">
                  <c:v>3.6269999999999998</c:v>
                </c:pt>
                <c:pt idx="3328">
                  <c:v>3.2970000000000002</c:v>
                </c:pt>
                <c:pt idx="3330">
                  <c:v>3.8460000000000001</c:v>
                </c:pt>
                <c:pt idx="3332">
                  <c:v>3.8780000000000001</c:v>
                </c:pt>
                <c:pt idx="3335">
                  <c:v>3.214</c:v>
                </c:pt>
                <c:pt idx="3337">
                  <c:v>3.6659999999999999</c:v>
                </c:pt>
                <c:pt idx="3339">
                  <c:v>3.754</c:v>
                </c:pt>
                <c:pt idx="3341">
                  <c:v>3.1629999999999998</c:v>
                </c:pt>
                <c:pt idx="3343">
                  <c:v>3.585</c:v>
                </c:pt>
                <c:pt idx="3345">
                  <c:v>4.5330000000000004</c:v>
                </c:pt>
                <c:pt idx="3347">
                  <c:v>4.3689999999999998</c:v>
                </c:pt>
                <c:pt idx="3349">
                  <c:v>4.6710000000000003</c:v>
                </c:pt>
                <c:pt idx="3351">
                  <c:v>4.51</c:v>
                </c:pt>
                <c:pt idx="3353">
                  <c:v>5.0199999999999996</c:v>
                </c:pt>
                <c:pt idx="3355">
                  <c:v>5.274</c:v>
                </c:pt>
                <c:pt idx="3357">
                  <c:v>4.492</c:v>
                </c:pt>
                <c:pt idx="3359">
                  <c:v>4.2880000000000003</c:v>
                </c:pt>
                <c:pt idx="3361">
                  <c:v>5.601</c:v>
                </c:pt>
                <c:pt idx="3363">
                  <c:v>4.5140000000000002</c:v>
                </c:pt>
                <c:pt idx="3365">
                  <c:v>5.3540000000000001</c:v>
                </c:pt>
                <c:pt idx="3367">
                  <c:v>5.0599999999999996</c:v>
                </c:pt>
                <c:pt idx="3369">
                  <c:v>5.9610000000000003</c:v>
                </c:pt>
                <c:pt idx="3371">
                  <c:v>5.2670000000000003</c:v>
                </c:pt>
                <c:pt idx="3373">
                  <c:v>5.5039999999999996</c:v>
                </c:pt>
                <c:pt idx="3375">
                  <c:v>3.3330000000000002</c:v>
                </c:pt>
                <c:pt idx="3377">
                  <c:v>4.3259999999999996</c:v>
                </c:pt>
                <c:pt idx="3379">
                  <c:v>3.0256004043126619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A6A-47EE-A12A-DDC59CF6F460}"/>
            </c:ext>
          </c:extLst>
        </c:ser>
        <c:ser>
          <c:idx val="1"/>
          <c:order val="1"/>
          <c:tx>
            <c:v>Effluent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8"/>
            <c:spPr>
              <a:noFill/>
              <a:ln w="6350">
                <a:solidFill>
                  <a:srgbClr val="FF0000"/>
                </a:solidFill>
              </a:ln>
              <a:effectLst/>
            </c:spPr>
          </c:marker>
          <c:xVal>
            <c:numRef>
              <c:f>'PKM TSF Treatment Sys'!$F$10978:$F$15041</c:f>
              <c:numCache>
                <c:formatCode>m/d/yyyy</c:formatCode>
                <c:ptCount val="4064"/>
                <c:pt idx="0">
                  <c:v>41437</c:v>
                </c:pt>
                <c:pt idx="1">
                  <c:v>41437</c:v>
                </c:pt>
                <c:pt idx="2">
                  <c:v>41438</c:v>
                </c:pt>
                <c:pt idx="3">
                  <c:v>41438</c:v>
                </c:pt>
                <c:pt idx="4">
                  <c:v>41439</c:v>
                </c:pt>
                <c:pt idx="5">
                  <c:v>41439</c:v>
                </c:pt>
                <c:pt idx="6">
                  <c:v>41440</c:v>
                </c:pt>
                <c:pt idx="7">
                  <c:v>41440</c:v>
                </c:pt>
                <c:pt idx="8">
                  <c:v>41441</c:v>
                </c:pt>
                <c:pt idx="9">
                  <c:v>41441</c:v>
                </c:pt>
                <c:pt idx="10">
                  <c:v>41442</c:v>
                </c:pt>
                <c:pt idx="11">
                  <c:v>41442</c:v>
                </c:pt>
                <c:pt idx="12">
                  <c:v>41443</c:v>
                </c:pt>
                <c:pt idx="13">
                  <c:v>41443</c:v>
                </c:pt>
                <c:pt idx="14">
                  <c:v>41444</c:v>
                </c:pt>
                <c:pt idx="15">
                  <c:v>41444</c:v>
                </c:pt>
                <c:pt idx="16">
                  <c:v>41445</c:v>
                </c:pt>
                <c:pt idx="17">
                  <c:v>41445</c:v>
                </c:pt>
                <c:pt idx="18">
                  <c:v>41446</c:v>
                </c:pt>
                <c:pt idx="19">
                  <c:v>41446</c:v>
                </c:pt>
                <c:pt idx="20">
                  <c:v>41447</c:v>
                </c:pt>
                <c:pt idx="21">
                  <c:v>41447</c:v>
                </c:pt>
                <c:pt idx="22">
                  <c:v>41448</c:v>
                </c:pt>
                <c:pt idx="23">
                  <c:v>41448</c:v>
                </c:pt>
                <c:pt idx="24">
                  <c:v>41449</c:v>
                </c:pt>
                <c:pt idx="25">
                  <c:v>41449</c:v>
                </c:pt>
                <c:pt idx="26">
                  <c:v>41449</c:v>
                </c:pt>
                <c:pt idx="27">
                  <c:v>41452</c:v>
                </c:pt>
                <c:pt idx="28">
                  <c:v>41452</c:v>
                </c:pt>
                <c:pt idx="29">
                  <c:v>41453</c:v>
                </c:pt>
                <c:pt idx="30">
                  <c:v>41453</c:v>
                </c:pt>
                <c:pt idx="31">
                  <c:v>41454</c:v>
                </c:pt>
                <c:pt idx="32">
                  <c:v>41454</c:v>
                </c:pt>
                <c:pt idx="33">
                  <c:v>41455</c:v>
                </c:pt>
                <c:pt idx="34">
                  <c:v>41455</c:v>
                </c:pt>
                <c:pt idx="35">
                  <c:v>41456</c:v>
                </c:pt>
                <c:pt idx="36">
                  <c:v>41456</c:v>
                </c:pt>
                <c:pt idx="37">
                  <c:v>41457</c:v>
                </c:pt>
                <c:pt idx="38">
                  <c:v>41457</c:v>
                </c:pt>
                <c:pt idx="39">
                  <c:v>41458</c:v>
                </c:pt>
                <c:pt idx="40">
                  <c:v>41458</c:v>
                </c:pt>
                <c:pt idx="41">
                  <c:v>41459</c:v>
                </c:pt>
                <c:pt idx="42">
                  <c:v>41459</c:v>
                </c:pt>
                <c:pt idx="43">
                  <c:v>41460</c:v>
                </c:pt>
                <c:pt idx="44">
                  <c:v>41460</c:v>
                </c:pt>
                <c:pt idx="45">
                  <c:v>41461</c:v>
                </c:pt>
                <c:pt idx="46">
                  <c:v>41461</c:v>
                </c:pt>
                <c:pt idx="47">
                  <c:v>41462</c:v>
                </c:pt>
                <c:pt idx="48">
                  <c:v>41462</c:v>
                </c:pt>
                <c:pt idx="49">
                  <c:v>41463</c:v>
                </c:pt>
                <c:pt idx="50">
                  <c:v>41463</c:v>
                </c:pt>
                <c:pt idx="51">
                  <c:v>41464</c:v>
                </c:pt>
                <c:pt idx="52">
                  <c:v>41464</c:v>
                </c:pt>
                <c:pt idx="53">
                  <c:v>41465</c:v>
                </c:pt>
                <c:pt idx="54">
                  <c:v>41465</c:v>
                </c:pt>
                <c:pt idx="55">
                  <c:v>41466</c:v>
                </c:pt>
                <c:pt idx="56">
                  <c:v>41466</c:v>
                </c:pt>
                <c:pt idx="57">
                  <c:v>41466</c:v>
                </c:pt>
                <c:pt idx="58">
                  <c:v>41467</c:v>
                </c:pt>
                <c:pt idx="59">
                  <c:v>41467</c:v>
                </c:pt>
                <c:pt idx="60">
                  <c:v>41468</c:v>
                </c:pt>
                <c:pt idx="61">
                  <c:v>41468</c:v>
                </c:pt>
                <c:pt idx="62">
                  <c:v>41469</c:v>
                </c:pt>
                <c:pt idx="63">
                  <c:v>41469</c:v>
                </c:pt>
                <c:pt idx="64">
                  <c:v>41470</c:v>
                </c:pt>
                <c:pt idx="65">
                  <c:v>41470</c:v>
                </c:pt>
                <c:pt idx="66">
                  <c:v>41471</c:v>
                </c:pt>
                <c:pt idx="67">
                  <c:v>41471</c:v>
                </c:pt>
                <c:pt idx="68">
                  <c:v>41472</c:v>
                </c:pt>
                <c:pt idx="69">
                  <c:v>41472</c:v>
                </c:pt>
                <c:pt idx="70">
                  <c:v>41473</c:v>
                </c:pt>
                <c:pt idx="71">
                  <c:v>41473</c:v>
                </c:pt>
                <c:pt idx="72">
                  <c:v>41474</c:v>
                </c:pt>
                <c:pt idx="73">
                  <c:v>41474</c:v>
                </c:pt>
                <c:pt idx="74">
                  <c:v>41475</c:v>
                </c:pt>
                <c:pt idx="75">
                  <c:v>41475</c:v>
                </c:pt>
                <c:pt idx="76">
                  <c:v>41476</c:v>
                </c:pt>
                <c:pt idx="77">
                  <c:v>41476</c:v>
                </c:pt>
                <c:pt idx="78">
                  <c:v>41477</c:v>
                </c:pt>
                <c:pt idx="79">
                  <c:v>41477</c:v>
                </c:pt>
                <c:pt idx="80">
                  <c:v>41478</c:v>
                </c:pt>
                <c:pt idx="81">
                  <c:v>41478</c:v>
                </c:pt>
                <c:pt idx="82">
                  <c:v>41479</c:v>
                </c:pt>
                <c:pt idx="83">
                  <c:v>41479</c:v>
                </c:pt>
                <c:pt idx="84">
                  <c:v>41480</c:v>
                </c:pt>
                <c:pt idx="85">
                  <c:v>41480</c:v>
                </c:pt>
                <c:pt idx="86">
                  <c:v>41481</c:v>
                </c:pt>
                <c:pt idx="87">
                  <c:v>41481</c:v>
                </c:pt>
                <c:pt idx="88">
                  <c:v>41482</c:v>
                </c:pt>
                <c:pt idx="89">
                  <c:v>41482</c:v>
                </c:pt>
                <c:pt idx="90">
                  <c:v>41483</c:v>
                </c:pt>
                <c:pt idx="91">
                  <c:v>41483</c:v>
                </c:pt>
                <c:pt idx="92">
                  <c:v>41484</c:v>
                </c:pt>
                <c:pt idx="93">
                  <c:v>41484</c:v>
                </c:pt>
                <c:pt idx="94">
                  <c:v>41485</c:v>
                </c:pt>
                <c:pt idx="95">
                  <c:v>41485</c:v>
                </c:pt>
                <c:pt idx="96">
                  <c:v>41486</c:v>
                </c:pt>
                <c:pt idx="97">
                  <c:v>41486</c:v>
                </c:pt>
                <c:pt idx="98">
                  <c:v>41487</c:v>
                </c:pt>
                <c:pt idx="99">
                  <c:v>41487</c:v>
                </c:pt>
                <c:pt idx="100">
                  <c:v>41488</c:v>
                </c:pt>
                <c:pt idx="101">
                  <c:v>41488</c:v>
                </c:pt>
                <c:pt idx="102">
                  <c:v>41489</c:v>
                </c:pt>
                <c:pt idx="103">
                  <c:v>41489</c:v>
                </c:pt>
                <c:pt idx="104">
                  <c:v>41490</c:v>
                </c:pt>
                <c:pt idx="105">
                  <c:v>41490</c:v>
                </c:pt>
                <c:pt idx="106">
                  <c:v>41491</c:v>
                </c:pt>
                <c:pt idx="107">
                  <c:v>41491</c:v>
                </c:pt>
                <c:pt idx="108">
                  <c:v>41492</c:v>
                </c:pt>
                <c:pt idx="109">
                  <c:v>41492</c:v>
                </c:pt>
                <c:pt idx="110">
                  <c:v>41493</c:v>
                </c:pt>
                <c:pt idx="111">
                  <c:v>41493</c:v>
                </c:pt>
                <c:pt idx="112">
                  <c:v>41494</c:v>
                </c:pt>
                <c:pt idx="113">
                  <c:v>41494</c:v>
                </c:pt>
                <c:pt idx="114">
                  <c:v>41495</c:v>
                </c:pt>
                <c:pt idx="115">
                  <c:v>41495</c:v>
                </c:pt>
                <c:pt idx="116">
                  <c:v>41496</c:v>
                </c:pt>
                <c:pt idx="117">
                  <c:v>41496</c:v>
                </c:pt>
                <c:pt idx="118">
                  <c:v>41497</c:v>
                </c:pt>
                <c:pt idx="119">
                  <c:v>41497</c:v>
                </c:pt>
                <c:pt idx="120">
                  <c:v>41498</c:v>
                </c:pt>
                <c:pt idx="121">
                  <c:v>41498</c:v>
                </c:pt>
                <c:pt idx="122">
                  <c:v>41499</c:v>
                </c:pt>
                <c:pt idx="123">
                  <c:v>41499</c:v>
                </c:pt>
                <c:pt idx="124">
                  <c:v>41500</c:v>
                </c:pt>
                <c:pt idx="125">
                  <c:v>41500</c:v>
                </c:pt>
                <c:pt idx="126">
                  <c:v>41501</c:v>
                </c:pt>
                <c:pt idx="127">
                  <c:v>41501</c:v>
                </c:pt>
                <c:pt idx="128">
                  <c:v>41502</c:v>
                </c:pt>
                <c:pt idx="129">
                  <c:v>41502</c:v>
                </c:pt>
                <c:pt idx="130">
                  <c:v>41503</c:v>
                </c:pt>
                <c:pt idx="131">
                  <c:v>41503</c:v>
                </c:pt>
                <c:pt idx="132">
                  <c:v>41504</c:v>
                </c:pt>
                <c:pt idx="133">
                  <c:v>41504</c:v>
                </c:pt>
                <c:pt idx="134">
                  <c:v>41505</c:v>
                </c:pt>
                <c:pt idx="135">
                  <c:v>41505</c:v>
                </c:pt>
                <c:pt idx="136">
                  <c:v>41506</c:v>
                </c:pt>
                <c:pt idx="137">
                  <c:v>41506</c:v>
                </c:pt>
                <c:pt idx="138">
                  <c:v>41507</c:v>
                </c:pt>
                <c:pt idx="139">
                  <c:v>41507</c:v>
                </c:pt>
                <c:pt idx="140">
                  <c:v>41508</c:v>
                </c:pt>
                <c:pt idx="141">
                  <c:v>41508</c:v>
                </c:pt>
                <c:pt idx="142">
                  <c:v>41509</c:v>
                </c:pt>
                <c:pt idx="143">
                  <c:v>41509</c:v>
                </c:pt>
                <c:pt idx="144">
                  <c:v>41510</c:v>
                </c:pt>
                <c:pt idx="145">
                  <c:v>41510</c:v>
                </c:pt>
                <c:pt idx="146">
                  <c:v>41511</c:v>
                </c:pt>
                <c:pt idx="147">
                  <c:v>41511</c:v>
                </c:pt>
                <c:pt idx="148">
                  <c:v>41512</c:v>
                </c:pt>
                <c:pt idx="149">
                  <c:v>41512</c:v>
                </c:pt>
                <c:pt idx="150">
                  <c:v>41513</c:v>
                </c:pt>
                <c:pt idx="151">
                  <c:v>41513</c:v>
                </c:pt>
                <c:pt idx="152">
                  <c:v>41514</c:v>
                </c:pt>
                <c:pt idx="153">
                  <c:v>41514</c:v>
                </c:pt>
                <c:pt idx="154">
                  <c:v>41515</c:v>
                </c:pt>
                <c:pt idx="155">
                  <c:v>41515</c:v>
                </c:pt>
                <c:pt idx="156">
                  <c:v>41516</c:v>
                </c:pt>
                <c:pt idx="157">
                  <c:v>41516</c:v>
                </c:pt>
                <c:pt idx="158">
                  <c:v>41517</c:v>
                </c:pt>
                <c:pt idx="159">
                  <c:v>41517</c:v>
                </c:pt>
                <c:pt idx="160">
                  <c:v>41518</c:v>
                </c:pt>
                <c:pt idx="161">
                  <c:v>41518</c:v>
                </c:pt>
                <c:pt idx="162">
                  <c:v>41519</c:v>
                </c:pt>
                <c:pt idx="163">
                  <c:v>41519</c:v>
                </c:pt>
                <c:pt idx="164">
                  <c:v>41520</c:v>
                </c:pt>
                <c:pt idx="165">
                  <c:v>41520</c:v>
                </c:pt>
                <c:pt idx="166">
                  <c:v>41521</c:v>
                </c:pt>
                <c:pt idx="167">
                  <c:v>41521</c:v>
                </c:pt>
                <c:pt idx="168">
                  <c:v>41522</c:v>
                </c:pt>
                <c:pt idx="169">
                  <c:v>41522</c:v>
                </c:pt>
                <c:pt idx="170">
                  <c:v>41523</c:v>
                </c:pt>
                <c:pt idx="171">
                  <c:v>41523</c:v>
                </c:pt>
                <c:pt idx="172">
                  <c:v>41524</c:v>
                </c:pt>
                <c:pt idx="173">
                  <c:v>41524</c:v>
                </c:pt>
                <c:pt idx="174">
                  <c:v>41525</c:v>
                </c:pt>
                <c:pt idx="175">
                  <c:v>41525</c:v>
                </c:pt>
                <c:pt idx="176">
                  <c:v>41526</c:v>
                </c:pt>
                <c:pt idx="177">
                  <c:v>41526</c:v>
                </c:pt>
                <c:pt idx="178">
                  <c:v>41527</c:v>
                </c:pt>
                <c:pt idx="179">
                  <c:v>41527</c:v>
                </c:pt>
                <c:pt idx="180">
                  <c:v>41528</c:v>
                </c:pt>
                <c:pt idx="181">
                  <c:v>41528</c:v>
                </c:pt>
                <c:pt idx="182">
                  <c:v>41529</c:v>
                </c:pt>
                <c:pt idx="183">
                  <c:v>41529</c:v>
                </c:pt>
                <c:pt idx="184">
                  <c:v>41530</c:v>
                </c:pt>
                <c:pt idx="185">
                  <c:v>41530</c:v>
                </c:pt>
                <c:pt idx="186">
                  <c:v>41531</c:v>
                </c:pt>
                <c:pt idx="187">
                  <c:v>41531</c:v>
                </c:pt>
                <c:pt idx="188">
                  <c:v>41532</c:v>
                </c:pt>
                <c:pt idx="189">
                  <c:v>41532</c:v>
                </c:pt>
                <c:pt idx="190">
                  <c:v>41533</c:v>
                </c:pt>
                <c:pt idx="191">
                  <c:v>41533</c:v>
                </c:pt>
                <c:pt idx="192">
                  <c:v>41534</c:v>
                </c:pt>
                <c:pt idx="193">
                  <c:v>41534</c:v>
                </c:pt>
                <c:pt idx="194">
                  <c:v>41535</c:v>
                </c:pt>
                <c:pt idx="195">
                  <c:v>41535</c:v>
                </c:pt>
                <c:pt idx="196">
                  <c:v>41536</c:v>
                </c:pt>
                <c:pt idx="197">
                  <c:v>41536</c:v>
                </c:pt>
                <c:pt idx="198">
                  <c:v>41537</c:v>
                </c:pt>
                <c:pt idx="199">
                  <c:v>41537</c:v>
                </c:pt>
                <c:pt idx="200">
                  <c:v>41538</c:v>
                </c:pt>
                <c:pt idx="201">
                  <c:v>41538</c:v>
                </c:pt>
                <c:pt idx="202">
                  <c:v>41539</c:v>
                </c:pt>
                <c:pt idx="203">
                  <c:v>41539</c:v>
                </c:pt>
                <c:pt idx="204">
                  <c:v>41540</c:v>
                </c:pt>
                <c:pt idx="205">
                  <c:v>41540</c:v>
                </c:pt>
                <c:pt idx="206">
                  <c:v>41541</c:v>
                </c:pt>
                <c:pt idx="207">
                  <c:v>41541</c:v>
                </c:pt>
                <c:pt idx="208">
                  <c:v>41542</c:v>
                </c:pt>
                <c:pt idx="209">
                  <c:v>41542</c:v>
                </c:pt>
                <c:pt idx="210">
                  <c:v>41543</c:v>
                </c:pt>
                <c:pt idx="211">
                  <c:v>41543</c:v>
                </c:pt>
                <c:pt idx="212">
                  <c:v>41544</c:v>
                </c:pt>
                <c:pt idx="213">
                  <c:v>41544</c:v>
                </c:pt>
                <c:pt idx="214">
                  <c:v>41545</c:v>
                </c:pt>
                <c:pt idx="215">
                  <c:v>41545</c:v>
                </c:pt>
                <c:pt idx="216">
                  <c:v>41546</c:v>
                </c:pt>
                <c:pt idx="217">
                  <c:v>41546</c:v>
                </c:pt>
                <c:pt idx="218">
                  <c:v>41547</c:v>
                </c:pt>
                <c:pt idx="219">
                  <c:v>41547</c:v>
                </c:pt>
                <c:pt idx="220">
                  <c:v>41548</c:v>
                </c:pt>
                <c:pt idx="221">
                  <c:v>41548</c:v>
                </c:pt>
                <c:pt idx="222">
                  <c:v>41549</c:v>
                </c:pt>
                <c:pt idx="223">
                  <c:v>41549</c:v>
                </c:pt>
                <c:pt idx="224">
                  <c:v>41550</c:v>
                </c:pt>
                <c:pt idx="225">
                  <c:v>41550</c:v>
                </c:pt>
                <c:pt idx="226">
                  <c:v>41551</c:v>
                </c:pt>
                <c:pt idx="227">
                  <c:v>41551</c:v>
                </c:pt>
                <c:pt idx="228">
                  <c:v>41552</c:v>
                </c:pt>
                <c:pt idx="229">
                  <c:v>41552</c:v>
                </c:pt>
                <c:pt idx="230">
                  <c:v>41553</c:v>
                </c:pt>
                <c:pt idx="231">
                  <c:v>41553</c:v>
                </c:pt>
                <c:pt idx="232">
                  <c:v>41554</c:v>
                </c:pt>
                <c:pt idx="233">
                  <c:v>41554</c:v>
                </c:pt>
                <c:pt idx="234">
                  <c:v>41555</c:v>
                </c:pt>
                <c:pt idx="235">
                  <c:v>41555</c:v>
                </c:pt>
                <c:pt idx="236">
                  <c:v>41556</c:v>
                </c:pt>
                <c:pt idx="237">
                  <c:v>41556</c:v>
                </c:pt>
                <c:pt idx="238">
                  <c:v>41557</c:v>
                </c:pt>
                <c:pt idx="239">
                  <c:v>41557</c:v>
                </c:pt>
                <c:pt idx="240">
                  <c:v>41558</c:v>
                </c:pt>
                <c:pt idx="241">
                  <c:v>41558</c:v>
                </c:pt>
                <c:pt idx="242">
                  <c:v>41558</c:v>
                </c:pt>
                <c:pt idx="243">
                  <c:v>41559</c:v>
                </c:pt>
                <c:pt idx="244">
                  <c:v>41559</c:v>
                </c:pt>
                <c:pt idx="245">
                  <c:v>41560</c:v>
                </c:pt>
                <c:pt idx="246">
                  <c:v>41560</c:v>
                </c:pt>
                <c:pt idx="247">
                  <c:v>41561</c:v>
                </c:pt>
                <c:pt idx="248">
                  <c:v>41561</c:v>
                </c:pt>
                <c:pt idx="249">
                  <c:v>41562</c:v>
                </c:pt>
                <c:pt idx="250">
                  <c:v>41562</c:v>
                </c:pt>
                <c:pt idx="251">
                  <c:v>41563</c:v>
                </c:pt>
                <c:pt idx="252">
                  <c:v>41563</c:v>
                </c:pt>
                <c:pt idx="253">
                  <c:v>41564</c:v>
                </c:pt>
                <c:pt idx="254">
                  <c:v>41564</c:v>
                </c:pt>
                <c:pt idx="255">
                  <c:v>41565</c:v>
                </c:pt>
                <c:pt idx="256">
                  <c:v>41565</c:v>
                </c:pt>
                <c:pt idx="257">
                  <c:v>41566</c:v>
                </c:pt>
                <c:pt idx="258">
                  <c:v>41566</c:v>
                </c:pt>
                <c:pt idx="259">
                  <c:v>41567</c:v>
                </c:pt>
                <c:pt idx="260">
                  <c:v>41567</c:v>
                </c:pt>
                <c:pt idx="261">
                  <c:v>41568</c:v>
                </c:pt>
                <c:pt idx="262">
                  <c:v>41568</c:v>
                </c:pt>
                <c:pt idx="263">
                  <c:v>41569</c:v>
                </c:pt>
                <c:pt idx="264">
                  <c:v>41569</c:v>
                </c:pt>
                <c:pt idx="265">
                  <c:v>41570</c:v>
                </c:pt>
                <c:pt idx="266">
                  <c:v>41570</c:v>
                </c:pt>
                <c:pt idx="267">
                  <c:v>41571</c:v>
                </c:pt>
                <c:pt idx="268">
                  <c:v>41571</c:v>
                </c:pt>
                <c:pt idx="269">
                  <c:v>41572</c:v>
                </c:pt>
                <c:pt idx="270">
                  <c:v>41572</c:v>
                </c:pt>
                <c:pt idx="271">
                  <c:v>41573</c:v>
                </c:pt>
                <c:pt idx="272">
                  <c:v>41573</c:v>
                </c:pt>
                <c:pt idx="273">
                  <c:v>41574</c:v>
                </c:pt>
                <c:pt idx="274">
                  <c:v>41574</c:v>
                </c:pt>
                <c:pt idx="275">
                  <c:v>41575</c:v>
                </c:pt>
                <c:pt idx="276">
                  <c:v>41575</c:v>
                </c:pt>
                <c:pt idx="277">
                  <c:v>41576</c:v>
                </c:pt>
                <c:pt idx="278">
                  <c:v>41576</c:v>
                </c:pt>
                <c:pt idx="279">
                  <c:v>41577</c:v>
                </c:pt>
                <c:pt idx="280">
                  <c:v>41577</c:v>
                </c:pt>
                <c:pt idx="281">
                  <c:v>41578</c:v>
                </c:pt>
                <c:pt idx="282">
                  <c:v>41578</c:v>
                </c:pt>
                <c:pt idx="283">
                  <c:v>41579</c:v>
                </c:pt>
                <c:pt idx="284">
                  <c:v>41579</c:v>
                </c:pt>
                <c:pt idx="285">
                  <c:v>41580</c:v>
                </c:pt>
                <c:pt idx="286">
                  <c:v>41581</c:v>
                </c:pt>
                <c:pt idx="287">
                  <c:v>41582</c:v>
                </c:pt>
                <c:pt idx="288">
                  <c:v>41582</c:v>
                </c:pt>
                <c:pt idx="289">
                  <c:v>41583</c:v>
                </c:pt>
                <c:pt idx="290">
                  <c:v>41584</c:v>
                </c:pt>
                <c:pt idx="291">
                  <c:v>41584</c:v>
                </c:pt>
                <c:pt idx="292">
                  <c:v>41585</c:v>
                </c:pt>
                <c:pt idx="293">
                  <c:v>41586</c:v>
                </c:pt>
                <c:pt idx="294">
                  <c:v>41586</c:v>
                </c:pt>
                <c:pt idx="295">
                  <c:v>41587</c:v>
                </c:pt>
                <c:pt idx="296">
                  <c:v>41588</c:v>
                </c:pt>
                <c:pt idx="297">
                  <c:v>41589</c:v>
                </c:pt>
                <c:pt idx="298">
                  <c:v>41589</c:v>
                </c:pt>
                <c:pt idx="299">
                  <c:v>41590</c:v>
                </c:pt>
                <c:pt idx="300">
                  <c:v>41591</c:v>
                </c:pt>
                <c:pt idx="301">
                  <c:v>41591</c:v>
                </c:pt>
                <c:pt idx="302">
                  <c:v>41592</c:v>
                </c:pt>
                <c:pt idx="303">
                  <c:v>41593</c:v>
                </c:pt>
                <c:pt idx="304">
                  <c:v>41593</c:v>
                </c:pt>
                <c:pt idx="305">
                  <c:v>41594</c:v>
                </c:pt>
                <c:pt idx="306">
                  <c:v>41595</c:v>
                </c:pt>
                <c:pt idx="307">
                  <c:v>41596</c:v>
                </c:pt>
                <c:pt idx="308">
                  <c:v>41596</c:v>
                </c:pt>
                <c:pt idx="309">
                  <c:v>41597</c:v>
                </c:pt>
                <c:pt idx="310">
                  <c:v>41598</c:v>
                </c:pt>
                <c:pt idx="311">
                  <c:v>41598</c:v>
                </c:pt>
                <c:pt idx="312">
                  <c:v>41599</c:v>
                </c:pt>
                <c:pt idx="313">
                  <c:v>41600</c:v>
                </c:pt>
                <c:pt idx="314">
                  <c:v>41600</c:v>
                </c:pt>
                <c:pt idx="315">
                  <c:v>41601</c:v>
                </c:pt>
                <c:pt idx="316">
                  <c:v>41602</c:v>
                </c:pt>
                <c:pt idx="317">
                  <c:v>41603</c:v>
                </c:pt>
                <c:pt idx="318">
                  <c:v>41603</c:v>
                </c:pt>
                <c:pt idx="319">
                  <c:v>41604</c:v>
                </c:pt>
                <c:pt idx="320">
                  <c:v>41605</c:v>
                </c:pt>
                <c:pt idx="321">
                  <c:v>41605</c:v>
                </c:pt>
                <c:pt idx="322">
                  <c:v>41606</c:v>
                </c:pt>
                <c:pt idx="323">
                  <c:v>41607</c:v>
                </c:pt>
                <c:pt idx="324">
                  <c:v>41607</c:v>
                </c:pt>
                <c:pt idx="325">
                  <c:v>41608</c:v>
                </c:pt>
                <c:pt idx="326">
                  <c:v>41609</c:v>
                </c:pt>
                <c:pt idx="327">
                  <c:v>41610</c:v>
                </c:pt>
                <c:pt idx="328">
                  <c:v>41610</c:v>
                </c:pt>
                <c:pt idx="329">
                  <c:v>41611</c:v>
                </c:pt>
                <c:pt idx="330">
                  <c:v>41612</c:v>
                </c:pt>
                <c:pt idx="331">
                  <c:v>41612</c:v>
                </c:pt>
                <c:pt idx="332">
                  <c:v>41613</c:v>
                </c:pt>
                <c:pt idx="333">
                  <c:v>41614</c:v>
                </c:pt>
                <c:pt idx="334">
                  <c:v>41614</c:v>
                </c:pt>
                <c:pt idx="335">
                  <c:v>41615</c:v>
                </c:pt>
                <c:pt idx="336">
                  <c:v>41616</c:v>
                </c:pt>
                <c:pt idx="337">
                  <c:v>41617</c:v>
                </c:pt>
                <c:pt idx="338">
                  <c:v>41617</c:v>
                </c:pt>
                <c:pt idx="339">
                  <c:v>41618</c:v>
                </c:pt>
                <c:pt idx="340">
                  <c:v>41619</c:v>
                </c:pt>
                <c:pt idx="341">
                  <c:v>41619</c:v>
                </c:pt>
                <c:pt idx="342">
                  <c:v>41620</c:v>
                </c:pt>
                <c:pt idx="343">
                  <c:v>41621</c:v>
                </c:pt>
                <c:pt idx="344">
                  <c:v>41621</c:v>
                </c:pt>
                <c:pt idx="345">
                  <c:v>41622</c:v>
                </c:pt>
                <c:pt idx="346">
                  <c:v>41623</c:v>
                </c:pt>
                <c:pt idx="347">
                  <c:v>41624</c:v>
                </c:pt>
                <c:pt idx="348">
                  <c:v>41624</c:v>
                </c:pt>
                <c:pt idx="349">
                  <c:v>41625</c:v>
                </c:pt>
                <c:pt idx="350">
                  <c:v>41626</c:v>
                </c:pt>
                <c:pt idx="351">
                  <c:v>41626</c:v>
                </c:pt>
                <c:pt idx="352">
                  <c:v>41627</c:v>
                </c:pt>
                <c:pt idx="353">
                  <c:v>41628</c:v>
                </c:pt>
                <c:pt idx="354">
                  <c:v>41628</c:v>
                </c:pt>
                <c:pt idx="355">
                  <c:v>41629</c:v>
                </c:pt>
                <c:pt idx="356">
                  <c:v>41630</c:v>
                </c:pt>
                <c:pt idx="357">
                  <c:v>41631</c:v>
                </c:pt>
                <c:pt idx="358">
                  <c:v>41631</c:v>
                </c:pt>
                <c:pt idx="359">
                  <c:v>41632</c:v>
                </c:pt>
                <c:pt idx="360">
                  <c:v>41633</c:v>
                </c:pt>
                <c:pt idx="361">
                  <c:v>41634</c:v>
                </c:pt>
                <c:pt idx="362">
                  <c:v>41635</c:v>
                </c:pt>
                <c:pt idx="363">
                  <c:v>41635</c:v>
                </c:pt>
                <c:pt idx="364">
                  <c:v>41636</c:v>
                </c:pt>
                <c:pt idx="365">
                  <c:v>41637</c:v>
                </c:pt>
                <c:pt idx="366">
                  <c:v>41638</c:v>
                </c:pt>
                <c:pt idx="367">
                  <c:v>41638</c:v>
                </c:pt>
                <c:pt idx="368">
                  <c:v>41639</c:v>
                </c:pt>
                <c:pt idx="369">
                  <c:v>41640</c:v>
                </c:pt>
                <c:pt idx="370">
                  <c:v>41640</c:v>
                </c:pt>
                <c:pt idx="371">
                  <c:v>41641</c:v>
                </c:pt>
                <c:pt idx="372">
                  <c:v>41642</c:v>
                </c:pt>
                <c:pt idx="373">
                  <c:v>41642</c:v>
                </c:pt>
                <c:pt idx="374">
                  <c:v>41643</c:v>
                </c:pt>
                <c:pt idx="375">
                  <c:v>41644</c:v>
                </c:pt>
                <c:pt idx="376">
                  <c:v>41645</c:v>
                </c:pt>
                <c:pt idx="377">
                  <c:v>41645</c:v>
                </c:pt>
                <c:pt idx="378">
                  <c:v>41646</c:v>
                </c:pt>
                <c:pt idx="379">
                  <c:v>41647</c:v>
                </c:pt>
                <c:pt idx="380">
                  <c:v>41647</c:v>
                </c:pt>
                <c:pt idx="381">
                  <c:v>41648</c:v>
                </c:pt>
                <c:pt idx="382">
                  <c:v>41649</c:v>
                </c:pt>
                <c:pt idx="383">
                  <c:v>41649</c:v>
                </c:pt>
                <c:pt idx="384">
                  <c:v>41650</c:v>
                </c:pt>
                <c:pt idx="385">
                  <c:v>41651</c:v>
                </c:pt>
                <c:pt idx="386">
                  <c:v>41652</c:v>
                </c:pt>
                <c:pt idx="387">
                  <c:v>41652</c:v>
                </c:pt>
                <c:pt idx="388">
                  <c:v>41653</c:v>
                </c:pt>
                <c:pt idx="389">
                  <c:v>41654</c:v>
                </c:pt>
                <c:pt idx="390">
                  <c:v>41654</c:v>
                </c:pt>
                <c:pt idx="391">
                  <c:v>41655</c:v>
                </c:pt>
                <c:pt idx="392">
                  <c:v>41656</c:v>
                </c:pt>
                <c:pt idx="393">
                  <c:v>41656</c:v>
                </c:pt>
                <c:pt idx="394">
                  <c:v>41657</c:v>
                </c:pt>
                <c:pt idx="395">
                  <c:v>41658</c:v>
                </c:pt>
                <c:pt idx="396">
                  <c:v>41659</c:v>
                </c:pt>
                <c:pt idx="397">
                  <c:v>41659</c:v>
                </c:pt>
                <c:pt idx="398">
                  <c:v>41660</c:v>
                </c:pt>
                <c:pt idx="399">
                  <c:v>41661</c:v>
                </c:pt>
                <c:pt idx="400">
                  <c:v>41661</c:v>
                </c:pt>
                <c:pt idx="401">
                  <c:v>41662</c:v>
                </c:pt>
                <c:pt idx="402">
                  <c:v>41663</c:v>
                </c:pt>
                <c:pt idx="403">
                  <c:v>41663</c:v>
                </c:pt>
                <c:pt idx="404">
                  <c:v>41664</c:v>
                </c:pt>
                <c:pt idx="405">
                  <c:v>41665</c:v>
                </c:pt>
                <c:pt idx="406">
                  <c:v>41666</c:v>
                </c:pt>
                <c:pt idx="407">
                  <c:v>41666</c:v>
                </c:pt>
                <c:pt idx="408">
                  <c:v>41667</c:v>
                </c:pt>
                <c:pt idx="409">
                  <c:v>41668</c:v>
                </c:pt>
                <c:pt idx="410">
                  <c:v>41668</c:v>
                </c:pt>
                <c:pt idx="411">
                  <c:v>41669</c:v>
                </c:pt>
                <c:pt idx="412">
                  <c:v>41670</c:v>
                </c:pt>
                <c:pt idx="413">
                  <c:v>41670</c:v>
                </c:pt>
                <c:pt idx="414">
                  <c:v>41671</c:v>
                </c:pt>
                <c:pt idx="415">
                  <c:v>41672</c:v>
                </c:pt>
                <c:pt idx="416">
                  <c:v>41673</c:v>
                </c:pt>
                <c:pt idx="417">
                  <c:v>41673</c:v>
                </c:pt>
                <c:pt idx="418">
                  <c:v>41675</c:v>
                </c:pt>
                <c:pt idx="419">
                  <c:v>41675</c:v>
                </c:pt>
                <c:pt idx="420">
                  <c:v>41676</c:v>
                </c:pt>
                <c:pt idx="421">
                  <c:v>41677</c:v>
                </c:pt>
                <c:pt idx="422">
                  <c:v>41677</c:v>
                </c:pt>
                <c:pt idx="423">
                  <c:v>41678</c:v>
                </c:pt>
                <c:pt idx="424">
                  <c:v>41679</c:v>
                </c:pt>
                <c:pt idx="425">
                  <c:v>41680</c:v>
                </c:pt>
                <c:pt idx="426">
                  <c:v>41680</c:v>
                </c:pt>
                <c:pt idx="427">
                  <c:v>41681</c:v>
                </c:pt>
                <c:pt idx="428">
                  <c:v>41682</c:v>
                </c:pt>
                <c:pt idx="429">
                  <c:v>41682</c:v>
                </c:pt>
                <c:pt idx="430">
                  <c:v>41683</c:v>
                </c:pt>
                <c:pt idx="431">
                  <c:v>41684</c:v>
                </c:pt>
                <c:pt idx="432">
                  <c:v>41684</c:v>
                </c:pt>
                <c:pt idx="433">
                  <c:v>41685</c:v>
                </c:pt>
                <c:pt idx="434">
                  <c:v>41686</c:v>
                </c:pt>
                <c:pt idx="435">
                  <c:v>41687</c:v>
                </c:pt>
                <c:pt idx="436">
                  <c:v>41687</c:v>
                </c:pt>
                <c:pt idx="437">
                  <c:v>41688</c:v>
                </c:pt>
                <c:pt idx="438">
                  <c:v>41689</c:v>
                </c:pt>
                <c:pt idx="439">
                  <c:v>41689</c:v>
                </c:pt>
                <c:pt idx="440">
                  <c:v>41690</c:v>
                </c:pt>
                <c:pt idx="441">
                  <c:v>41691</c:v>
                </c:pt>
                <c:pt idx="442">
                  <c:v>41691</c:v>
                </c:pt>
                <c:pt idx="443">
                  <c:v>41692</c:v>
                </c:pt>
                <c:pt idx="444">
                  <c:v>41693</c:v>
                </c:pt>
                <c:pt idx="445">
                  <c:v>41694</c:v>
                </c:pt>
                <c:pt idx="446">
                  <c:v>41694</c:v>
                </c:pt>
                <c:pt idx="447">
                  <c:v>41695</c:v>
                </c:pt>
                <c:pt idx="448">
                  <c:v>41696</c:v>
                </c:pt>
                <c:pt idx="449">
                  <c:v>41696</c:v>
                </c:pt>
                <c:pt idx="450">
                  <c:v>41697</c:v>
                </c:pt>
                <c:pt idx="451">
                  <c:v>41698</c:v>
                </c:pt>
                <c:pt idx="452">
                  <c:v>41698</c:v>
                </c:pt>
                <c:pt idx="453">
                  <c:v>41699</c:v>
                </c:pt>
                <c:pt idx="454">
                  <c:v>41700</c:v>
                </c:pt>
                <c:pt idx="455">
                  <c:v>41701</c:v>
                </c:pt>
                <c:pt idx="456">
                  <c:v>41701</c:v>
                </c:pt>
                <c:pt idx="457">
                  <c:v>41702</c:v>
                </c:pt>
                <c:pt idx="458">
                  <c:v>41703</c:v>
                </c:pt>
                <c:pt idx="459">
                  <c:v>41703</c:v>
                </c:pt>
                <c:pt idx="460">
                  <c:v>41704</c:v>
                </c:pt>
                <c:pt idx="461">
                  <c:v>41705</c:v>
                </c:pt>
                <c:pt idx="462">
                  <c:v>41705</c:v>
                </c:pt>
                <c:pt idx="463">
                  <c:v>41706</c:v>
                </c:pt>
                <c:pt idx="464">
                  <c:v>41707</c:v>
                </c:pt>
                <c:pt idx="465">
                  <c:v>41708</c:v>
                </c:pt>
                <c:pt idx="466">
                  <c:v>41708</c:v>
                </c:pt>
                <c:pt idx="467">
                  <c:v>41709</c:v>
                </c:pt>
                <c:pt idx="468">
                  <c:v>41710</c:v>
                </c:pt>
                <c:pt idx="469">
                  <c:v>41710</c:v>
                </c:pt>
                <c:pt idx="470">
                  <c:v>41711</c:v>
                </c:pt>
                <c:pt idx="471">
                  <c:v>41712</c:v>
                </c:pt>
                <c:pt idx="472">
                  <c:v>41712</c:v>
                </c:pt>
                <c:pt idx="473">
                  <c:v>41713</c:v>
                </c:pt>
                <c:pt idx="474">
                  <c:v>41714</c:v>
                </c:pt>
                <c:pt idx="475">
                  <c:v>41715</c:v>
                </c:pt>
                <c:pt idx="476">
                  <c:v>41715</c:v>
                </c:pt>
                <c:pt idx="477">
                  <c:v>41716</c:v>
                </c:pt>
                <c:pt idx="478">
                  <c:v>41716</c:v>
                </c:pt>
                <c:pt idx="479">
                  <c:v>41717</c:v>
                </c:pt>
                <c:pt idx="480">
                  <c:v>41717</c:v>
                </c:pt>
                <c:pt idx="481">
                  <c:v>41718</c:v>
                </c:pt>
                <c:pt idx="482">
                  <c:v>41719</c:v>
                </c:pt>
                <c:pt idx="483">
                  <c:v>41719</c:v>
                </c:pt>
                <c:pt idx="484">
                  <c:v>41720</c:v>
                </c:pt>
                <c:pt idx="485">
                  <c:v>41721</c:v>
                </c:pt>
                <c:pt idx="486">
                  <c:v>41722</c:v>
                </c:pt>
                <c:pt idx="487">
                  <c:v>41722</c:v>
                </c:pt>
                <c:pt idx="488">
                  <c:v>41723</c:v>
                </c:pt>
                <c:pt idx="489">
                  <c:v>41724</c:v>
                </c:pt>
                <c:pt idx="490">
                  <c:v>41724</c:v>
                </c:pt>
                <c:pt idx="491">
                  <c:v>41725</c:v>
                </c:pt>
                <c:pt idx="492">
                  <c:v>41726</c:v>
                </c:pt>
                <c:pt idx="493">
                  <c:v>41726</c:v>
                </c:pt>
                <c:pt idx="494">
                  <c:v>41727</c:v>
                </c:pt>
                <c:pt idx="495">
                  <c:v>41728</c:v>
                </c:pt>
                <c:pt idx="496">
                  <c:v>41729</c:v>
                </c:pt>
                <c:pt idx="497">
                  <c:v>41729</c:v>
                </c:pt>
                <c:pt idx="498">
                  <c:v>41730</c:v>
                </c:pt>
                <c:pt idx="499">
                  <c:v>41731</c:v>
                </c:pt>
                <c:pt idx="500">
                  <c:v>41731</c:v>
                </c:pt>
                <c:pt idx="501">
                  <c:v>41732</c:v>
                </c:pt>
                <c:pt idx="502">
                  <c:v>41733</c:v>
                </c:pt>
                <c:pt idx="503">
                  <c:v>41734</c:v>
                </c:pt>
                <c:pt idx="504">
                  <c:v>41735</c:v>
                </c:pt>
                <c:pt idx="505">
                  <c:v>41735</c:v>
                </c:pt>
                <c:pt idx="506">
                  <c:v>41736</c:v>
                </c:pt>
                <c:pt idx="507">
                  <c:v>41737</c:v>
                </c:pt>
                <c:pt idx="508">
                  <c:v>41737</c:v>
                </c:pt>
                <c:pt idx="509">
                  <c:v>41738</c:v>
                </c:pt>
                <c:pt idx="510">
                  <c:v>41738</c:v>
                </c:pt>
                <c:pt idx="511">
                  <c:v>41739</c:v>
                </c:pt>
                <c:pt idx="512">
                  <c:v>41740</c:v>
                </c:pt>
                <c:pt idx="513">
                  <c:v>41741</c:v>
                </c:pt>
                <c:pt idx="514">
                  <c:v>41742</c:v>
                </c:pt>
                <c:pt idx="515">
                  <c:v>41742</c:v>
                </c:pt>
                <c:pt idx="516">
                  <c:v>41743</c:v>
                </c:pt>
                <c:pt idx="517">
                  <c:v>41744</c:v>
                </c:pt>
                <c:pt idx="518">
                  <c:v>41744</c:v>
                </c:pt>
                <c:pt idx="519">
                  <c:v>41745</c:v>
                </c:pt>
                <c:pt idx="520">
                  <c:v>41746</c:v>
                </c:pt>
                <c:pt idx="521">
                  <c:v>41746</c:v>
                </c:pt>
                <c:pt idx="522">
                  <c:v>41747</c:v>
                </c:pt>
                <c:pt idx="523">
                  <c:v>41748</c:v>
                </c:pt>
                <c:pt idx="524">
                  <c:v>41749</c:v>
                </c:pt>
                <c:pt idx="525">
                  <c:v>41749</c:v>
                </c:pt>
                <c:pt idx="526">
                  <c:v>41750</c:v>
                </c:pt>
                <c:pt idx="527">
                  <c:v>41751</c:v>
                </c:pt>
                <c:pt idx="528">
                  <c:v>41751</c:v>
                </c:pt>
                <c:pt idx="529">
                  <c:v>41752</c:v>
                </c:pt>
                <c:pt idx="530">
                  <c:v>41753</c:v>
                </c:pt>
                <c:pt idx="531">
                  <c:v>41753</c:v>
                </c:pt>
                <c:pt idx="532">
                  <c:v>41754</c:v>
                </c:pt>
                <c:pt idx="533">
                  <c:v>41755</c:v>
                </c:pt>
                <c:pt idx="534">
                  <c:v>41756</c:v>
                </c:pt>
                <c:pt idx="535">
                  <c:v>41756</c:v>
                </c:pt>
                <c:pt idx="536">
                  <c:v>41757</c:v>
                </c:pt>
                <c:pt idx="537">
                  <c:v>41758</c:v>
                </c:pt>
                <c:pt idx="538">
                  <c:v>41758</c:v>
                </c:pt>
                <c:pt idx="539">
                  <c:v>41759</c:v>
                </c:pt>
                <c:pt idx="540">
                  <c:v>41760</c:v>
                </c:pt>
                <c:pt idx="541">
                  <c:v>41760</c:v>
                </c:pt>
                <c:pt idx="542">
                  <c:v>41761</c:v>
                </c:pt>
                <c:pt idx="543">
                  <c:v>41762</c:v>
                </c:pt>
                <c:pt idx="544">
                  <c:v>41763</c:v>
                </c:pt>
                <c:pt idx="545">
                  <c:v>41763</c:v>
                </c:pt>
                <c:pt idx="546">
                  <c:v>41764</c:v>
                </c:pt>
                <c:pt idx="547">
                  <c:v>41765</c:v>
                </c:pt>
                <c:pt idx="548">
                  <c:v>41765</c:v>
                </c:pt>
                <c:pt idx="549">
                  <c:v>41766</c:v>
                </c:pt>
                <c:pt idx="550">
                  <c:v>41767</c:v>
                </c:pt>
                <c:pt idx="551">
                  <c:v>41767</c:v>
                </c:pt>
                <c:pt idx="552">
                  <c:v>41768</c:v>
                </c:pt>
                <c:pt idx="553">
                  <c:v>41769</c:v>
                </c:pt>
                <c:pt idx="554">
                  <c:v>41770</c:v>
                </c:pt>
                <c:pt idx="555">
                  <c:v>41770</c:v>
                </c:pt>
                <c:pt idx="556">
                  <c:v>41771</c:v>
                </c:pt>
                <c:pt idx="557">
                  <c:v>41772</c:v>
                </c:pt>
                <c:pt idx="558">
                  <c:v>41772</c:v>
                </c:pt>
                <c:pt idx="559">
                  <c:v>41773</c:v>
                </c:pt>
                <c:pt idx="560">
                  <c:v>41774</c:v>
                </c:pt>
                <c:pt idx="561">
                  <c:v>41774</c:v>
                </c:pt>
                <c:pt idx="562">
                  <c:v>41775</c:v>
                </c:pt>
                <c:pt idx="563">
                  <c:v>41775</c:v>
                </c:pt>
                <c:pt idx="564">
                  <c:v>41776</c:v>
                </c:pt>
                <c:pt idx="565">
                  <c:v>41777</c:v>
                </c:pt>
                <c:pt idx="566">
                  <c:v>41777</c:v>
                </c:pt>
                <c:pt idx="567">
                  <c:v>41778</c:v>
                </c:pt>
                <c:pt idx="568">
                  <c:v>41779</c:v>
                </c:pt>
                <c:pt idx="569">
                  <c:v>41779</c:v>
                </c:pt>
                <c:pt idx="570">
                  <c:v>41781</c:v>
                </c:pt>
                <c:pt idx="571">
                  <c:v>41781</c:v>
                </c:pt>
                <c:pt idx="572">
                  <c:v>41782</c:v>
                </c:pt>
                <c:pt idx="573">
                  <c:v>41783</c:v>
                </c:pt>
                <c:pt idx="574">
                  <c:v>41784</c:v>
                </c:pt>
                <c:pt idx="575">
                  <c:v>41784</c:v>
                </c:pt>
                <c:pt idx="576">
                  <c:v>41785</c:v>
                </c:pt>
                <c:pt idx="577">
                  <c:v>41786</c:v>
                </c:pt>
                <c:pt idx="578">
                  <c:v>41786</c:v>
                </c:pt>
                <c:pt idx="579">
                  <c:v>41787</c:v>
                </c:pt>
                <c:pt idx="580">
                  <c:v>41788</c:v>
                </c:pt>
                <c:pt idx="581">
                  <c:v>41788</c:v>
                </c:pt>
                <c:pt idx="582">
                  <c:v>41789</c:v>
                </c:pt>
                <c:pt idx="583">
                  <c:v>41790</c:v>
                </c:pt>
                <c:pt idx="584">
                  <c:v>41791</c:v>
                </c:pt>
                <c:pt idx="585">
                  <c:v>41791</c:v>
                </c:pt>
                <c:pt idx="586">
                  <c:v>41792</c:v>
                </c:pt>
                <c:pt idx="587">
                  <c:v>41793</c:v>
                </c:pt>
                <c:pt idx="588">
                  <c:v>41793</c:v>
                </c:pt>
                <c:pt idx="589">
                  <c:v>41794</c:v>
                </c:pt>
                <c:pt idx="590">
                  <c:v>41795</c:v>
                </c:pt>
                <c:pt idx="591">
                  <c:v>41795</c:v>
                </c:pt>
                <c:pt idx="592">
                  <c:v>41796</c:v>
                </c:pt>
                <c:pt idx="593">
                  <c:v>41797</c:v>
                </c:pt>
                <c:pt idx="594">
                  <c:v>41798</c:v>
                </c:pt>
                <c:pt idx="595">
                  <c:v>41798</c:v>
                </c:pt>
                <c:pt idx="596">
                  <c:v>41799</c:v>
                </c:pt>
                <c:pt idx="597">
                  <c:v>41800</c:v>
                </c:pt>
                <c:pt idx="598">
                  <c:v>41800</c:v>
                </c:pt>
                <c:pt idx="599">
                  <c:v>41801</c:v>
                </c:pt>
                <c:pt idx="600">
                  <c:v>41802</c:v>
                </c:pt>
                <c:pt idx="601">
                  <c:v>41802</c:v>
                </c:pt>
                <c:pt idx="602">
                  <c:v>41803</c:v>
                </c:pt>
                <c:pt idx="603">
                  <c:v>41804</c:v>
                </c:pt>
                <c:pt idx="604">
                  <c:v>41805</c:v>
                </c:pt>
                <c:pt idx="605">
                  <c:v>41805</c:v>
                </c:pt>
                <c:pt idx="606">
                  <c:v>41806</c:v>
                </c:pt>
                <c:pt idx="607">
                  <c:v>41807</c:v>
                </c:pt>
                <c:pt idx="608">
                  <c:v>41807</c:v>
                </c:pt>
                <c:pt idx="609">
                  <c:v>41808</c:v>
                </c:pt>
                <c:pt idx="610">
                  <c:v>41809</c:v>
                </c:pt>
                <c:pt idx="611">
                  <c:v>41809</c:v>
                </c:pt>
                <c:pt idx="612">
                  <c:v>41810</c:v>
                </c:pt>
                <c:pt idx="613">
                  <c:v>41811</c:v>
                </c:pt>
                <c:pt idx="614">
                  <c:v>41812</c:v>
                </c:pt>
                <c:pt idx="615">
                  <c:v>41812</c:v>
                </c:pt>
                <c:pt idx="616">
                  <c:v>41813</c:v>
                </c:pt>
                <c:pt idx="617">
                  <c:v>41814</c:v>
                </c:pt>
                <c:pt idx="618">
                  <c:v>41814</c:v>
                </c:pt>
                <c:pt idx="619">
                  <c:v>41815</c:v>
                </c:pt>
                <c:pt idx="620">
                  <c:v>41816</c:v>
                </c:pt>
                <c:pt idx="621">
                  <c:v>41816</c:v>
                </c:pt>
                <c:pt idx="622">
                  <c:v>41817</c:v>
                </c:pt>
                <c:pt idx="623">
                  <c:v>41818</c:v>
                </c:pt>
                <c:pt idx="624">
                  <c:v>41819</c:v>
                </c:pt>
                <c:pt idx="625">
                  <c:v>41819</c:v>
                </c:pt>
                <c:pt idx="626">
                  <c:v>41820</c:v>
                </c:pt>
                <c:pt idx="627">
                  <c:v>41821</c:v>
                </c:pt>
                <c:pt idx="628">
                  <c:v>41821</c:v>
                </c:pt>
                <c:pt idx="629">
                  <c:v>41822</c:v>
                </c:pt>
                <c:pt idx="630">
                  <c:v>41823</c:v>
                </c:pt>
                <c:pt idx="631">
                  <c:v>41823</c:v>
                </c:pt>
                <c:pt idx="632">
                  <c:v>41824</c:v>
                </c:pt>
                <c:pt idx="633">
                  <c:v>41825</c:v>
                </c:pt>
                <c:pt idx="634">
                  <c:v>41826</c:v>
                </c:pt>
                <c:pt idx="635">
                  <c:v>41826</c:v>
                </c:pt>
                <c:pt idx="636">
                  <c:v>41827</c:v>
                </c:pt>
                <c:pt idx="637">
                  <c:v>41828</c:v>
                </c:pt>
                <c:pt idx="638">
                  <c:v>41828</c:v>
                </c:pt>
                <c:pt idx="639">
                  <c:v>41829</c:v>
                </c:pt>
                <c:pt idx="640">
                  <c:v>41830</c:v>
                </c:pt>
                <c:pt idx="641">
                  <c:v>41830</c:v>
                </c:pt>
                <c:pt idx="642">
                  <c:v>41831</c:v>
                </c:pt>
                <c:pt idx="643">
                  <c:v>41832</c:v>
                </c:pt>
                <c:pt idx="644">
                  <c:v>41833</c:v>
                </c:pt>
                <c:pt idx="645">
                  <c:v>41834</c:v>
                </c:pt>
                <c:pt idx="646">
                  <c:v>41835</c:v>
                </c:pt>
                <c:pt idx="647">
                  <c:v>41835</c:v>
                </c:pt>
                <c:pt idx="648">
                  <c:v>41836</c:v>
                </c:pt>
                <c:pt idx="649">
                  <c:v>41837</c:v>
                </c:pt>
                <c:pt idx="650">
                  <c:v>41837</c:v>
                </c:pt>
                <c:pt idx="651">
                  <c:v>41838</c:v>
                </c:pt>
                <c:pt idx="652">
                  <c:v>41839</c:v>
                </c:pt>
                <c:pt idx="653">
                  <c:v>41840</c:v>
                </c:pt>
                <c:pt idx="654">
                  <c:v>41840</c:v>
                </c:pt>
                <c:pt idx="655">
                  <c:v>41841</c:v>
                </c:pt>
                <c:pt idx="656">
                  <c:v>41842</c:v>
                </c:pt>
                <c:pt idx="657">
                  <c:v>41842</c:v>
                </c:pt>
                <c:pt idx="658">
                  <c:v>41843</c:v>
                </c:pt>
                <c:pt idx="659">
                  <c:v>41844</c:v>
                </c:pt>
                <c:pt idx="660">
                  <c:v>41844</c:v>
                </c:pt>
                <c:pt idx="661">
                  <c:v>41845</c:v>
                </c:pt>
                <c:pt idx="662">
                  <c:v>41846</c:v>
                </c:pt>
                <c:pt idx="663">
                  <c:v>41847</c:v>
                </c:pt>
                <c:pt idx="664">
                  <c:v>41847</c:v>
                </c:pt>
                <c:pt idx="665">
                  <c:v>41848</c:v>
                </c:pt>
                <c:pt idx="666">
                  <c:v>41849</c:v>
                </c:pt>
                <c:pt idx="667">
                  <c:v>41849</c:v>
                </c:pt>
                <c:pt idx="668">
                  <c:v>41850</c:v>
                </c:pt>
                <c:pt idx="669">
                  <c:v>41851</c:v>
                </c:pt>
                <c:pt idx="670">
                  <c:v>41851</c:v>
                </c:pt>
                <c:pt idx="671">
                  <c:v>41852</c:v>
                </c:pt>
                <c:pt idx="672">
                  <c:v>41853</c:v>
                </c:pt>
                <c:pt idx="673">
                  <c:v>41854</c:v>
                </c:pt>
                <c:pt idx="674">
                  <c:v>41854</c:v>
                </c:pt>
                <c:pt idx="675">
                  <c:v>41855</c:v>
                </c:pt>
                <c:pt idx="676">
                  <c:v>41856</c:v>
                </c:pt>
                <c:pt idx="677">
                  <c:v>41856</c:v>
                </c:pt>
                <c:pt idx="678">
                  <c:v>41857</c:v>
                </c:pt>
                <c:pt idx="679">
                  <c:v>41858</c:v>
                </c:pt>
                <c:pt idx="680">
                  <c:v>41858</c:v>
                </c:pt>
                <c:pt idx="681">
                  <c:v>41859</c:v>
                </c:pt>
                <c:pt idx="682">
                  <c:v>41860</c:v>
                </c:pt>
                <c:pt idx="683">
                  <c:v>41861</c:v>
                </c:pt>
                <c:pt idx="684">
                  <c:v>41861</c:v>
                </c:pt>
                <c:pt idx="685">
                  <c:v>41862</c:v>
                </c:pt>
                <c:pt idx="686">
                  <c:v>41863</c:v>
                </c:pt>
                <c:pt idx="687">
                  <c:v>41863</c:v>
                </c:pt>
                <c:pt idx="688">
                  <c:v>41864</c:v>
                </c:pt>
                <c:pt idx="689">
                  <c:v>41865</c:v>
                </c:pt>
                <c:pt idx="690">
                  <c:v>41865</c:v>
                </c:pt>
                <c:pt idx="691">
                  <c:v>41866</c:v>
                </c:pt>
                <c:pt idx="692">
                  <c:v>41867</c:v>
                </c:pt>
                <c:pt idx="693">
                  <c:v>41868</c:v>
                </c:pt>
                <c:pt idx="694">
                  <c:v>41868</c:v>
                </c:pt>
                <c:pt idx="695">
                  <c:v>41869</c:v>
                </c:pt>
                <c:pt idx="696">
                  <c:v>41870</c:v>
                </c:pt>
                <c:pt idx="697">
                  <c:v>41870</c:v>
                </c:pt>
                <c:pt idx="698">
                  <c:v>41871</c:v>
                </c:pt>
                <c:pt idx="699">
                  <c:v>41872</c:v>
                </c:pt>
                <c:pt idx="700">
                  <c:v>41872</c:v>
                </c:pt>
                <c:pt idx="701">
                  <c:v>41873</c:v>
                </c:pt>
                <c:pt idx="702">
                  <c:v>41874</c:v>
                </c:pt>
                <c:pt idx="703">
                  <c:v>41875</c:v>
                </c:pt>
                <c:pt idx="704">
                  <c:v>41875</c:v>
                </c:pt>
                <c:pt idx="705">
                  <c:v>41876</c:v>
                </c:pt>
                <c:pt idx="706">
                  <c:v>41877</c:v>
                </c:pt>
                <c:pt idx="707">
                  <c:v>41877</c:v>
                </c:pt>
                <c:pt idx="708">
                  <c:v>41878</c:v>
                </c:pt>
                <c:pt idx="709">
                  <c:v>41879</c:v>
                </c:pt>
                <c:pt idx="710">
                  <c:v>41879</c:v>
                </c:pt>
                <c:pt idx="711">
                  <c:v>41880</c:v>
                </c:pt>
                <c:pt idx="712">
                  <c:v>41880</c:v>
                </c:pt>
                <c:pt idx="713">
                  <c:v>41881</c:v>
                </c:pt>
                <c:pt idx="714">
                  <c:v>41882</c:v>
                </c:pt>
                <c:pt idx="715">
                  <c:v>41882</c:v>
                </c:pt>
                <c:pt idx="716">
                  <c:v>41883</c:v>
                </c:pt>
                <c:pt idx="717">
                  <c:v>41884</c:v>
                </c:pt>
                <c:pt idx="718">
                  <c:v>41884</c:v>
                </c:pt>
                <c:pt idx="719">
                  <c:v>41885</c:v>
                </c:pt>
                <c:pt idx="720">
                  <c:v>41886</c:v>
                </c:pt>
                <c:pt idx="721">
                  <c:v>41886</c:v>
                </c:pt>
                <c:pt idx="722">
                  <c:v>41887</c:v>
                </c:pt>
                <c:pt idx="723">
                  <c:v>41888</c:v>
                </c:pt>
                <c:pt idx="724">
                  <c:v>41889</c:v>
                </c:pt>
                <c:pt idx="725">
                  <c:v>41889</c:v>
                </c:pt>
                <c:pt idx="726">
                  <c:v>41890</c:v>
                </c:pt>
                <c:pt idx="727">
                  <c:v>41891</c:v>
                </c:pt>
                <c:pt idx="728">
                  <c:v>41891</c:v>
                </c:pt>
                <c:pt idx="729">
                  <c:v>41892</c:v>
                </c:pt>
                <c:pt idx="730">
                  <c:v>41893</c:v>
                </c:pt>
                <c:pt idx="731">
                  <c:v>41893</c:v>
                </c:pt>
                <c:pt idx="732">
                  <c:v>41894</c:v>
                </c:pt>
                <c:pt idx="733">
                  <c:v>41895</c:v>
                </c:pt>
                <c:pt idx="734">
                  <c:v>41896</c:v>
                </c:pt>
                <c:pt idx="735">
                  <c:v>41896</c:v>
                </c:pt>
                <c:pt idx="736">
                  <c:v>41897</c:v>
                </c:pt>
                <c:pt idx="737">
                  <c:v>41898</c:v>
                </c:pt>
                <c:pt idx="738">
                  <c:v>41898</c:v>
                </c:pt>
                <c:pt idx="739">
                  <c:v>41899</c:v>
                </c:pt>
                <c:pt idx="740">
                  <c:v>41900</c:v>
                </c:pt>
                <c:pt idx="741">
                  <c:v>41900</c:v>
                </c:pt>
                <c:pt idx="742">
                  <c:v>41901</c:v>
                </c:pt>
                <c:pt idx="743">
                  <c:v>41902</c:v>
                </c:pt>
                <c:pt idx="744">
                  <c:v>41903</c:v>
                </c:pt>
                <c:pt idx="745">
                  <c:v>41903</c:v>
                </c:pt>
                <c:pt idx="746">
                  <c:v>41904</c:v>
                </c:pt>
                <c:pt idx="747">
                  <c:v>41905</c:v>
                </c:pt>
                <c:pt idx="748">
                  <c:v>41905</c:v>
                </c:pt>
                <c:pt idx="749">
                  <c:v>41906</c:v>
                </c:pt>
                <c:pt idx="750">
                  <c:v>41907</c:v>
                </c:pt>
                <c:pt idx="751">
                  <c:v>41907</c:v>
                </c:pt>
                <c:pt idx="752">
                  <c:v>41908</c:v>
                </c:pt>
                <c:pt idx="753">
                  <c:v>41909</c:v>
                </c:pt>
                <c:pt idx="754">
                  <c:v>41910</c:v>
                </c:pt>
                <c:pt idx="755">
                  <c:v>41910</c:v>
                </c:pt>
                <c:pt idx="756">
                  <c:v>41911</c:v>
                </c:pt>
                <c:pt idx="757">
                  <c:v>41912</c:v>
                </c:pt>
                <c:pt idx="758">
                  <c:v>41912</c:v>
                </c:pt>
                <c:pt idx="759">
                  <c:v>41915</c:v>
                </c:pt>
                <c:pt idx="760">
                  <c:v>41916</c:v>
                </c:pt>
                <c:pt idx="761">
                  <c:v>41917</c:v>
                </c:pt>
                <c:pt idx="762">
                  <c:v>41917</c:v>
                </c:pt>
                <c:pt idx="763">
                  <c:v>41918</c:v>
                </c:pt>
                <c:pt idx="764">
                  <c:v>41919</c:v>
                </c:pt>
                <c:pt idx="765">
                  <c:v>41919</c:v>
                </c:pt>
                <c:pt idx="766">
                  <c:v>41920</c:v>
                </c:pt>
                <c:pt idx="767">
                  <c:v>41921</c:v>
                </c:pt>
                <c:pt idx="768">
                  <c:v>41921</c:v>
                </c:pt>
                <c:pt idx="769">
                  <c:v>41922</c:v>
                </c:pt>
                <c:pt idx="770">
                  <c:v>41923</c:v>
                </c:pt>
                <c:pt idx="771">
                  <c:v>41924</c:v>
                </c:pt>
                <c:pt idx="772">
                  <c:v>41924</c:v>
                </c:pt>
                <c:pt idx="773">
                  <c:v>41925</c:v>
                </c:pt>
                <c:pt idx="774">
                  <c:v>41926</c:v>
                </c:pt>
                <c:pt idx="775">
                  <c:v>41926</c:v>
                </c:pt>
                <c:pt idx="776">
                  <c:v>41927</c:v>
                </c:pt>
                <c:pt idx="777">
                  <c:v>41928</c:v>
                </c:pt>
                <c:pt idx="778">
                  <c:v>41928</c:v>
                </c:pt>
                <c:pt idx="779">
                  <c:v>41929</c:v>
                </c:pt>
                <c:pt idx="780">
                  <c:v>41930</c:v>
                </c:pt>
                <c:pt idx="781">
                  <c:v>41931</c:v>
                </c:pt>
                <c:pt idx="782">
                  <c:v>41931</c:v>
                </c:pt>
                <c:pt idx="783">
                  <c:v>41932</c:v>
                </c:pt>
                <c:pt idx="784">
                  <c:v>41933</c:v>
                </c:pt>
                <c:pt idx="785">
                  <c:v>41933</c:v>
                </c:pt>
                <c:pt idx="786">
                  <c:v>41934</c:v>
                </c:pt>
                <c:pt idx="787">
                  <c:v>41935</c:v>
                </c:pt>
                <c:pt idx="788">
                  <c:v>41935</c:v>
                </c:pt>
                <c:pt idx="789">
                  <c:v>41936</c:v>
                </c:pt>
                <c:pt idx="790">
                  <c:v>41937</c:v>
                </c:pt>
                <c:pt idx="791">
                  <c:v>41938</c:v>
                </c:pt>
                <c:pt idx="792">
                  <c:v>41938</c:v>
                </c:pt>
                <c:pt idx="793">
                  <c:v>41939</c:v>
                </c:pt>
                <c:pt idx="794">
                  <c:v>41940</c:v>
                </c:pt>
                <c:pt idx="795">
                  <c:v>41940</c:v>
                </c:pt>
                <c:pt idx="796">
                  <c:v>41941</c:v>
                </c:pt>
                <c:pt idx="797">
                  <c:v>41942</c:v>
                </c:pt>
                <c:pt idx="798">
                  <c:v>41942</c:v>
                </c:pt>
                <c:pt idx="799">
                  <c:v>41943</c:v>
                </c:pt>
                <c:pt idx="800">
                  <c:v>41944</c:v>
                </c:pt>
                <c:pt idx="801">
                  <c:v>41945</c:v>
                </c:pt>
                <c:pt idx="802">
                  <c:v>41945</c:v>
                </c:pt>
                <c:pt idx="803">
                  <c:v>41946</c:v>
                </c:pt>
                <c:pt idx="804">
                  <c:v>41947</c:v>
                </c:pt>
                <c:pt idx="805">
                  <c:v>41947</c:v>
                </c:pt>
                <c:pt idx="806">
                  <c:v>41948</c:v>
                </c:pt>
                <c:pt idx="807">
                  <c:v>41949</c:v>
                </c:pt>
                <c:pt idx="808">
                  <c:v>41949</c:v>
                </c:pt>
                <c:pt idx="809">
                  <c:v>41950</c:v>
                </c:pt>
                <c:pt idx="810">
                  <c:v>41951</c:v>
                </c:pt>
                <c:pt idx="811">
                  <c:v>41952</c:v>
                </c:pt>
                <c:pt idx="812">
                  <c:v>41952</c:v>
                </c:pt>
                <c:pt idx="813">
                  <c:v>41953</c:v>
                </c:pt>
                <c:pt idx="814">
                  <c:v>41954</c:v>
                </c:pt>
                <c:pt idx="815">
                  <c:v>41954</c:v>
                </c:pt>
                <c:pt idx="816">
                  <c:v>41955</c:v>
                </c:pt>
                <c:pt idx="817">
                  <c:v>41956</c:v>
                </c:pt>
                <c:pt idx="818">
                  <c:v>41956</c:v>
                </c:pt>
                <c:pt idx="819">
                  <c:v>41957</c:v>
                </c:pt>
                <c:pt idx="820">
                  <c:v>41958</c:v>
                </c:pt>
                <c:pt idx="821">
                  <c:v>41959</c:v>
                </c:pt>
                <c:pt idx="822">
                  <c:v>41959</c:v>
                </c:pt>
                <c:pt idx="823">
                  <c:v>41960</c:v>
                </c:pt>
                <c:pt idx="824">
                  <c:v>41961</c:v>
                </c:pt>
                <c:pt idx="825">
                  <c:v>41961</c:v>
                </c:pt>
                <c:pt idx="826">
                  <c:v>41962</c:v>
                </c:pt>
                <c:pt idx="827">
                  <c:v>41963</c:v>
                </c:pt>
                <c:pt idx="828">
                  <c:v>41963</c:v>
                </c:pt>
                <c:pt idx="829">
                  <c:v>41964</c:v>
                </c:pt>
                <c:pt idx="830">
                  <c:v>41965</c:v>
                </c:pt>
                <c:pt idx="831">
                  <c:v>41966</c:v>
                </c:pt>
                <c:pt idx="832">
                  <c:v>41966</c:v>
                </c:pt>
                <c:pt idx="833">
                  <c:v>41967</c:v>
                </c:pt>
                <c:pt idx="834">
                  <c:v>41968</c:v>
                </c:pt>
                <c:pt idx="835">
                  <c:v>41968</c:v>
                </c:pt>
                <c:pt idx="836">
                  <c:v>41969</c:v>
                </c:pt>
                <c:pt idx="837">
                  <c:v>41970</c:v>
                </c:pt>
                <c:pt idx="838">
                  <c:v>41970</c:v>
                </c:pt>
                <c:pt idx="839">
                  <c:v>41971</c:v>
                </c:pt>
                <c:pt idx="840">
                  <c:v>41972</c:v>
                </c:pt>
                <c:pt idx="841">
                  <c:v>41973</c:v>
                </c:pt>
                <c:pt idx="842">
                  <c:v>41973</c:v>
                </c:pt>
                <c:pt idx="843">
                  <c:v>41974</c:v>
                </c:pt>
                <c:pt idx="844">
                  <c:v>41975</c:v>
                </c:pt>
                <c:pt idx="845">
                  <c:v>41975</c:v>
                </c:pt>
                <c:pt idx="846">
                  <c:v>41976</c:v>
                </c:pt>
                <c:pt idx="847">
                  <c:v>41977</c:v>
                </c:pt>
                <c:pt idx="848">
                  <c:v>41977</c:v>
                </c:pt>
                <c:pt idx="849">
                  <c:v>41978</c:v>
                </c:pt>
                <c:pt idx="850">
                  <c:v>41979</c:v>
                </c:pt>
                <c:pt idx="851">
                  <c:v>41980</c:v>
                </c:pt>
                <c:pt idx="852">
                  <c:v>41980</c:v>
                </c:pt>
                <c:pt idx="853">
                  <c:v>41981</c:v>
                </c:pt>
                <c:pt idx="854">
                  <c:v>41982</c:v>
                </c:pt>
                <c:pt idx="855">
                  <c:v>41982</c:v>
                </c:pt>
                <c:pt idx="856">
                  <c:v>41983</c:v>
                </c:pt>
                <c:pt idx="857">
                  <c:v>41984</c:v>
                </c:pt>
                <c:pt idx="858">
                  <c:v>41984</c:v>
                </c:pt>
                <c:pt idx="859">
                  <c:v>41985</c:v>
                </c:pt>
                <c:pt idx="860">
                  <c:v>41985</c:v>
                </c:pt>
                <c:pt idx="861">
                  <c:v>41986</c:v>
                </c:pt>
                <c:pt idx="862">
                  <c:v>41987</c:v>
                </c:pt>
                <c:pt idx="863">
                  <c:v>41987</c:v>
                </c:pt>
                <c:pt idx="864">
                  <c:v>41988</c:v>
                </c:pt>
                <c:pt idx="865">
                  <c:v>41989</c:v>
                </c:pt>
                <c:pt idx="866">
                  <c:v>41989</c:v>
                </c:pt>
                <c:pt idx="867">
                  <c:v>41990</c:v>
                </c:pt>
                <c:pt idx="868">
                  <c:v>41991</c:v>
                </c:pt>
                <c:pt idx="869">
                  <c:v>41991</c:v>
                </c:pt>
                <c:pt idx="870">
                  <c:v>41992</c:v>
                </c:pt>
                <c:pt idx="871">
                  <c:v>41993</c:v>
                </c:pt>
                <c:pt idx="872">
                  <c:v>41994</c:v>
                </c:pt>
                <c:pt idx="873">
                  <c:v>41994</c:v>
                </c:pt>
                <c:pt idx="874">
                  <c:v>41995</c:v>
                </c:pt>
                <c:pt idx="875">
                  <c:v>41996</c:v>
                </c:pt>
                <c:pt idx="876">
                  <c:v>41996</c:v>
                </c:pt>
                <c:pt idx="877">
                  <c:v>41997</c:v>
                </c:pt>
                <c:pt idx="878">
                  <c:v>41998</c:v>
                </c:pt>
                <c:pt idx="879">
                  <c:v>41998</c:v>
                </c:pt>
                <c:pt idx="880">
                  <c:v>41999</c:v>
                </c:pt>
                <c:pt idx="881">
                  <c:v>42000</c:v>
                </c:pt>
                <c:pt idx="882">
                  <c:v>42001</c:v>
                </c:pt>
                <c:pt idx="883">
                  <c:v>42001</c:v>
                </c:pt>
                <c:pt idx="884">
                  <c:v>42002</c:v>
                </c:pt>
                <c:pt idx="885">
                  <c:v>42003</c:v>
                </c:pt>
                <c:pt idx="886">
                  <c:v>42003</c:v>
                </c:pt>
                <c:pt idx="887">
                  <c:v>42004</c:v>
                </c:pt>
                <c:pt idx="888">
                  <c:v>42005</c:v>
                </c:pt>
                <c:pt idx="889">
                  <c:v>42005</c:v>
                </c:pt>
                <c:pt idx="890">
                  <c:v>42006</c:v>
                </c:pt>
                <c:pt idx="891">
                  <c:v>42007</c:v>
                </c:pt>
                <c:pt idx="892">
                  <c:v>42008</c:v>
                </c:pt>
                <c:pt idx="893">
                  <c:v>42008</c:v>
                </c:pt>
                <c:pt idx="894">
                  <c:v>42009</c:v>
                </c:pt>
                <c:pt idx="895">
                  <c:v>42010</c:v>
                </c:pt>
                <c:pt idx="896">
                  <c:v>42010</c:v>
                </c:pt>
                <c:pt idx="897">
                  <c:v>42011</c:v>
                </c:pt>
                <c:pt idx="898">
                  <c:v>42012</c:v>
                </c:pt>
                <c:pt idx="899">
                  <c:v>42012</c:v>
                </c:pt>
                <c:pt idx="900">
                  <c:v>42013</c:v>
                </c:pt>
                <c:pt idx="901">
                  <c:v>42014</c:v>
                </c:pt>
                <c:pt idx="902">
                  <c:v>42015</c:v>
                </c:pt>
                <c:pt idx="903">
                  <c:v>42015</c:v>
                </c:pt>
                <c:pt idx="904">
                  <c:v>42016</c:v>
                </c:pt>
                <c:pt idx="905">
                  <c:v>42017</c:v>
                </c:pt>
                <c:pt idx="906">
                  <c:v>42017</c:v>
                </c:pt>
                <c:pt idx="907">
                  <c:v>42018</c:v>
                </c:pt>
                <c:pt idx="908">
                  <c:v>42019</c:v>
                </c:pt>
                <c:pt idx="909">
                  <c:v>42019</c:v>
                </c:pt>
                <c:pt idx="910">
                  <c:v>42020</c:v>
                </c:pt>
                <c:pt idx="911">
                  <c:v>42021</c:v>
                </c:pt>
                <c:pt idx="912">
                  <c:v>42022</c:v>
                </c:pt>
                <c:pt idx="913">
                  <c:v>42022</c:v>
                </c:pt>
                <c:pt idx="914">
                  <c:v>42023</c:v>
                </c:pt>
                <c:pt idx="915">
                  <c:v>42024</c:v>
                </c:pt>
                <c:pt idx="916">
                  <c:v>42024</c:v>
                </c:pt>
                <c:pt idx="917">
                  <c:v>42025</c:v>
                </c:pt>
                <c:pt idx="918">
                  <c:v>42026</c:v>
                </c:pt>
                <c:pt idx="919">
                  <c:v>42026</c:v>
                </c:pt>
                <c:pt idx="920">
                  <c:v>42027</c:v>
                </c:pt>
                <c:pt idx="921">
                  <c:v>42028</c:v>
                </c:pt>
                <c:pt idx="922">
                  <c:v>42029</c:v>
                </c:pt>
                <c:pt idx="923">
                  <c:v>42029</c:v>
                </c:pt>
                <c:pt idx="924">
                  <c:v>42030</c:v>
                </c:pt>
                <c:pt idx="925">
                  <c:v>42031</c:v>
                </c:pt>
                <c:pt idx="926">
                  <c:v>42031</c:v>
                </c:pt>
                <c:pt idx="927">
                  <c:v>42032</c:v>
                </c:pt>
                <c:pt idx="928">
                  <c:v>42033</c:v>
                </c:pt>
                <c:pt idx="929">
                  <c:v>42033</c:v>
                </c:pt>
                <c:pt idx="930">
                  <c:v>42034</c:v>
                </c:pt>
                <c:pt idx="931">
                  <c:v>42035</c:v>
                </c:pt>
                <c:pt idx="932">
                  <c:v>42036</c:v>
                </c:pt>
                <c:pt idx="933">
                  <c:v>42036</c:v>
                </c:pt>
                <c:pt idx="934">
                  <c:v>42037</c:v>
                </c:pt>
                <c:pt idx="935">
                  <c:v>42038</c:v>
                </c:pt>
                <c:pt idx="936">
                  <c:v>42038</c:v>
                </c:pt>
                <c:pt idx="937">
                  <c:v>42039</c:v>
                </c:pt>
                <c:pt idx="938">
                  <c:v>42040</c:v>
                </c:pt>
                <c:pt idx="939">
                  <c:v>42040</c:v>
                </c:pt>
                <c:pt idx="940">
                  <c:v>42041</c:v>
                </c:pt>
                <c:pt idx="941">
                  <c:v>42042</c:v>
                </c:pt>
                <c:pt idx="942">
                  <c:v>42043</c:v>
                </c:pt>
                <c:pt idx="943">
                  <c:v>42043</c:v>
                </c:pt>
                <c:pt idx="944">
                  <c:v>42044</c:v>
                </c:pt>
                <c:pt idx="945">
                  <c:v>42045</c:v>
                </c:pt>
                <c:pt idx="946">
                  <c:v>42045</c:v>
                </c:pt>
                <c:pt idx="947">
                  <c:v>42046</c:v>
                </c:pt>
                <c:pt idx="948">
                  <c:v>42047</c:v>
                </c:pt>
                <c:pt idx="949">
                  <c:v>42047</c:v>
                </c:pt>
                <c:pt idx="950">
                  <c:v>42048</c:v>
                </c:pt>
                <c:pt idx="951">
                  <c:v>42049</c:v>
                </c:pt>
                <c:pt idx="952">
                  <c:v>42050</c:v>
                </c:pt>
                <c:pt idx="953">
                  <c:v>42050</c:v>
                </c:pt>
                <c:pt idx="954">
                  <c:v>42051</c:v>
                </c:pt>
                <c:pt idx="955">
                  <c:v>42052</c:v>
                </c:pt>
                <c:pt idx="956">
                  <c:v>42052</c:v>
                </c:pt>
                <c:pt idx="957">
                  <c:v>42053</c:v>
                </c:pt>
                <c:pt idx="958">
                  <c:v>42054</c:v>
                </c:pt>
                <c:pt idx="959">
                  <c:v>42054</c:v>
                </c:pt>
                <c:pt idx="960">
                  <c:v>42055</c:v>
                </c:pt>
                <c:pt idx="961">
                  <c:v>42056</c:v>
                </c:pt>
                <c:pt idx="962">
                  <c:v>42057</c:v>
                </c:pt>
                <c:pt idx="963">
                  <c:v>42057</c:v>
                </c:pt>
                <c:pt idx="964">
                  <c:v>42058</c:v>
                </c:pt>
                <c:pt idx="965">
                  <c:v>42059</c:v>
                </c:pt>
                <c:pt idx="966">
                  <c:v>42059</c:v>
                </c:pt>
                <c:pt idx="967">
                  <c:v>42060</c:v>
                </c:pt>
                <c:pt idx="968">
                  <c:v>42061</c:v>
                </c:pt>
                <c:pt idx="969">
                  <c:v>42061</c:v>
                </c:pt>
                <c:pt idx="970">
                  <c:v>42062</c:v>
                </c:pt>
                <c:pt idx="971">
                  <c:v>42064</c:v>
                </c:pt>
                <c:pt idx="972">
                  <c:v>42064</c:v>
                </c:pt>
                <c:pt idx="973">
                  <c:v>42065</c:v>
                </c:pt>
                <c:pt idx="974">
                  <c:v>42066</c:v>
                </c:pt>
                <c:pt idx="975">
                  <c:v>42066</c:v>
                </c:pt>
                <c:pt idx="976">
                  <c:v>42066</c:v>
                </c:pt>
                <c:pt idx="977">
                  <c:v>42067</c:v>
                </c:pt>
                <c:pt idx="978">
                  <c:v>42068</c:v>
                </c:pt>
                <c:pt idx="979">
                  <c:v>42068</c:v>
                </c:pt>
                <c:pt idx="980">
                  <c:v>42068</c:v>
                </c:pt>
                <c:pt idx="981">
                  <c:v>42069</c:v>
                </c:pt>
                <c:pt idx="982">
                  <c:v>42070</c:v>
                </c:pt>
                <c:pt idx="983">
                  <c:v>42071</c:v>
                </c:pt>
                <c:pt idx="984">
                  <c:v>42071</c:v>
                </c:pt>
                <c:pt idx="985">
                  <c:v>42072</c:v>
                </c:pt>
                <c:pt idx="986">
                  <c:v>42073</c:v>
                </c:pt>
                <c:pt idx="987">
                  <c:v>42073</c:v>
                </c:pt>
                <c:pt idx="988">
                  <c:v>42074</c:v>
                </c:pt>
                <c:pt idx="989">
                  <c:v>42075</c:v>
                </c:pt>
                <c:pt idx="990">
                  <c:v>42075</c:v>
                </c:pt>
                <c:pt idx="991">
                  <c:v>42076</c:v>
                </c:pt>
                <c:pt idx="992">
                  <c:v>42077</c:v>
                </c:pt>
                <c:pt idx="993">
                  <c:v>42078</c:v>
                </c:pt>
                <c:pt idx="994">
                  <c:v>42078</c:v>
                </c:pt>
                <c:pt idx="995">
                  <c:v>42079</c:v>
                </c:pt>
                <c:pt idx="996">
                  <c:v>42080</c:v>
                </c:pt>
                <c:pt idx="997">
                  <c:v>42080</c:v>
                </c:pt>
                <c:pt idx="998">
                  <c:v>42081</c:v>
                </c:pt>
                <c:pt idx="999">
                  <c:v>42082</c:v>
                </c:pt>
                <c:pt idx="1000">
                  <c:v>42082</c:v>
                </c:pt>
                <c:pt idx="1001">
                  <c:v>42083</c:v>
                </c:pt>
                <c:pt idx="1002">
                  <c:v>42084</c:v>
                </c:pt>
                <c:pt idx="1003">
                  <c:v>42085</c:v>
                </c:pt>
                <c:pt idx="1004">
                  <c:v>42085</c:v>
                </c:pt>
                <c:pt idx="1005">
                  <c:v>42086</c:v>
                </c:pt>
                <c:pt idx="1006">
                  <c:v>42087</c:v>
                </c:pt>
                <c:pt idx="1007">
                  <c:v>42087</c:v>
                </c:pt>
                <c:pt idx="1008">
                  <c:v>42088</c:v>
                </c:pt>
                <c:pt idx="1009">
                  <c:v>42089</c:v>
                </c:pt>
                <c:pt idx="1010">
                  <c:v>42089</c:v>
                </c:pt>
                <c:pt idx="1011">
                  <c:v>42090</c:v>
                </c:pt>
                <c:pt idx="1012">
                  <c:v>42091</c:v>
                </c:pt>
                <c:pt idx="1013">
                  <c:v>42092</c:v>
                </c:pt>
                <c:pt idx="1014">
                  <c:v>42092</c:v>
                </c:pt>
                <c:pt idx="1015">
                  <c:v>42093</c:v>
                </c:pt>
                <c:pt idx="1016">
                  <c:v>42094</c:v>
                </c:pt>
                <c:pt idx="1017">
                  <c:v>42094</c:v>
                </c:pt>
                <c:pt idx="1018">
                  <c:v>42095</c:v>
                </c:pt>
                <c:pt idx="1019">
                  <c:v>42096</c:v>
                </c:pt>
                <c:pt idx="1020">
                  <c:v>42096</c:v>
                </c:pt>
                <c:pt idx="1021">
                  <c:v>42097</c:v>
                </c:pt>
                <c:pt idx="1022">
                  <c:v>42098</c:v>
                </c:pt>
                <c:pt idx="1023">
                  <c:v>42099</c:v>
                </c:pt>
                <c:pt idx="1024">
                  <c:v>42099</c:v>
                </c:pt>
                <c:pt idx="1025">
                  <c:v>42100</c:v>
                </c:pt>
                <c:pt idx="1026">
                  <c:v>42101</c:v>
                </c:pt>
                <c:pt idx="1027">
                  <c:v>42101</c:v>
                </c:pt>
                <c:pt idx="1028">
                  <c:v>42102</c:v>
                </c:pt>
                <c:pt idx="1029">
                  <c:v>42103</c:v>
                </c:pt>
                <c:pt idx="1030">
                  <c:v>42103</c:v>
                </c:pt>
                <c:pt idx="1031">
                  <c:v>42104</c:v>
                </c:pt>
                <c:pt idx="1032">
                  <c:v>42105</c:v>
                </c:pt>
                <c:pt idx="1033">
                  <c:v>42106</c:v>
                </c:pt>
                <c:pt idx="1034">
                  <c:v>42106</c:v>
                </c:pt>
                <c:pt idx="1035">
                  <c:v>42107</c:v>
                </c:pt>
                <c:pt idx="1036">
                  <c:v>42108</c:v>
                </c:pt>
                <c:pt idx="1037">
                  <c:v>42108</c:v>
                </c:pt>
                <c:pt idx="1038">
                  <c:v>42109</c:v>
                </c:pt>
                <c:pt idx="1039">
                  <c:v>42110</c:v>
                </c:pt>
                <c:pt idx="1040">
                  <c:v>42110</c:v>
                </c:pt>
                <c:pt idx="1041">
                  <c:v>42111</c:v>
                </c:pt>
                <c:pt idx="1042">
                  <c:v>42112</c:v>
                </c:pt>
                <c:pt idx="1043">
                  <c:v>42113</c:v>
                </c:pt>
                <c:pt idx="1044">
                  <c:v>42113</c:v>
                </c:pt>
                <c:pt idx="1045">
                  <c:v>42114</c:v>
                </c:pt>
                <c:pt idx="1046">
                  <c:v>42115</c:v>
                </c:pt>
                <c:pt idx="1047">
                  <c:v>42115</c:v>
                </c:pt>
                <c:pt idx="1048">
                  <c:v>42116</c:v>
                </c:pt>
                <c:pt idx="1049">
                  <c:v>42117</c:v>
                </c:pt>
                <c:pt idx="1050">
                  <c:v>42117</c:v>
                </c:pt>
                <c:pt idx="1051">
                  <c:v>42118</c:v>
                </c:pt>
                <c:pt idx="1052">
                  <c:v>42119</c:v>
                </c:pt>
                <c:pt idx="1053">
                  <c:v>42120</c:v>
                </c:pt>
                <c:pt idx="1054">
                  <c:v>42120</c:v>
                </c:pt>
                <c:pt idx="1055">
                  <c:v>42121</c:v>
                </c:pt>
                <c:pt idx="1056">
                  <c:v>42122</c:v>
                </c:pt>
                <c:pt idx="1057">
                  <c:v>42122</c:v>
                </c:pt>
                <c:pt idx="1058">
                  <c:v>42123</c:v>
                </c:pt>
                <c:pt idx="1059">
                  <c:v>42124</c:v>
                </c:pt>
                <c:pt idx="1060">
                  <c:v>42124</c:v>
                </c:pt>
                <c:pt idx="1061">
                  <c:v>42125</c:v>
                </c:pt>
                <c:pt idx="1062">
                  <c:v>42126</c:v>
                </c:pt>
                <c:pt idx="1063">
                  <c:v>42127</c:v>
                </c:pt>
                <c:pt idx="1064">
                  <c:v>42127</c:v>
                </c:pt>
                <c:pt idx="1065">
                  <c:v>42128</c:v>
                </c:pt>
                <c:pt idx="1066">
                  <c:v>42129</c:v>
                </c:pt>
                <c:pt idx="1067">
                  <c:v>42129</c:v>
                </c:pt>
                <c:pt idx="1068">
                  <c:v>42130</c:v>
                </c:pt>
                <c:pt idx="1069">
                  <c:v>42131</c:v>
                </c:pt>
                <c:pt idx="1070">
                  <c:v>42131</c:v>
                </c:pt>
                <c:pt idx="1071">
                  <c:v>42132</c:v>
                </c:pt>
                <c:pt idx="1072">
                  <c:v>42133</c:v>
                </c:pt>
                <c:pt idx="1073">
                  <c:v>42134</c:v>
                </c:pt>
                <c:pt idx="1074">
                  <c:v>42134</c:v>
                </c:pt>
                <c:pt idx="1075">
                  <c:v>42135</c:v>
                </c:pt>
                <c:pt idx="1076">
                  <c:v>42136</c:v>
                </c:pt>
                <c:pt idx="1077">
                  <c:v>42136</c:v>
                </c:pt>
                <c:pt idx="1078">
                  <c:v>42137</c:v>
                </c:pt>
                <c:pt idx="1079">
                  <c:v>42138</c:v>
                </c:pt>
                <c:pt idx="1080">
                  <c:v>42138</c:v>
                </c:pt>
                <c:pt idx="1081">
                  <c:v>42139</c:v>
                </c:pt>
                <c:pt idx="1082">
                  <c:v>42140</c:v>
                </c:pt>
                <c:pt idx="1083">
                  <c:v>42141</c:v>
                </c:pt>
                <c:pt idx="1084">
                  <c:v>42141</c:v>
                </c:pt>
                <c:pt idx="1085">
                  <c:v>42142</c:v>
                </c:pt>
                <c:pt idx="1086">
                  <c:v>42143</c:v>
                </c:pt>
                <c:pt idx="1087">
                  <c:v>42143</c:v>
                </c:pt>
                <c:pt idx="1088">
                  <c:v>42144</c:v>
                </c:pt>
                <c:pt idx="1089">
                  <c:v>42145</c:v>
                </c:pt>
                <c:pt idx="1090">
                  <c:v>42145</c:v>
                </c:pt>
                <c:pt idx="1091">
                  <c:v>42146</c:v>
                </c:pt>
                <c:pt idx="1092">
                  <c:v>42147</c:v>
                </c:pt>
                <c:pt idx="1093">
                  <c:v>42148</c:v>
                </c:pt>
                <c:pt idx="1094">
                  <c:v>42148</c:v>
                </c:pt>
                <c:pt idx="1095">
                  <c:v>42149</c:v>
                </c:pt>
                <c:pt idx="1096">
                  <c:v>42150</c:v>
                </c:pt>
                <c:pt idx="1097">
                  <c:v>42150</c:v>
                </c:pt>
                <c:pt idx="1098">
                  <c:v>42151</c:v>
                </c:pt>
                <c:pt idx="1099">
                  <c:v>42152</c:v>
                </c:pt>
                <c:pt idx="1100">
                  <c:v>42152</c:v>
                </c:pt>
                <c:pt idx="1101">
                  <c:v>42153</c:v>
                </c:pt>
                <c:pt idx="1102">
                  <c:v>42154</c:v>
                </c:pt>
                <c:pt idx="1103">
                  <c:v>42155</c:v>
                </c:pt>
                <c:pt idx="1104">
                  <c:v>42155</c:v>
                </c:pt>
                <c:pt idx="1105">
                  <c:v>42156</c:v>
                </c:pt>
                <c:pt idx="1106">
                  <c:v>42157</c:v>
                </c:pt>
                <c:pt idx="1107">
                  <c:v>42157</c:v>
                </c:pt>
                <c:pt idx="1108">
                  <c:v>42158</c:v>
                </c:pt>
                <c:pt idx="1109">
                  <c:v>42159</c:v>
                </c:pt>
                <c:pt idx="1110">
                  <c:v>42159</c:v>
                </c:pt>
                <c:pt idx="1111">
                  <c:v>42160</c:v>
                </c:pt>
                <c:pt idx="1112">
                  <c:v>42161</c:v>
                </c:pt>
                <c:pt idx="1113">
                  <c:v>42162</c:v>
                </c:pt>
                <c:pt idx="1114">
                  <c:v>42162</c:v>
                </c:pt>
                <c:pt idx="1115">
                  <c:v>42163</c:v>
                </c:pt>
                <c:pt idx="1116">
                  <c:v>42164</c:v>
                </c:pt>
                <c:pt idx="1117">
                  <c:v>42164</c:v>
                </c:pt>
                <c:pt idx="1118">
                  <c:v>42165</c:v>
                </c:pt>
                <c:pt idx="1119">
                  <c:v>42166</c:v>
                </c:pt>
                <c:pt idx="1120">
                  <c:v>42166</c:v>
                </c:pt>
                <c:pt idx="1121">
                  <c:v>42167</c:v>
                </c:pt>
                <c:pt idx="1122">
                  <c:v>42168</c:v>
                </c:pt>
                <c:pt idx="1123">
                  <c:v>42169</c:v>
                </c:pt>
                <c:pt idx="1124">
                  <c:v>42169</c:v>
                </c:pt>
                <c:pt idx="1125">
                  <c:v>42170</c:v>
                </c:pt>
                <c:pt idx="1126">
                  <c:v>42171</c:v>
                </c:pt>
                <c:pt idx="1127">
                  <c:v>42171</c:v>
                </c:pt>
                <c:pt idx="1128">
                  <c:v>42172</c:v>
                </c:pt>
                <c:pt idx="1129">
                  <c:v>42173</c:v>
                </c:pt>
                <c:pt idx="1130">
                  <c:v>42173</c:v>
                </c:pt>
                <c:pt idx="1131">
                  <c:v>42174</c:v>
                </c:pt>
                <c:pt idx="1132">
                  <c:v>42175</c:v>
                </c:pt>
                <c:pt idx="1133">
                  <c:v>42176</c:v>
                </c:pt>
                <c:pt idx="1134">
                  <c:v>42176</c:v>
                </c:pt>
                <c:pt idx="1135">
                  <c:v>42177</c:v>
                </c:pt>
                <c:pt idx="1136">
                  <c:v>42178</c:v>
                </c:pt>
                <c:pt idx="1137">
                  <c:v>42178</c:v>
                </c:pt>
                <c:pt idx="1138">
                  <c:v>42179</c:v>
                </c:pt>
                <c:pt idx="1139">
                  <c:v>42180</c:v>
                </c:pt>
                <c:pt idx="1140">
                  <c:v>42180</c:v>
                </c:pt>
                <c:pt idx="1141">
                  <c:v>42181</c:v>
                </c:pt>
                <c:pt idx="1142">
                  <c:v>42182</c:v>
                </c:pt>
                <c:pt idx="1143">
                  <c:v>42183</c:v>
                </c:pt>
                <c:pt idx="1144">
                  <c:v>42183</c:v>
                </c:pt>
                <c:pt idx="1145">
                  <c:v>42184</c:v>
                </c:pt>
                <c:pt idx="1146">
                  <c:v>42185</c:v>
                </c:pt>
                <c:pt idx="1147">
                  <c:v>42185</c:v>
                </c:pt>
                <c:pt idx="1148">
                  <c:v>42187</c:v>
                </c:pt>
                <c:pt idx="1149">
                  <c:v>42187</c:v>
                </c:pt>
                <c:pt idx="1150">
                  <c:v>42190</c:v>
                </c:pt>
                <c:pt idx="1151">
                  <c:v>42190</c:v>
                </c:pt>
                <c:pt idx="1152">
                  <c:v>42192</c:v>
                </c:pt>
                <c:pt idx="1153">
                  <c:v>42192</c:v>
                </c:pt>
                <c:pt idx="1154">
                  <c:v>42194</c:v>
                </c:pt>
                <c:pt idx="1155">
                  <c:v>42194</c:v>
                </c:pt>
                <c:pt idx="1156">
                  <c:v>42197</c:v>
                </c:pt>
                <c:pt idx="1157">
                  <c:v>42197</c:v>
                </c:pt>
                <c:pt idx="1158">
                  <c:v>42199</c:v>
                </c:pt>
                <c:pt idx="1159">
                  <c:v>42199</c:v>
                </c:pt>
                <c:pt idx="1160">
                  <c:v>42201</c:v>
                </c:pt>
                <c:pt idx="1161">
                  <c:v>42201</c:v>
                </c:pt>
                <c:pt idx="1162">
                  <c:v>42204</c:v>
                </c:pt>
                <c:pt idx="1163">
                  <c:v>42204</c:v>
                </c:pt>
                <c:pt idx="1164">
                  <c:v>42206</c:v>
                </c:pt>
                <c:pt idx="1165">
                  <c:v>42206</c:v>
                </c:pt>
                <c:pt idx="1166">
                  <c:v>42208</c:v>
                </c:pt>
                <c:pt idx="1167">
                  <c:v>42208</c:v>
                </c:pt>
                <c:pt idx="1168">
                  <c:v>42211</c:v>
                </c:pt>
                <c:pt idx="1169">
                  <c:v>42211</c:v>
                </c:pt>
                <c:pt idx="1170">
                  <c:v>42213</c:v>
                </c:pt>
                <c:pt idx="1171">
                  <c:v>42213</c:v>
                </c:pt>
                <c:pt idx="1172">
                  <c:v>42215</c:v>
                </c:pt>
                <c:pt idx="1173">
                  <c:v>42215</c:v>
                </c:pt>
                <c:pt idx="1174">
                  <c:v>42218</c:v>
                </c:pt>
                <c:pt idx="1175">
                  <c:v>42218</c:v>
                </c:pt>
                <c:pt idx="1176">
                  <c:v>42220</c:v>
                </c:pt>
                <c:pt idx="1177">
                  <c:v>42220</c:v>
                </c:pt>
                <c:pt idx="1178">
                  <c:v>42222</c:v>
                </c:pt>
                <c:pt idx="1179">
                  <c:v>42222</c:v>
                </c:pt>
                <c:pt idx="1180">
                  <c:v>42225</c:v>
                </c:pt>
                <c:pt idx="1181">
                  <c:v>42225</c:v>
                </c:pt>
                <c:pt idx="1182">
                  <c:v>42227</c:v>
                </c:pt>
                <c:pt idx="1183">
                  <c:v>42227</c:v>
                </c:pt>
                <c:pt idx="1184">
                  <c:v>42229</c:v>
                </c:pt>
                <c:pt idx="1185">
                  <c:v>42229</c:v>
                </c:pt>
                <c:pt idx="1186">
                  <c:v>42232</c:v>
                </c:pt>
                <c:pt idx="1187">
                  <c:v>42232</c:v>
                </c:pt>
                <c:pt idx="1188">
                  <c:v>42234</c:v>
                </c:pt>
                <c:pt idx="1189">
                  <c:v>42234</c:v>
                </c:pt>
                <c:pt idx="1190">
                  <c:v>42236</c:v>
                </c:pt>
                <c:pt idx="1191">
                  <c:v>42236</c:v>
                </c:pt>
                <c:pt idx="1192">
                  <c:v>42239</c:v>
                </c:pt>
                <c:pt idx="1193">
                  <c:v>42239</c:v>
                </c:pt>
                <c:pt idx="1194">
                  <c:v>42241</c:v>
                </c:pt>
                <c:pt idx="1195">
                  <c:v>42241</c:v>
                </c:pt>
                <c:pt idx="1196">
                  <c:v>42243</c:v>
                </c:pt>
                <c:pt idx="1197">
                  <c:v>42243</c:v>
                </c:pt>
                <c:pt idx="1198">
                  <c:v>42246</c:v>
                </c:pt>
                <c:pt idx="1199">
                  <c:v>42246</c:v>
                </c:pt>
                <c:pt idx="1200">
                  <c:v>42248</c:v>
                </c:pt>
                <c:pt idx="1201">
                  <c:v>42248</c:v>
                </c:pt>
                <c:pt idx="1202">
                  <c:v>42250</c:v>
                </c:pt>
                <c:pt idx="1203">
                  <c:v>42250</c:v>
                </c:pt>
                <c:pt idx="1204">
                  <c:v>42253</c:v>
                </c:pt>
                <c:pt idx="1205">
                  <c:v>42253</c:v>
                </c:pt>
                <c:pt idx="1206">
                  <c:v>42255</c:v>
                </c:pt>
                <c:pt idx="1207">
                  <c:v>42255</c:v>
                </c:pt>
                <c:pt idx="1208">
                  <c:v>42255</c:v>
                </c:pt>
                <c:pt idx="1209">
                  <c:v>42257</c:v>
                </c:pt>
                <c:pt idx="1210">
                  <c:v>42257</c:v>
                </c:pt>
                <c:pt idx="1211">
                  <c:v>42260</c:v>
                </c:pt>
                <c:pt idx="1212">
                  <c:v>42260</c:v>
                </c:pt>
                <c:pt idx="1213">
                  <c:v>42262</c:v>
                </c:pt>
                <c:pt idx="1214">
                  <c:v>42262</c:v>
                </c:pt>
                <c:pt idx="1215">
                  <c:v>42264</c:v>
                </c:pt>
                <c:pt idx="1216">
                  <c:v>42264</c:v>
                </c:pt>
                <c:pt idx="1217">
                  <c:v>42267</c:v>
                </c:pt>
                <c:pt idx="1218">
                  <c:v>42267</c:v>
                </c:pt>
                <c:pt idx="1219">
                  <c:v>42269</c:v>
                </c:pt>
                <c:pt idx="1220">
                  <c:v>42269</c:v>
                </c:pt>
                <c:pt idx="1221">
                  <c:v>42271</c:v>
                </c:pt>
                <c:pt idx="1222">
                  <c:v>42271</c:v>
                </c:pt>
                <c:pt idx="1223">
                  <c:v>42274</c:v>
                </c:pt>
                <c:pt idx="1224">
                  <c:v>42274</c:v>
                </c:pt>
                <c:pt idx="1225">
                  <c:v>42276</c:v>
                </c:pt>
                <c:pt idx="1226">
                  <c:v>42276</c:v>
                </c:pt>
                <c:pt idx="1227">
                  <c:v>42276</c:v>
                </c:pt>
                <c:pt idx="1228">
                  <c:v>42278</c:v>
                </c:pt>
                <c:pt idx="1229">
                  <c:v>42281</c:v>
                </c:pt>
                <c:pt idx="1230">
                  <c:v>42281</c:v>
                </c:pt>
                <c:pt idx="1231">
                  <c:v>42283</c:v>
                </c:pt>
                <c:pt idx="1232">
                  <c:v>42283</c:v>
                </c:pt>
                <c:pt idx="1233">
                  <c:v>42285</c:v>
                </c:pt>
                <c:pt idx="1234">
                  <c:v>42285</c:v>
                </c:pt>
                <c:pt idx="1235">
                  <c:v>42288</c:v>
                </c:pt>
                <c:pt idx="1236">
                  <c:v>42290</c:v>
                </c:pt>
                <c:pt idx="1237">
                  <c:v>42292</c:v>
                </c:pt>
                <c:pt idx="1238">
                  <c:v>42292</c:v>
                </c:pt>
                <c:pt idx="1239">
                  <c:v>42295</c:v>
                </c:pt>
                <c:pt idx="1240">
                  <c:v>42295</c:v>
                </c:pt>
                <c:pt idx="1241">
                  <c:v>42297</c:v>
                </c:pt>
                <c:pt idx="1242">
                  <c:v>42297</c:v>
                </c:pt>
                <c:pt idx="1243">
                  <c:v>42299</c:v>
                </c:pt>
                <c:pt idx="1244">
                  <c:v>42299</c:v>
                </c:pt>
                <c:pt idx="1245">
                  <c:v>42302</c:v>
                </c:pt>
                <c:pt idx="1246">
                  <c:v>42302</c:v>
                </c:pt>
                <c:pt idx="1247">
                  <c:v>42304</c:v>
                </c:pt>
                <c:pt idx="1248">
                  <c:v>42304</c:v>
                </c:pt>
                <c:pt idx="1249">
                  <c:v>42306</c:v>
                </c:pt>
                <c:pt idx="1250">
                  <c:v>42306</c:v>
                </c:pt>
                <c:pt idx="1251">
                  <c:v>42309</c:v>
                </c:pt>
                <c:pt idx="1252">
                  <c:v>42309</c:v>
                </c:pt>
                <c:pt idx="1253">
                  <c:v>42311</c:v>
                </c:pt>
                <c:pt idx="1254">
                  <c:v>42311</c:v>
                </c:pt>
                <c:pt idx="1255">
                  <c:v>42313</c:v>
                </c:pt>
                <c:pt idx="1256">
                  <c:v>42313</c:v>
                </c:pt>
                <c:pt idx="1257">
                  <c:v>42316</c:v>
                </c:pt>
                <c:pt idx="1258">
                  <c:v>42316</c:v>
                </c:pt>
                <c:pt idx="1259">
                  <c:v>42318</c:v>
                </c:pt>
                <c:pt idx="1260">
                  <c:v>42318</c:v>
                </c:pt>
                <c:pt idx="1261">
                  <c:v>42320</c:v>
                </c:pt>
                <c:pt idx="1262">
                  <c:v>42320</c:v>
                </c:pt>
                <c:pt idx="1263">
                  <c:v>42323</c:v>
                </c:pt>
                <c:pt idx="1264">
                  <c:v>42323</c:v>
                </c:pt>
                <c:pt idx="1265">
                  <c:v>42325</c:v>
                </c:pt>
                <c:pt idx="1266">
                  <c:v>42325</c:v>
                </c:pt>
                <c:pt idx="1267">
                  <c:v>42327</c:v>
                </c:pt>
                <c:pt idx="1268">
                  <c:v>42327</c:v>
                </c:pt>
                <c:pt idx="1269">
                  <c:v>42330</c:v>
                </c:pt>
                <c:pt idx="1270">
                  <c:v>42330</c:v>
                </c:pt>
                <c:pt idx="1271">
                  <c:v>42332</c:v>
                </c:pt>
                <c:pt idx="1272">
                  <c:v>42332</c:v>
                </c:pt>
                <c:pt idx="1273">
                  <c:v>42334</c:v>
                </c:pt>
                <c:pt idx="1274">
                  <c:v>42334</c:v>
                </c:pt>
                <c:pt idx="1275">
                  <c:v>42337</c:v>
                </c:pt>
                <c:pt idx="1276">
                  <c:v>42337</c:v>
                </c:pt>
                <c:pt idx="1277">
                  <c:v>42339</c:v>
                </c:pt>
                <c:pt idx="1278">
                  <c:v>42339</c:v>
                </c:pt>
                <c:pt idx="1279">
                  <c:v>42341</c:v>
                </c:pt>
                <c:pt idx="1280">
                  <c:v>42341</c:v>
                </c:pt>
                <c:pt idx="1281">
                  <c:v>42344</c:v>
                </c:pt>
                <c:pt idx="1282">
                  <c:v>42344</c:v>
                </c:pt>
                <c:pt idx="1283">
                  <c:v>42346</c:v>
                </c:pt>
                <c:pt idx="1284">
                  <c:v>42346</c:v>
                </c:pt>
                <c:pt idx="1285">
                  <c:v>42346</c:v>
                </c:pt>
                <c:pt idx="1286">
                  <c:v>42348</c:v>
                </c:pt>
                <c:pt idx="1287">
                  <c:v>42348</c:v>
                </c:pt>
                <c:pt idx="1288">
                  <c:v>42351</c:v>
                </c:pt>
                <c:pt idx="1289">
                  <c:v>42351</c:v>
                </c:pt>
                <c:pt idx="1290">
                  <c:v>42353</c:v>
                </c:pt>
                <c:pt idx="1291">
                  <c:v>42353</c:v>
                </c:pt>
                <c:pt idx="1292">
                  <c:v>42355</c:v>
                </c:pt>
                <c:pt idx="1293">
                  <c:v>42355</c:v>
                </c:pt>
                <c:pt idx="1294">
                  <c:v>42358</c:v>
                </c:pt>
                <c:pt idx="1295">
                  <c:v>42358</c:v>
                </c:pt>
                <c:pt idx="1296">
                  <c:v>42360</c:v>
                </c:pt>
                <c:pt idx="1297">
                  <c:v>42360</c:v>
                </c:pt>
                <c:pt idx="1298">
                  <c:v>42362</c:v>
                </c:pt>
                <c:pt idx="1299">
                  <c:v>42362</c:v>
                </c:pt>
                <c:pt idx="1300">
                  <c:v>42365</c:v>
                </c:pt>
                <c:pt idx="1301">
                  <c:v>42365</c:v>
                </c:pt>
                <c:pt idx="1302">
                  <c:v>42367</c:v>
                </c:pt>
                <c:pt idx="1303">
                  <c:v>42367</c:v>
                </c:pt>
                <c:pt idx="1304">
                  <c:v>42369</c:v>
                </c:pt>
                <c:pt idx="1305">
                  <c:v>42372</c:v>
                </c:pt>
                <c:pt idx="1306">
                  <c:v>42372</c:v>
                </c:pt>
                <c:pt idx="1307">
                  <c:v>42372</c:v>
                </c:pt>
                <c:pt idx="1308">
                  <c:v>42374</c:v>
                </c:pt>
                <c:pt idx="1309">
                  <c:v>42374</c:v>
                </c:pt>
                <c:pt idx="1310">
                  <c:v>42376</c:v>
                </c:pt>
                <c:pt idx="1311">
                  <c:v>42376</c:v>
                </c:pt>
                <c:pt idx="1312">
                  <c:v>42379</c:v>
                </c:pt>
                <c:pt idx="1313">
                  <c:v>42379</c:v>
                </c:pt>
                <c:pt idx="1314">
                  <c:v>42381</c:v>
                </c:pt>
                <c:pt idx="1315">
                  <c:v>42381</c:v>
                </c:pt>
                <c:pt idx="1316">
                  <c:v>42383</c:v>
                </c:pt>
                <c:pt idx="1317">
                  <c:v>42383</c:v>
                </c:pt>
                <c:pt idx="1318">
                  <c:v>42383</c:v>
                </c:pt>
                <c:pt idx="1319">
                  <c:v>42386</c:v>
                </c:pt>
                <c:pt idx="1320">
                  <c:v>42386</c:v>
                </c:pt>
                <c:pt idx="1321">
                  <c:v>42388</c:v>
                </c:pt>
                <c:pt idx="1322">
                  <c:v>42388</c:v>
                </c:pt>
                <c:pt idx="1323">
                  <c:v>42390</c:v>
                </c:pt>
                <c:pt idx="1324">
                  <c:v>42390</c:v>
                </c:pt>
                <c:pt idx="1325">
                  <c:v>42393</c:v>
                </c:pt>
                <c:pt idx="1326">
                  <c:v>42393</c:v>
                </c:pt>
                <c:pt idx="1327">
                  <c:v>42395</c:v>
                </c:pt>
                <c:pt idx="1328">
                  <c:v>42395</c:v>
                </c:pt>
                <c:pt idx="1329">
                  <c:v>42397</c:v>
                </c:pt>
                <c:pt idx="1330">
                  <c:v>42397</c:v>
                </c:pt>
                <c:pt idx="1331">
                  <c:v>42400</c:v>
                </c:pt>
                <c:pt idx="1332">
                  <c:v>42400</c:v>
                </c:pt>
                <c:pt idx="1333">
                  <c:v>42402</c:v>
                </c:pt>
                <c:pt idx="1334">
                  <c:v>42402</c:v>
                </c:pt>
                <c:pt idx="1335">
                  <c:v>42404</c:v>
                </c:pt>
                <c:pt idx="1336">
                  <c:v>42404</c:v>
                </c:pt>
                <c:pt idx="1337">
                  <c:v>42407</c:v>
                </c:pt>
                <c:pt idx="1338">
                  <c:v>42407</c:v>
                </c:pt>
                <c:pt idx="1339">
                  <c:v>42409</c:v>
                </c:pt>
                <c:pt idx="1340">
                  <c:v>42409</c:v>
                </c:pt>
                <c:pt idx="1341">
                  <c:v>42411</c:v>
                </c:pt>
                <c:pt idx="1342">
                  <c:v>42411</c:v>
                </c:pt>
                <c:pt idx="1343">
                  <c:v>42414</c:v>
                </c:pt>
                <c:pt idx="1344">
                  <c:v>42414</c:v>
                </c:pt>
                <c:pt idx="1345">
                  <c:v>42416</c:v>
                </c:pt>
                <c:pt idx="1346">
                  <c:v>42416</c:v>
                </c:pt>
                <c:pt idx="1347">
                  <c:v>42418</c:v>
                </c:pt>
                <c:pt idx="1348">
                  <c:v>42418</c:v>
                </c:pt>
                <c:pt idx="1349">
                  <c:v>42421</c:v>
                </c:pt>
                <c:pt idx="1350">
                  <c:v>42421</c:v>
                </c:pt>
                <c:pt idx="1351">
                  <c:v>42423</c:v>
                </c:pt>
                <c:pt idx="1352">
                  <c:v>42423</c:v>
                </c:pt>
                <c:pt idx="1353">
                  <c:v>42425</c:v>
                </c:pt>
                <c:pt idx="1354">
                  <c:v>42425</c:v>
                </c:pt>
                <c:pt idx="1355">
                  <c:v>42428</c:v>
                </c:pt>
                <c:pt idx="1356">
                  <c:v>42428</c:v>
                </c:pt>
                <c:pt idx="1357">
                  <c:v>42430</c:v>
                </c:pt>
                <c:pt idx="1358">
                  <c:v>42432</c:v>
                </c:pt>
                <c:pt idx="1359">
                  <c:v>42432</c:v>
                </c:pt>
                <c:pt idx="1360">
                  <c:v>42435</c:v>
                </c:pt>
                <c:pt idx="1361">
                  <c:v>42435</c:v>
                </c:pt>
                <c:pt idx="1362">
                  <c:v>42436</c:v>
                </c:pt>
                <c:pt idx="1363">
                  <c:v>42437</c:v>
                </c:pt>
                <c:pt idx="1364">
                  <c:v>42437</c:v>
                </c:pt>
                <c:pt idx="1365">
                  <c:v>42439</c:v>
                </c:pt>
                <c:pt idx="1366">
                  <c:v>42439</c:v>
                </c:pt>
                <c:pt idx="1367">
                  <c:v>42449</c:v>
                </c:pt>
                <c:pt idx="1368">
                  <c:v>42449</c:v>
                </c:pt>
                <c:pt idx="1369">
                  <c:v>42451</c:v>
                </c:pt>
                <c:pt idx="1370">
                  <c:v>42451</c:v>
                </c:pt>
                <c:pt idx="1371">
                  <c:v>42453</c:v>
                </c:pt>
                <c:pt idx="1372">
                  <c:v>42453</c:v>
                </c:pt>
                <c:pt idx="1373">
                  <c:v>42456</c:v>
                </c:pt>
                <c:pt idx="1374">
                  <c:v>42456</c:v>
                </c:pt>
                <c:pt idx="1375">
                  <c:v>42458</c:v>
                </c:pt>
                <c:pt idx="1376">
                  <c:v>42458</c:v>
                </c:pt>
                <c:pt idx="1377">
                  <c:v>42460</c:v>
                </c:pt>
                <c:pt idx="1378">
                  <c:v>42460</c:v>
                </c:pt>
                <c:pt idx="1379">
                  <c:v>42463</c:v>
                </c:pt>
                <c:pt idx="1380">
                  <c:v>42463</c:v>
                </c:pt>
                <c:pt idx="1381">
                  <c:v>42465</c:v>
                </c:pt>
                <c:pt idx="1382">
                  <c:v>42465</c:v>
                </c:pt>
                <c:pt idx="1383">
                  <c:v>42467</c:v>
                </c:pt>
                <c:pt idx="1384">
                  <c:v>42470</c:v>
                </c:pt>
                <c:pt idx="1385">
                  <c:v>42470</c:v>
                </c:pt>
                <c:pt idx="1386">
                  <c:v>42472</c:v>
                </c:pt>
                <c:pt idx="1387">
                  <c:v>42472</c:v>
                </c:pt>
                <c:pt idx="1388">
                  <c:v>42474</c:v>
                </c:pt>
                <c:pt idx="1389">
                  <c:v>42474</c:v>
                </c:pt>
                <c:pt idx="1390">
                  <c:v>42477</c:v>
                </c:pt>
                <c:pt idx="1391">
                  <c:v>42477</c:v>
                </c:pt>
                <c:pt idx="1392">
                  <c:v>42477</c:v>
                </c:pt>
                <c:pt idx="1393">
                  <c:v>42479</c:v>
                </c:pt>
                <c:pt idx="1394">
                  <c:v>42479</c:v>
                </c:pt>
                <c:pt idx="1395">
                  <c:v>42481</c:v>
                </c:pt>
                <c:pt idx="1396">
                  <c:v>42481</c:v>
                </c:pt>
                <c:pt idx="1397">
                  <c:v>42484</c:v>
                </c:pt>
                <c:pt idx="1398">
                  <c:v>42484</c:v>
                </c:pt>
                <c:pt idx="1399">
                  <c:v>42486</c:v>
                </c:pt>
                <c:pt idx="1400">
                  <c:v>42486</c:v>
                </c:pt>
                <c:pt idx="1401">
                  <c:v>42488</c:v>
                </c:pt>
                <c:pt idx="1402">
                  <c:v>42488</c:v>
                </c:pt>
                <c:pt idx="1403">
                  <c:v>42491</c:v>
                </c:pt>
                <c:pt idx="1404">
                  <c:v>42491</c:v>
                </c:pt>
                <c:pt idx="1405">
                  <c:v>42493</c:v>
                </c:pt>
                <c:pt idx="1406">
                  <c:v>42493</c:v>
                </c:pt>
                <c:pt idx="1407">
                  <c:v>42495</c:v>
                </c:pt>
                <c:pt idx="1408">
                  <c:v>42495</c:v>
                </c:pt>
                <c:pt idx="1409">
                  <c:v>42498</c:v>
                </c:pt>
                <c:pt idx="1410">
                  <c:v>42498</c:v>
                </c:pt>
                <c:pt idx="1411">
                  <c:v>42500</c:v>
                </c:pt>
                <c:pt idx="1412">
                  <c:v>42500</c:v>
                </c:pt>
                <c:pt idx="1413">
                  <c:v>42502</c:v>
                </c:pt>
                <c:pt idx="1414">
                  <c:v>42502</c:v>
                </c:pt>
                <c:pt idx="1415">
                  <c:v>42505</c:v>
                </c:pt>
                <c:pt idx="1416">
                  <c:v>42505</c:v>
                </c:pt>
                <c:pt idx="1417">
                  <c:v>42507</c:v>
                </c:pt>
                <c:pt idx="1418">
                  <c:v>42507</c:v>
                </c:pt>
                <c:pt idx="1419">
                  <c:v>42509</c:v>
                </c:pt>
                <c:pt idx="1420">
                  <c:v>42509</c:v>
                </c:pt>
                <c:pt idx="1421">
                  <c:v>42512</c:v>
                </c:pt>
                <c:pt idx="1422">
                  <c:v>42512</c:v>
                </c:pt>
                <c:pt idx="1423">
                  <c:v>42514</c:v>
                </c:pt>
                <c:pt idx="1424">
                  <c:v>42514</c:v>
                </c:pt>
                <c:pt idx="1425">
                  <c:v>42516</c:v>
                </c:pt>
                <c:pt idx="1426">
                  <c:v>42516</c:v>
                </c:pt>
                <c:pt idx="1427">
                  <c:v>42519</c:v>
                </c:pt>
                <c:pt idx="1428">
                  <c:v>42519</c:v>
                </c:pt>
                <c:pt idx="1429">
                  <c:v>42521</c:v>
                </c:pt>
                <c:pt idx="1430">
                  <c:v>42521</c:v>
                </c:pt>
                <c:pt idx="1431">
                  <c:v>42523</c:v>
                </c:pt>
                <c:pt idx="1432">
                  <c:v>42523</c:v>
                </c:pt>
                <c:pt idx="1433">
                  <c:v>42525</c:v>
                </c:pt>
                <c:pt idx="1434">
                  <c:v>42526</c:v>
                </c:pt>
                <c:pt idx="1435">
                  <c:v>42526</c:v>
                </c:pt>
                <c:pt idx="1436">
                  <c:v>42528</c:v>
                </c:pt>
                <c:pt idx="1437">
                  <c:v>42528</c:v>
                </c:pt>
                <c:pt idx="1438">
                  <c:v>42530</c:v>
                </c:pt>
                <c:pt idx="1439">
                  <c:v>42530</c:v>
                </c:pt>
                <c:pt idx="1440">
                  <c:v>42533</c:v>
                </c:pt>
                <c:pt idx="1441">
                  <c:v>42533</c:v>
                </c:pt>
                <c:pt idx="1442">
                  <c:v>42535</c:v>
                </c:pt>
                <c:pt idx="1443">
                  <c:v>42535</c:v>
                </c:pt>
                <c:pt idx="1444">
                  <c:v>42535</c:v>
                </c:pt>
                <c:pt idx="1445">
                  <c:v>42537</c:v>
                </c:pt>
                <c:pt idx="1446">
                  <c:v>42537</c:v>
                </c:pt>
                <c:pt idx="1447">
                  <c:v>42540</c:v>
                </c:pt>
                <c:pt idx="1448">
                  <c:v>42540</c:v>
                </c:pt>
                <c:pt idx="1449">
                  <c:v>42541</c:v>
                </c:pt>
                <c:pt idx="1450">
                  <c:v>42541</c:v>
                </c:pt>
                <c:pt idx="1451">
                  <c:v>42542</c:v>
                </c:pt>
                <c:pt idx="1452">
                  <c:v>42542</c:v>
                </c:pt>
                <c:pt idx="1453">
                  <c:v>42543</c:v>
                </c:pt>
                <c:pt idx="1454">
                  <c:v>42543</c:v>
                </c:pt>
                <c:pt idx="1455">
                  <c:v>42544</c:v>
                </c:pt>
                <c:pt idx="1456">
                  <c:v>42544</c:v>
                </c:pt>
                <c:pt idx="1457">
                  <c:v>42547</c:v>
                </c:pt>
                <c:pt idx="1458">
                  <c:v>42547</c:v>
                </c:pt>
                <c:pt idx="1459">
                  <c:v>42549</c:v>
                </c:pt>
                <c:pt idx="1460">
                  <c:v>42549</c:v>
                </c:pt>
                <c:pt idx="1461">
                  <c:v>42551</c:v>
                </c:pt>
                <c:pt idx="1462">
                  <c:v>42551</c:v>
                </c:pt>
                <c:pt idx="1463">
                  <c:v>42554</c:v>
                </c:pt>
                <c:pt idx="1464">
                  <c:v>42554</c:v>
                </c:pt>
                <c:pt idx="1465">
                  <c:v>42556</c:v>
                </c:pt>
                <c:pt idx="1466">
                  <c:v>42556</c:v>
                </c:pt>
                <c:pt idx="1467">
                  <c:v>42558</c:v>
                </c:pt>
                <c:pt idx="1468">
                  <c:v>42558</c:v>
                </c:pt>
                <c:pt idx="1469">
                  <c:v>42561</c:v>
                </c:pt>
                <c:pt idx="1470">
                  <c:v>42561</c:v>
                </c:pt>
                <c:pt idx="1471">
                  <c:v>42561</c:v>
                </c:pt>
                <c:pt idx="1472">
                  <c:v>42563</c:v>
                </c:pt>
                <c:pt idx="1473">
                  <c:v>42563</c:v>
                </c:pt>
                <c:pt idx="1474">
                  <c:v>42565</c:v>
                </c:pt>
                <c:pt idx="1475">
                  <c:v>42565</c:v>
                </c:pt>
                <c:pt idx="1476">
                  <c:v>42568</c:v>
                </c:pt>
                <c:pt idx="1477">
                  <c:v>42568</c:v>
                </c:pt>
                <c:pt idx="1478">
                  <c:v>42570</c:v>
                </c:pt>
                <c:pt idx="1479">
                  <c:v>42570</c:v>
                </c:pt>
                <c:pt idx="1480">
                  <c:v>42572</c:v>
                </c:pt>
                <c:pt idx="1481">
                  <c:v>42572</c:v>
                </c:pt>
                <c:pt idx="1482">
                  <c:v>42575</c:v>
                </c:pt>
                <c:pt idx="1483">
                  <c:v>42575</c:v>
                </c:pt>
                <c:pt idx="1484">
                  <c:v>42577</c:v>
                </c:pt>
                <c:pt idx="1485">
                  <c:v>42577</c:v>
                </c:pt>
                <c:pt idx="1486">
                  <c:v>42579</c:v>
                </c:pt>
                <c:pt idx="1487">
                  <c:v>42579</c:v>
                </c:pt>
                <c:pt idx="1488">
                  <c:v>42582</c:v>
                </c:pt>
                <c:pt idx="1489">
                  <c:v>42582</c:v>
                </c:pt>
                <c:pt idx="1490">
                  <c:v>42584</c:v>
                </c:pt>
                <c:pt idx="1491">
                  <c:v>42584</c:v>
                </c:pt>
                <c:pt idx="1492">
                  <c:v>42586</c:v>
                </c:pt>
                <c:pt idx="1493">
                  <c:v>42589</c:v>
                </c:pt>
                <c:pt idx="1494">
                  <c:v>42589</c:v>
                </c:pt>
                <c:pt idx="1495">
                  <c:v>42591</c:v>
                </c:pt>
                <c:pt idx="1496">
                  <c:v>42591</c:v>
                </c:pt>
                <c:pt idx="1497">
                  <c:v>42593</c:v>
                </c:pt>
                <c:pt idx="1498">
                  <c:v>42593</c:v>
                </c:pt>
                <c:pt idx="1499">
                  <c:v>42596</c:v>
                </c:pt>
                <c:pt idx="1500">
                  <c:v>42596</c:v>
                </c:pt>
                <c:pt idx="1501">
                  <c:v>42598</c:v>
                </c:pt>
                <c:pt idx="1502">
                  <c:v>42598</c:v>
                </c:pt>
                <c:pt idx="1503">
                  <c:v>42600</c:v>
                </c:pt>
                <c:pt idx="1504">
                  <c:v>42600</c:v>
                </c:pt>
                <c:pt idx="1505">
                  <c:v>42603</c:v>
                </c:pt>
                <c:pt idx="1506">
                  <c:v>42603</c:v>
                </c:pt>
                <c:pt idx="1507">
                  <c:v>42605</c:v>
                </c:pt>
                <c:pt idx="1508">
                  <c:v>42605</c:v>
                </c:pt>
                <c:pt idx="1509">
                  <c:v>42607</c:v>
                </c:pt>
                <c:pt idx="1510">
                  <c:v>42607</c:v>
                </c:pt>
                <c:pt idx="1511">
                  <c:v>42610</c:v>
                </c:pt>
                <c:pt idx="1512">
                  <c:v>42610</c:v>
                </c:pt>
                <c:pt idx="1513">
                  <c:v>42612</c:v>
                </c:pt>
                <c:pt idx="1514">
                  <c:v>42612</c:v>
                </c:pt>
                <c:pt idx="1515">
                  <c:v>42614</c:v>
                </c:pt>
                <c:pt idx="1516">
                  <c:v>42614</c:v>
                </c:pt>
                <c:pt idx="1517">
                  <c:v>42617</c:v>
                </c:pt>
                <c:pt idx="1518">
                  <c:v>42617</c:v>
                </c:pt>
                <c:pt idx="1519">
                  <c:v>42619</c:v>
                </c:pt>
                <c:pt idx="1520">
                  <c:v>42619</c:v>
                </c:pt>
                <c:pt idx="1521">
                  <c:v>42621</c:v>
                </c:pt>
                <c:pt idx="1522">
                  <c:v>42621</c:v>
                </c:pt>
                <c:pt idx="1523">
                  <c:v>42624</c:v>
                </c:pt>
                <c:pt idx="1524">
                  <c:v>42624</c:v>
                </c:pt>
                <c:pt idx="1525">
                  <c:v>42626</c:v>
                </c:pt>
                <c:pt idx="1526">
                  <c:v>42626</c:v>
                </c:pt>
                <c:pt idx="1527">
                  <c:v>42628</c:v>
                </c:pt>
                <c:pt idx="1528">
                  <c:v>42628</c:v>
                </c:pt>
                <c:pt idx="1529">
                  <c:v>42631</c:v>
                </c:pt>
                <c:pt idx="1530">
                  <c:v>42631</c:v>
                </c:pt>
                <c:pt idx="1531">
                  <c:v>42633</c:v>
                </c:pt>
                <c:pt idx="1532">
                  <c:v>42633</c:v>
                </c:pt>
                <c:pt idx="1533">
                  <c:v>42635</c:v>
                </c:pt>
                <c:pt idx="1534">
                  <c:v>42635</c:v>
                </c:pt>
                <c:pt idx="1535">
                  <c:v>42638</c:v>
                </c:pt>
                <c:pt idx="1536">
                  <c:v>42638</c:v>
                </c:pt>
                <c:pt idx="1537">
                  <c:v>42640</c:v>
                </c:pt>
                <c:pt idx="1538">
                  <c:v>42640</c:v>
                </c:pt>
                <c:pt idx="1539">
                  <c:v>42642</c:v>
                </c:pt>
                <c:pt idx="1540">
                  <c:v>42642</c:v>
                </c:pt>
                <c:pt idx="1541">
                  <c:v>42645</c:v>
                </c:pt>
                <c:pt idx="1542">
                  <c:v>42645</c:v>
                </c:pt>
                <c:pt idx="1543">
                  <c:v>42647</c:v>
                </c:pt>
                <c:pt idx="1544">
                  <c:v>42647</c:v>
                </c:pt>
                <c:pt idx="1545">
                  <c:v>42649</c:v>
                </c:pt>
                <c:pt idx="1546">
                  <c:v>42649</c:v>
                </c:pt>
                <c:pt idx="1547">
                  <c:v>42651</c:v>
                </c:pt>
                <c:pt idx="1548">
                  <c:v>42652</c:v>
                </c:pt>
                <c:pt idx="1549">
                  <c:v>42652</c:v>
                </c:pt>
                <c:pt idx="1550">
                  <c:v>42654</c:v>
                </c:pt>
                <c:pt idx="1551">
                  <c:v>42654</c:v>
                </c:pt>
                <c:pt idx="1552">
                  <c:v>42656</c:v>
                </c:pt>
                <c:pt idx="1553">
                  <c:v>42656</c:v>
                </c:pt>
                <c:pt idx="1554">
                  <c:v>42656</c:v>
                </c:pt>
                <c:pt idx="1555">
                  <c:v>42659</c:v>
                </c:pt>
                <c:pt idx="1556">
                  <c:v>42659</c:v>
                </c:pt>
                <c:pt idx="1557">
                  <c:v>42661</c:v>
                </c:pt>
                <c:pt idx="1558">
                  <c:v>42661</c:v>
                </c:pt>
                <c:pt idx="1559">
                  <c:v>42663</c:v>
                </c:pt>
                <c:pt idx="1560">
                  <c:v>42663</c:v>
                </c:pt>
                <c:pt idx="1561">
                  <c:v>42666</c:v>
                </c:pt>
                <c:pt idx="1562">
                  <c:v>42666</c:v>
                </c:pt>
                <c:pt idx="1563">
                  <c:v>42668</c:v>
                </c:pt>
                <c:pt idx="1564">
                  <c:v>42668</c:v>
                </c:pt>
                <c:pt idx="1565">
                  <c:v>42670</c:v>
                </c:pt>
                <c:pt idx="1566">
                  <c:v>42670</c:v>
                </c:pt>
                <c:pt idx="1567">
                  <c:v>42673</c:v>
                </c:pt>
                <c:pt idx="1568">
                  <c:v>42673</c:v>
                </c:pt>
                <c:pt idx="1569">
                  <c:v>42675</c:v>
                </c:pt>
                <c:pt idx="1570">
                  <c:v>42675</c:v>
                </c:pt>
                <c:pt idx="1571">
                  <c:v>42677</c:v>
                </c:pt>
                <c:pt idx="1572">
                  <c:v>42677</c:v>
                </c:pt>
                <c:pt idx="1573">
                  <c:v>42680</c:v>
                </c:pt>
                <c:pt idx="1574">
                  <c:v>42680</c:v>
                </c:pt>
                <c:pt idx="1575">
                  <c:v>42682</c:v>
                </c:pt>
                <c:pt idx="1576">
                  <c:v>42684</c:v>
                </c:pt>
                <c:pt idx="1577">
                  <c:v>42684</c:v>
                </c:pt>
                <c:pt idx="1578">
                  <c:v>42687</c:v>
                </c:pt>
                <c:pt idx="1579">
                  <c:v>42687</c:v>
                </c:pt>
                <c:pt idx="1580">
                  <c:v>42689</c:v>
                </c:pt>
                <c:pt idx="1581">
                  <c:v>42689</c:v>
                </c:pt>
                <c:pt idx="1582">
                  <c:v>42691</c:v>
                </c:pt>
                <c:pt idx="1583">
                  <c:v>42691</c:v>
                </c:pt>
                <c:pt idx="1584">
                  <c:v>42694</c:v>
                </c:pt>
                <c:pt idx="1585">
                  <c:v>42694</c:v>
                </c:pt>
                <c:pt idx="1586">
                  <c:v>42696</c:v>
                </c:pt>
                <c:pt idx="1587">
                  <c:v>42696</c:v>
                </c:pt>
                <c:pt idx="1588">
                  <c:v>42698</c:v>
                </c:pt>
                <c:pt idx="1589">
                  <c:v>42698</c:v>
                </c:pt>
                <c:pt idx="1590">
                  <c:v>42701</c:v>
                </c:pt>
                <c:pt idx="1591">
                  <c:v>42701</c:v>
                </c:pt>
                <c:pt idx="1592">
                  <c:v>42703</c:v>
                </c:pt>
                <c:pt idx="1593">
                  <c:v>42703</c:v>
                </c:pt>
                <c:pt idx="1594">
                  <c:v>42705</c:v>
                </c:pt>
                <c:pt idx="1595">
                  <c:v>42705</c:v>
                </c:pt>
                <c:pt idx="1596">
                  <c:v>42708</c:v>
                </c:pt>
                <c:pt idx="1597">
                  <c:v>42708</c:v>
                </c:pt>
                <c:pt idx="1598">
                  <c:v>42710</c:v>
                </c:pt>
                <c:pt idx="1599">
                  <c:v>42710</c:v>
                </c:pt>
                <c:pt idx="1600">
                  <c:v>42712</c:v>
                </c:pt>
                <c:pt idx="1601">
                  <c:v>42712</c:v>
                </c:pt>
                <c:pt idx="1602">
                  <c:v>42715</c:v>
                </c:pt>
                <c:pt idx="1603">
                  <c:v>42715</c:v>
                </c:pt>
                <c:pt idx="1604">
                  <c:v>42717</c:v>
                </c:pt>
                <c:pt idx="1605">
                  <c:v>42717</c:v>
                </c:pt>
                <c:pt idx="1606">
                  <c:v>42719</c:v>
                </c:pt>
                <c:pt idx="1607">
                  <c:v>42719</c:v>
                </c:pt>
                <c:pt idx="1608">
                  <c:v>42722</c:v>
                </c:pt>
                <c:pt idx="1609">
                  <c:v>42722</c:v>
                </c:pt>
                <c:pt idx="1610">
                  <c:v>42724</c:v>
                </c:pt>
                <c:pt idx="1611">
                  <c:v>42724</c:v>
                </c:pt>
                <c:pt idx="1612">
                  <c:v>42726</c:v>
                </c:pt>
                <c:pt idx="1613">
                  <c:v>42726</c:v>
                </c:pt>
                <c:pt idx="1614">
                  <c:v>42729</c:v>
                </c:pt>
                <c:pt idx="1615">
                  <c:v>42729</c:v>
                </c:pt>
                <c:pt idx="1616">
                  <c:v>42731</c:v>
                </c:pt>
                <c:pt idx="1617">
                  <c:v>42731</c:v>
                </c:pt>
                <c:pt idx="1618">
                  <c:v>42733</c:v>
                </c:pt>
                <c:pt idx="1619">
                  <c:v>42733</c:v>
                </c:pt>
                <c:pt idx="1620">
                  <c:v>42736</c:v>
                </c:pt>
                <c:pt idx="1621">
                  <c:v>42736</c:v>
                </c:pt>
                <c:pt idx="1622">
                  <c:v>42738</c:v>
                </c:pt>
                <c:pt idx="1623">
                  <c:v>42738</c:v>
                </c:pt>
                <c:pt idx="1624">
                  <c:v>42740</c:v>
                </c:pt>
                <c:pt idx="1625">
                  <c:v>42740</c:v>
                </c:pt>
                <c:pt idx="1626">
                  <c:v>42740</c:v>
                </c:pt>
                <c:pt idx="1627">
                  <c:v>42743</c:v>
                </c:pt>
                <c:pt idx="1628">
                  <c:v>42743</c:v>
                </c:pt>
                <c:pt idx="1629">
                  <c:v>42745</c:v>
                </c:pt>
                <c:pt idx="1630">
                  <c:v>42745</c:v>
                </c:pt>
                <c:pt idx="1631">
                  <c:v>42747</c:v>
                </c:pt>
                <c:pt idx="1632">
                  <c:v>42747</c:v>
                </c:pt>
                <c:pt idx="1633">
                  <c:v>42750</c:v>
                </c:pt>
                <c:pt idx="1634">
                  <c:v>42750</c:v>
                </c:pt>
                <c:pt idx="1635">
                  <c:v>42752</c:v>
                </c:pt>
                <c:pt idx="1636">
                  <c:v>42752</c:v>
                </c:pt>
                <c:pt idx="1637">
                  <c:v>42754</c:v>
                </c:pt>
                <c:pt idx="1638">
                  <c:v>42754</c:v>
                </c:pt>
                <c:pt idx="1639">
                  <c:v>42757</c:v>
                </c:pt>
                <c:pt idx="1640">
                  <c:v>42757</c:v>
                </c:pt>
                <c:pt idx="1641">
                  <c:v>42759</c:v>
                </c:pt>
                <c:pt idx="1642">
                  <c:v>42759</c:v>
                </c:pt>
                <c:pt idx="1643">
                  <c:v>42761</c:v>
                </c:pt>
                <c:pt idx="1644">
                  <c:v>42761</c:v>
                </c:pt>
                <c:pt idx="1645">
                  <c:v>42764</c:v>
                </c:pt>
                <c:pt idx="1646">
                  <c:v>42764</c:v>
                </c:pt>
                <c:pt idx="1647">
                  <c:v>42766</c:v>
                </c:pt>
                <c:pt idx="1648">
                  <c:v>42766</c:v>
                </c:pt>
                <c:pt idx="1649">
                  <c:v>42768</c:v>
                </c:pt>
                <c:pt idx="1650">
                  <c:v>42768</c:v>
                </c:pt>
                <c:pt idx="1651">
                  <c:v>42771</c:v>
                </c:pt>
                <c:pt idx="1652">
                  <c:v>42771</c:v>
                </c:pt>
                <c:pt idx="1653">
                  <c:v>42773</c:v>
                </c:pt>
                <c:pt idx="1654">
                  <c:v>42773</c:v>
                </c:pt>
                <c:pt idx="1655">
                  <c:v>42775</c:v>
                </c:pt>
                <c:pt idx="1656">
                  <c:v>42775</c:v>
                </c:pt>
                <c:pt idx="1657">
                  <c:v>42778</c:v>
                </c:pt>
                <c:pt idx="1658">
                  <c:v>42778</c:v>
                </c:pt>
                <c:pt idx="1659">
                  <c:v>42780</c:v>
                </c:pt>
                <c:pt idx="1660">
                  <c:v>42780</c:v>
                </c:pt>
                <c:pt idx="1661">
                  <c:v>42782</c:v>
                </c:pt>
                <c:pt idx="1662">
                  <c:v>42782</c:v>
                </c:pt>
                <c:pt idx="1663">
                  <c:v>42785</c:v>
                </c:pt>
                <c:pt idx="1664">
                  <c:v>42785</c:v>
                </c:pt>
                <c:pt idx="1665">
                  <c:v>42787</c:v>
                </c:pt>
                <c:pt idx="1666">
                  <c:v>42787</c:v>
                </c:pt>
                <c:pt idx="1667">
                  <c:v>42789</c:v>
                </c:pt>
                <c:pt idx="1668">
                  <c:v>42789</c:v>
                </c:pt>
                <c:pt idx="1669">
                  <c:v>42792</c:v>
                </c:pt>
                <c:pt idx="1670">
                  <c:v>42792</c:v>
                </c:pt>
                <c:pt idx="1671">
                  <c:v>42794</c:v>
                </c:pt>
                <c:pt idx="1672">
                  <c:v>42794</c:v>
                </c:pt>
                <c:pt idx="1673">
                  <c:v>42796</c:v>
                </c:pt>
                <c:pt idx="1674">
                  <c:v>42796</c:v>
                </c:pt>
                <c:pt idx="1675">
                  <c:v>42799</c:v>
                </c:pt>
                <c:pt idx="1676">
                  <c:v>42799</c:v>
                </c:pt>
                <c:pt idx="1677">
                  <c:v>42801</c:v>
                </c:pt>
                <c:pt idx="1678">
                  <c:v>42801</c:v>
                </c:pt>
                <c:pt idx="1679">
                  <c:v>42803</c:v>
                </c:pt>
                <c:pt idx="1680">
                  <c:v>42803</c:v>
                </c:pt>
                <c:pt idx="1681">
                  <c:v>42806</c:v>
                </c:pt>
                <c:pt idx="1682">
                  <c:v>42806</c:v>
                </c:pt>
                <c:pt idx="1683">
                  <c:v>42808</c:v>
                </c:pt>
                <c:pt idx="1684">
                  <c:v>42808</c:v>
                </c:pt>
                <c:pt idx="1685">
                  <c:v>42810</c:v>
                </c:pt>
                <c:pt idx="1686">
                  <c:v>42810</c:v>
                </c:pt>
                <c:pt idx="1687">
                  <c:v>42813</c:v>
                </c:pt>
                <c:pt idx="1688">
                  <c:v>42813</c:v>
                </c:pt>
                <c:pt idx="1689">
                  <c:v>42815</c:v>
                </c:pt>
                <c:pt idx="1690">
                  <c:v>42817</c:v>
                </c:pt>
                <c:pt idx="1691">
                  <c:v>42817</c:v>
                </c:pt>
                <c:pt idx="1692">
                  <c:v>42820</c:v>
                </c:pt>
                <c:pt idx="1693">
                  <c:v>42820</c:v>
                </c:pt>
                <c:pt idx="1694">
                  <c:v>42822</c:v>
                </c:pt>
                <c:pt idx="1695">
                  <c:v>42822</c:v>
                </c:pt>
                <c:pt idx="1696">
                  <c:v>42824</c:v>
                </c:pt>
                <c:pt idx="1697">
                  <c:v>42824</c:v>
                </c:pt>
                <c:pt idx="1698">
                  <c:v>42827</c:v>
                </c:pt>
                <c:pt idx="1699">
                  <c:v>42827</c:v>
                </c:pt>
                <c:pt idx="1700">
                  <c:v>42829</c:v>
                </c:pt>
                <c:pt idx="1701">
                  <c:v>42829</c:v>
                </c:pt>
                <c:pt idx="1702">
                  <c:v>42831</c:v>
                </c:pt>
                <c:pt idx="1703">
                  <c:v>42831</c:v>
                </c:pt>
                <c:pt idx="1704">
                  <c:v>42834</c:v>
                </c:pt>
                <c:pt idx="1705">
                  <c:v>42834</c:v>
                </c:pt>
                <c:pt idx="1706">
                  <c:v>42836</c:v>
                </c:pt>
                <c:pt idx="1707">
                  <c:v>42836</c:v>
                </c:pt>
                <c:pt idx="1708">
                  <c:v>42838</c:v>
                </c:pt>
                <c:pt idx="1709">
                  <c:v>42838</c:v>
                </c:pt>
                <c:pt idx="1710">
                  <c:v>42841</c:v>
                </c:pt>
                <c:pt idx="1711">
                  <c:v>42841</c:v>
                </c:pt>
                <c:pt idx="1712">
                  <c:v>42843</c:v>
                </c:pt>
                <c:pt idx="1713">
                  <c:v>42843</c:v>
                </c:pt>
                <c:pt idx="1714">
                  <c:v>42845</c:v>
                </c:pt>
                <c:pt idx="1715">
                  <c:v>42845</c:v>
                </c:pt>
                <c:pt idx="1716">
                  <c:v>42848</c:v>
                </c:pt>
                <c:pt idx="1717">
                  <c:v>42848</c:v>
                </c:pt>
                <c:pt idx="1718">
                  <c:v>42850</c:v>
                </c:pt>
                <c:pt idx="1719">
                  <c:v>42850</c:v>
                </c:pt>
                <c:pt idx="1720">
                  <c:v>42852</c:v>
                </c:pt>
                <c:pt idx="1721">
                  <c:v>42852</c:v>
                </c:pt>
                <c:pt idx="1722">
                  <c:v>42855</c:v>
                </c:pt>
                <c:pt idx="1723">
                  <c:v>42857</c:v>
                </c:pt>
                <c:pt idx="1724">
                  <c:v>42857</c:v>
                </c:pt>
                <c:pt idx="1725">
                  <c:v>42859</c:v>
                </c:pt>
                <c:pt idx="1726">
                  <c:v>42859</c:v>
                </c:pt>
                <c:pt idx="1727">
                  <c:v>42860</c:v>
                </c:pt>
                <c:pt idx="1728">
                  <c:v>42862</c:v>
                </c:pt>
                <c:pt idx="1729">
                  <c:v>42862</c:v>
                </c:pt>
                <c:pt idx="1730">
                  <c:v>42864</c:v>
                </c:pt>
                <c:pt idx="1731">
                  <c:v>42864</c:v>
                </c:pt>
                <c:pt idx="1732">
                  <c:v>42866</c:v>
                </c:pt>
                <c:pt idx="1733">
                  <c:v>42866</c:v>
                </c:pt>
                <c:pt idx="1734">
                  <c:v>42869</c:v>
                </c:pt>
                <c:pt idx="1735">
                  <c:v>42869</c:v>
                </c:pt>
                <c:pt idx="1736">
                  <c:v>42871</c:v>
                </c:pt>
                <c:pt idx="1737">
                  <c:v>42871</c:v>
                </c:pt>
                <c:pt idx="1738">
                  <c:v>42873</c:v>
                </c:pt>
                <c:pt idx="1739">
                  <c:v>42873</c:v>
                </c:pt>
                <c:pt idx="1740">
                  <c:v>42876</c:v>
                </c:pt>
                <c:pt idx="1741">
                  <c:v>42876</c:v>
                </c:pt>
                <c:pt idx="1742">
                  <c:v>42878</c:v>
                </c:pt>
                <c:pt idx="1743">
                  <c:v>42878</c:v>
                </c:pt>
                <c:pt idx="1744">
                  <c:v>42880</c:v>
                </c:pt>
                <c:pt idx="1745">
                  <c:v>42880</c:v>
                </c:pt>
                <c:pt idx="1746">
                  <c:v>42883</c:v>
                </c:pt>
                <c:pt idx="1747">
                  <c:v>42883</c:v>
                </c:pt>
                <c:pt idx="1748">
                  <c:v>42885</c:v>
                </c:pt>
                <c:pt idx="1749">
                  <c:v>42885</c:v>
                </c:pt>
                <c:pt idx="1750">
                  <c:v>42886</c:v>
                </c:pt>
                <c:pt idx="1751">
                  <c:v>42886</c:v>
                </c:pt>
                <c:pt idx="1752">
                  <c:v>42887</c:v>
                </c:pt>
                <c:pt idx="1753">
                  <c:v>42887</c:v>
                </c:pt>
                <c:pt idx="1754">
                  <c:v>42888</c:v>
                </c:pt>
                <c:pt idx="1755">
                  <c:v>42888</c:v>
                </c:pt>
                <c:pt idx="1756">
                  <c:v>42895</c:v>
                </c:pt>
                <c:pt idx="1757">
                  <c:v>42902</c:v>
                </c:pt>
                <c:pt idx="1758">
                  <c:v>42902</c:v>
                </c:pt>
                <c:pt idx="1759">
                  <c:v>42907</c:v>
                </c:pt>
                <c:pt idx="1760">
                  <c:v>42907</c:v>
                </c:pt>
                <c:pt idx="1761">
                  <c:v>42908</c:v>
                </c:pt>
                <c:pt idx="1762">
                  <c:v>42908</c:v>
                </c:pt>
                <c:pt idx="1763">
                  <c:v>42909</c:v>
                </c:pt>
                <c:pt idx="1764">
                  <c:v>42909</c:v>
                </c:pt>
                <c:pt idx="1765">
                  <c:v>42910</c:v>
                </c:pt>
                <c:pt idx="1766">
                  <c:v>42910</c:v>
                </c:pt>
                <c:pt idx="1767">
                  <c:v>42911</c:v>
                </c:pt>
                <c:pt idx="1768">
                  <c:v>42911</c:v>
                </c:pt>
                <c:pt idx="1769">
                  <c:v>42912</c:v>
                </c:pt>
                <c:pt idx="1770">
                  <c:v>42912</c:v>
                </c:pt>
                <c:pt idx="1771">
                  <c:v>42912</c:v>
                </c:pt>
                <c:pt idx="1772">
                  <c:v>42913</c:v>
                </c:pt>
                <c:pt idx="1773">
                  <c:v>42913</c:v>
                </c:pt>
                <c:pt idx="1774">
                  <c:v>42914</c:v>
                </c:pt>
                <c:pt idx="1775">
                  <c:v>42914</c:v>
                </c:pt>
                <c:pt idx="1776">
                  <c:v>42915</c:v>
                </c:pt>
                <c:pt idx="1777">
                  <c:v>42915</c:v>
                </c:pt>
                <c:pt idx="1778">
                  <c:v>42916</c:v>
                </c:pt>
                <c:pt idx="1779">
                  <c:v>42917</c:v>
                </c:pt>
                <c:pt idx="1780">
                  <c:v>42917</c:v>
                </c:pt>
                <c:pt idx="1781">
                  <c:v>42918</c:v>
                </c:pt>
                <c:pt idx="1782">
                  <c:v>42918</c:v>
                </c:pt>
                <c:pt idx="1783">
                  <c:v>42919</c:v>
                </c:pt>
                <c:pt idx="1784">
                  <c:v>42919</c:v>
                </c:pt>
                <c:pt idx="1785">
                  <c:v>42919</c:v>
                </c:pt>
                <c:pt idx="1786">
                  <c:v>42920</c:v>
                </c:pt>
                <c:pt idx="1787">
                  <c:v>42920</c:v>
                </c:pt>
                <c:pt idx="1788">
                  <c:v>42921</c:v>
                </c:pt>
                <c:pt idx="1789">
                  <c:v>42921</c:v>
                </c:pt>
                <c:pt idx="1790">
                  <c:v>42922</c:v>
                </c:pt>
                <c:pt idx="1791">
                  <c:v>42922</c:v>
                </c:pt>
                <c:pt idx="1792">
                  <c:v>42923</c:v>
                </c:pt>
                <c:pt idx="1793">
                  <c:v>42923</c:v>
                </c:pt>
                <c:pt idx="1794">
                  <c:v>42924</c:v>
                </c:pt>
                <c:pt idx="1795">
                  <c:v>42924</c:v>
                </c:pt>
                <c:pt idx="1796">
                  <c:v>42925</c:v>
                </c:pt>
                <c:pt idx="1797">
                  <c:v>42925</c:v>
                </c:pt>
                <c:pt idx="1798">
                  <c:v>42926</c:v>
                </c:pt>
                <c:pt idx="1799">
                  <c:v>42926</c:v>
                </c:pt>
                <c:pt idx="1800">
                  <c:v>42926</c:v>
                </c:pt>
                <c:pt idx="1801">
                  <c:v>42927</c:v>
                </c:pt>
                <c:pt idx="1802">
                  <c:v>42927</c:v>
                </c:pt>
                <c:pt idx="1803">
                  <c:v>42928</c:v>
                </c:pt>
                <c:pt idx="1804">
                  <c:v>42928</c:v>
                </c:pt>
                <c:pt idx="1805">
                  <c:v>42929</c:v>
                </c:pt>
                <c:pt idx="1806">
                  <c:v>42929</c:v>
                </c:pt>
                <c:pt idx="1807">
                  <c:v>42930</c:v>
                </c:pt>
                <c:pt idx="1808">
                  <c:v>42930</c:v>
                </c:pt>
                <c:pt idx="1809">
                  <c:v>42931</c:v>
                </c:pt>
                <c:pt idx="1810">
                  <c:v>42931</c:v>
                </c:pt>
                <c:pt idx="1811">
                  <c:v>42932</c:v>
                </c:pt>
                <c:pt idx="1812">
                  <c:v>42932</c:v>
                </c:pt>
                <c:pt idx="1813">
                  <c:v>42933</c:v>
                </c:pt>
                <c:pt idx="1814">
                  <c:v>42933</c:v>
                </c:pt>
                <c:pt idx="1815">
                  <c:v>42933</c:v>
                </c:pt>
                <c:pt idx="1816">
                  <c:v>42934</c:v>
                </c:pt>
                <c:pt idx="1817">
                  <c:v>42934</c:v>
                </c:pt>
                <c:pt idx="1818">
                  <c:v>42935</c:v>
                </c:pt>
                <c:pt idx="1819">
                  <c:v>42935</c:v>
                </c:pt>
                <c:pt idx="1820">
                  <c:v>42936</c:v>
                </c:pt>
                <c:pt idx="1821">
                  <c:v>42936</c:v>
                </c:pt>
                <c:pt idx="1822">
                  <c:v>42937</c:v>
                </c:pt>
                <c:pt idx="1823">
                  <c:v>42937</c:v>
                </c:pt>
                <c:pt idx="1824">
                  <c:v>42937</c:v>
                </c:pt>
                <c:pt idx="1825">
                  <c:v>42938</c:v>
                </c:pt>
                <c:pt idx="1826">
                  <c:v>42938</c:v>
                </c:pt>
                <c:pt idx="1827">
                  <c:v>42939</c:v>
                </c:pt>
                <c:pt idx="1828">
                  <c:v>42939</c:v>
                </c:pt>
                <c:pt idx="1829">
                  <c:v>42940</c:v>
                </c:pt>
                <c:pt idx="1830">
                  <c:v>42940</c:v>
                </c:pt>
                <c:pt idx="1831">
                  <c:v>42940</c:v>
                </c:pt>
                <c:pt idx="1832">
                  <c:v>42941</c:v>
                </c:pt>
                <c:pt idx="1833">
                  <c:v>42941</c:v>
                </c:pt>
                <c:pt idx="1834">
                  <c:v>42942</c:v>
                </c:pt>
                <c:pt idx="1835">
                  <c:v>42942</c:v>
                </c:pt>
                <c:pt idx="1836">
                  <c:v>42943</c:v>
                </c:pt>
                <c:pt idx="1837">
                  <c:v>42943</c:v>
                </c:pt>
                <c:pt idx="1838">
                  <c:v>42944</c:v>
                </c:pt>
                <c:pt idx="1839">
                  <c:v>42944</c:v>
                </c:pt>
                <c:pt idx="1840">
                  <c:v>42944</c:v>
                </c:pt>
                <c:pt idx="1841">
                  <c:v>42945</c:v>
                </c:pt>
                <c:pt idx="1842">
                  <c:v>42946</c:v>
                </c:pt>
                <c:pt idx="1843">
                  <c:v>42946</c:v>
                </c:pt>
                <c:pt idx="1844">
                  <c:v>42947</c:v>
                </c:pt>
                <c:pt idx="1845">
                  <c:v>42947</c:v>
                </c:pt>
                <c:pt idx="1846">
                  <c:v>42947</c:v>
                </c:pt>
                <c:pt idx="1847">
                  <c:v>42948</c:v>
                </c:pt>
                <c:pt idx="1848">
                  <c:v>42948</c:v>
                </c:pt>
                <c:pt idx="1849">
                  <c:v>42949</c:v>
                </c:pt>
                <c:pt idx="1850">
                  <c:v>42949</c:v>
                </c:pt>
                <c:pt idx="1851">
                  <c:v>42950</c:v>
                </c:pt>
                <c:pt idx="1852">
                  <c:v>42950</c:v>
                </c:pt>
                <c:pt idx="1853">
                  <c:v>42951</c:v>
                </c:pt>
                <c:pt idx="1854">
                  <c:v>42951</c:v>
                </c:pt>
                <c:pt idx="1855">
                  <c:v>42952</c:v>
                </c:pt>
                <c:pt idx="1856">
                  <c:v>42952</c:v>
                </c:pt>
                <c:pt idx="1857">
                  <c:v>42953</c:v>
                </c:pt>
                <c:pt idx="1858">
                  <c:v>42953</c:v>
                </c:pt>
                <c:pt idx="1859">
                  <c:v>42954</c:v>
                </c:pt>
                <c:pt idx="1860">
                  <c:v>42954</c:v>
                </c:pt>
                <c:pt idx="1861">
                  <c:v>42954</c:v>
                </c:pt>
                <c:pt idx="1862">
                  <c:v>42955</c:v>
                </c:pt>
                <c:pt idx="1863">
                  <c:v>42955</c:v>
                </c:pt>
                <c:pt idx="1864">
                  <c:v>42956</c:v>
                </c:pt>
                <c:pt idx="1865">
                  <c:v>42956</c:v>
                </c:pt>
                <c:pt idx="1866">
                  <c:v>42957</c:v>
                </c:pt>
                <c:pt idx="1867">
                  <c:v>42957</c:v>
                </c:pt>
                <c:pt idx="1868">
                  <c:v>42958</c:v>
                </c:pt>
                <c:pt idx="1869">
                  <c:v>42958</c:v>
                </c:pt>
                <c:pt idx="1870">
                  <c:v>42959</c:v>
                </c:pt>
                <c:pt idx="1871">
                  <c:v>42959</c:v>
                </c:pt>
                <c:pt idx="1872">
                  <c:v>42960</c:v>
                </c:pt>
                <c:pt idx="1873">
                  <c:v>42960</c:v>
                </c:pt>
                <c:pt idx="1874">
                  <c:v>42961</c:v>
                </c:pt>
                <c:pt idx="1875">
                  <c:v>42961</c:v>
                </c:pt>
                <c:pt idx="1876">
                  <c:v>42961</c:v>
                </c:pt>
                <c:pt idx="1877">
                  <c:v>42962</c:v>
                </c:pt>
                <c:pt idx="1878">
                  <c:v>42962</c:v>
                </c:pt>
                <c:pt idx="1879">
                  <c:v>42963</c:v>
                </c:pt>
                <c:pt idx="1880">
                  <c:v>42963</c:v>
                </c:pt>
                <c:pt idx="1881">
                  <c:v>42964</c:v>
                </c:pt>
                <c:pt idx="1882">
                  <c:v>42964</c:v>
                </c:pt>
                <c:pt idx="1883">
                  <c:v>42965</c:v>
                </c:pt>
                <c:pt idx="1884">
                  <c:v>42965</c:v>
                </c:pt>
                <c:pt idx="1885">
                  <c:v>42966</c:v>
                </c:pt>
                <c:pt idx="1886">
                  <c:v>42966</c:v>
                </c:pt>
                <c:pt idx="1887">
                  <c:v>42967</c:v>
                </c:pt>
                <c:pt idx="1888">
                  <c:v>42967</c:v>
                </c:pt>
                <c:pt idx="1889">
                  <c:v>42968</c:v>
                </c:pt>
                <c:pt idx="1890">
                  <c:v>42968</c:v>
                </c:pt>
                <c:pt idx="1891">
                  <c:v>42968</c:v>
                </c:pt>
                <c:pt idx="1892">
                  <c:v>42969</c:v>
                </c:pt>
                <c:pt idx="1893">
                  <c:v>42969</c:v>
                </c:pt>
                <c:pt idx="1894">
                  <c:v>42970</c:v>
                </c:pt>
                <c:pt idx="1895">
                  <c:v>42970</c:v>
                </c:pt>
                <c:pt idx="1896">
                  <c:v>42971</c:v>
                </c:pt>
                <c:pt idx="1897">
                  <c:v>42971</c:v>
                </c:pt>
                <c:pt idx="1898">
                  <c:v>42972</c:v>
                </c:pt>
                <c:pt idx="1899">
                  <c:v>42972</c:v>
                </c:pt>
                <c:pt idx="1900">
                  <c:v>42973</c:v>
                </c:pt>
                <c:pt idx="1901">
                  <c:v>42973</c:v>
                </c:pt>
                <c:pt idx="1902">
                  <c:v>42974</c:v>
                </c:pt>
                <c:pt idx="1903">
                  <c:v>42974</c:v>
                </c:pt>
                <c:pt idx="1904">
                  <c:v>42975</c:v>
                </c:pt>
                <c:pt idx="1905">
                  <c:v>42975</c:v>
                </c:pt>
                <c:pt idx="1906">
                  <c:v>42975</c:v>
                </c:pt>
                <c:pt idx="1907">
                  <c:v>42976</c:v>
                </c:pt>
                <c:pt idx="1908">
                  <c:v>42976</c:v>
                </c:pt>
                <c:pt idx="1909">
                  <c:v>42977</c:v>
                </c:pt>
                <c:pt idx="1910">
                  <c:v>42977</c:v>
                </c:pt>
                <c:pt idx="1911">
                  <c:v>42978</c:v>
                </c:pt>
                <c:pt idx="1912">
                  <c:v>42978</c:v>
                </c:pt>
                <c:pt idx="1913">
                  <c:v>42979</c:v>
                </c:pt>
                <c:pt idx="1914">
                  <c:v>42979</c:v>
                </c:pt>
                <c:pt idx="1915">
                  <c:v>42980</c:v>
                </c:pt>
                <c:pt idx="1916">
                  <c:v>42980</c:v>
                </c:pt>
                <c:pt idx="1917">
                  <c:v>42981</c:v>
                </c:pt>
                <c:pt idx="1918">
                  <c:v>42981</c:v>
                </c:pt>
                <c:pt idx="1919">
                  <c:v>42982</c:v>
                </c:pt>
                <c:pt idx="1920">
                  <c:v>42982</c:v>
                </c:pt>
                <c:pt idx="1921">
                  <c:v>42982</c:v>
                </c:pt>
                <c:pt idx="1922">
                  <c:v>42983</c:v>
                </c:pt>
                <c:pt idx="1923">
                  <c:v>42983</c:v>
                </c:pt>
                <c:pt idx="1924">
                  <c:v>42984</c:v>
                </c:pt>
                <c:pt idx="1925">
                  <c:v>42984</c:v>
                </c:pt>
                <c:pt idx="1926">
                  <c:v>42985</c:v>
                </c:pt>
                <c:pt idx="1927">
                  <c:v>42985</c:v>
                </c:pt>
                <c:pt idx="1928">
                  <c:v>42986</c:v>
                </c:pt>
                <c:pt idx="1929">
                  <c:v>42986</c:v>
                </c:pt>
                <c:pt idx="1930">
                  <c:v>42987</c:v>
                </c:pt>
                <c:pt idx="1931">
                  <c:v>42987</c:v>
                </c:pt>
                <c:pt idx="1932">
                  <c:v>42988</c:v>
                </c:pt>
                <c:pt idx="1933">
                  <c:v>42988</c:v>
                </c:pt>
                <c:pt idx="1934">
                  <c:v>42989</c:v>
                </c:pt>
                <c:pt idx="1935">
                  <c:v>42989</c:v>
                </c:pt>
                <c:pt idx="1936">
                  <c:v>42989</c:v>
                </c:pt>
                <c:pt idx="1937">
                  <c:v>42990</c:v>
                </c:pt>
                <c:pt idx="1938">
                  <c:v>42990</c:v>
                </c:pt>
                <c:pt idx="1939">
                  <c:v>42991</c:v>
                </c:pt>
                <c:pt idx="1940">
                  <c:v>42991</c:v>
                </c:pt>
                <c:pt idx="1941">
                  <c:v>42992</c:v>
                </c:pt>
                <c:pt idx="1942">
                  <c:v>42993</c:v>
                </c:pt>
                <c:pt idx="1943">
                  <c:v>42993</c:v>
                </c:pt>
                <c:pt idx="1944">
                  <c:v>42994</c:v>
                </c:pt>
                <c:pt idx="1945">
                  <c:v>42994</c:v>
                </c:pt>
                <c:pt idx="1946">
                  <c:v>42995</c:v>
                </c:pt>
                <c:pt idx="1947">
                  <c:v>42995</c:v>
                </c:pt>
                <c:pt idx="1948">
                  <c:v>42996</c:v>
                </c:pt>
                <c:pt idx="1949">
                  <c:v>42996</c:v>
                </c:pt>
                <c:pt idx="1950">
                  <c:v>42996</c:v>
                </c:pt>
                <c:pt idx="1951">
                  <c:v>42997</c:v>
                </c:pt>
                <c:pt idx="1952">
                  <c:v>42997</c:v>
                </c:pt>
                <c:pt idx="1953">
                  <c:v>42998</c:v>
                </c:pt>
                <c:pt idx="1954">
                  <c:v>42998</c:v>
                </c:pt>
                <c:pt idx="1955">
                  <c:v>42999</c:v>
                </c:pt>
                <c:pt idx="1956">
                  <c:v>42999</c:v>
                </c:pt>
                <c:pt idx="1957">
                  <c:v>43000</c:v>
                </c:pt>
                <c:pt idx="1958">
                  <c:v>43000</c:v>
                </c:pt>
                <c:pt idx="1959">
                  <c:v>43001</c:v>
                </c:pt>
                <c:pt idx="1960">
                  <c:v>43001</c:v>
                </c:pt>
                <c:pt idx="1961">
                  <c:v>43002</c:v>
                </c:pt>
                <c:pt idx="1962">
                  <c:v>43002</c:v>
                </c:pt>
                <c:pt idx="1963">
                  <c:v>43003</c:v>
                </c:pt>
                <c:pt idx="1964">
                  <c:v>43003</c:v>
                </c:pt>
                <c:pt idx="1965">
                  <c:v>43003</c:v>
                </c:pt>
                <c:pt idx="1966">
                  <c:v>43004</c:v>
                </c:pt>
                <c:pt idx="1967">
                  <c:v>43004</c:v>
                </c:pt>
                <c:pt idx="1968">
                  <c:v>43005</c:v>
                </c:pt>
                <c:pt idx="1969">
                  <c:v>43005</c:v>
                </c:pt>
                <c:pt idx="1970">
                  <c:v>43006</c:v>
                </c:pt>
                <c:pt idx="1971">
                  <c:v>43006</c:v>
                </c:pt>
                <c:pt idx="1972">
                  <c:v>43007</c:v>
                </c:pt>
                <c:pt idx="1973">
                  <c:v>43007</c:v>
                </c:pt>
                <c:pt idx="1974">
                  <c:v>43008</c:v>
                </c:pt>
                <c:pt idx="1975">
                  <c:v>43008</c:v>
                </c:pt>
                <c:pt idx="1976">
                  <c:v>43009</c:v>
                </c:pt>
                <c:pt idx="1977">
                  <c:v>43009</c:v>
                </c:pt>
                <c:pt idx="1978">
                  <c:v>43010</c:v>
                </c:pt>
                <c:pt idx="1979">
                  <c:v>43010</c:v>
                </c:pt>
                <c:pt idx="1980">
                  <c:v>43010</c:v>
                </c:pt>
                <c:pt idx="1981">
                  <c:v>43011</c:v>
                </c:pt>
                <c:pt idx="1982">
                  <c:v>43011</c:v>
                </c:pt>
                <c:pt idx="1983">
                  <c:v>43012</c:v>
                </c:pt>
                <c:pt idx="1984">
                  <c:v>43012</c:v>
                </c:pt>
                <c:pt idx="1985">
                  <c:v>43013</c:v>
                </c:pt>
                <c:pt idx="1986">
                  <c:v>43013</c:v>
                </c:pt>
                <c:pt idx="1987">
                  <c:v>43014</c:v>
                </c:pt>
                <c:pt idx="1988">
                  <c:v>43014</c:v>
                </c:pt>
                <c:pt idx="1989">
                  <c:v>43015</c:v>
                </c:pt>
                <c:pt idx="1990">
                  <c:v>43015</c:v>
                </c:pt>
                <c:pt idx="1991">
                  <c:v>43016</c:v>
                </c:pt>
                <c:pt idx="1992">
                  <c:v>43016</c:v>
                </c:pt>
                <c:pt idx="1993">
                  <c:v>43017</c:v>
                </c:pt>
                <c:pt idx="1994">
                  <c:v>43017</c:v>
                </c:pt>
                <c:pt idx="1995">
                  <c:v>43017</c:v>
                </c:pt>
                <c:pt idx="1996">
                  <c:v>43018</c:v>
                </c:pt>
                <c:pt idx="1997">
                  <c:v>43018</c:v>
                </c:pt>
                <c:pt idx="1998">
                  <c:v>43019</c:v>
                </c:pt>
                <c:pt idx="1999">
                  <c:v>43019</c:v>
                </c:pt>
                <c:pt idx="2000">
                  <c:v>43020</c:v>
                </c:pt>
                <c:pt idx="2001">
                  <c:v>43020</c:v>
                </c:pt>
                <c:pt idx="2002">
                  <c:v>43021</c:v>
                </c:pt>
                <c:pt idx="2003">
                  <c:v>43021</c:v>
                </c:pt>
                <c:pt idx="2004">
                  <c:v>43022</c:v>
                </c:pt>
                <c:pt idx="2005">
                  <c:v>43022</c:v>
                </c:pt>
                <c:pt idx="2006">
                  <c:v>43023</c:v>
                </c:pt>
                <c:pt idx="2007">
                  <c:v>43023</c:v>
                </c:pt>
                <c:pt idx="2008">
                  <c:v>43023</c:v>
                </c:pt>
                <c:pt idx="2009">
                  <c:v>43024</c:v>
                </c:pt>
                <c:pt idx="2010">
                  <c:v>43024</c:v>
                </c:pt>
                <c:pt idx="2011">
                  <c:v>43024</c:v>
                </c:pt>
                <c:pt idx="2012">
                  <c:v>43025</c:v>
                </c:pt>
                <c:pt idx="2013">
                  <c:v>43025</c:v>
                </c:pt>
                <c:pt idx="2014">
                  <c:v>43026</c:v>
                </c:pt>
                <c:pt idx="2015">
                  <c:v>43026</c:v>
                </c:pt>
                <c:pt idx="2016">
                  <c:v>43027</c:v>
                </c:pt>
                <c:pt idx="2017">
                  <c:v>43027</c:v>
                </c:pt>
                <c:pt idx="2018">
                  <c:v>43028</c:v>
                </c:pt>
                <c:pt idx="2019">
                  <c:v>43028</c:v>
                </c:pt>
                <c:pt idx="2020">
                  <c:v>43029</c:v>
                </c:pt>
                <c:pt idx="2021">
                  <c:v>43029</c:v>
                </c:pt>
                <c:pt idx="2022">
                  <c:v>43030</c:v>
                </c:pt>
                <c:pt idx="2023">
                  <c:v>43030</c:v>
                </c:pt>
                <c:pt idx="2024">
                  <c:v>43031</c:v>
                </c:pt>
                <c:pt idx="2025">
                  <c:v>43031</c:v>
                </c:pt>
                <c:pt idx="2026">
                  <c:v>43031</c:v>
                </c:pt>
                <c:pt idx="2027">
                  <c:v>43032</c:v>
                </c:pt>
                <c:pt idx="2028">
                  <c:v>43032</c:v>
                </c:pt>
                <c:pt idx="2029">
                  <c:v>43033</c:v>
                </c:pt>
                <c:pt idx="2030">
                  <c:v>43033</c:v>
                </c:pt>
                <c:pt idx="2031">
                  <c:v>43034</c:v>
                </c:pt>
                <c:pt idx="2032">
                  <c:v>43034</c:v>
                </c:pt>
                <c:pt idx="2033">
                  <c:v>43035</c:v>
                </c:pt>
                <c:pt idx="2034">
                  <c:v>43035</c:v>
                </c:pt>
                <c:pt idx="2035">
                  <c:v>43036</c:v>
                </c:pt>
                <c:pt idx="2036">
                  <c:v>43036</c:v>
                </c:pt>
                <c:pt idx="2037">
                  <c:v>43037</c:v>
                </c:pt>
                <c:pt idx="2038">
                  <c:v>43037</c:v>
                </c:pt>
                <c:pt idx="2039">
                  <c:v>43038</c:v>
                </c:pt>
                <c:pt idx="2040">
                  <c:v>43038</c:v>
                </c:pt>
                <c:pt idx="2041">
                  <c:v>43038</c:v>
                </c:pt>
                <c:pt idx="2042">
                  <c:v>43039</c:v>
                </c:pt>
                <c:pt idx="2043">
                  <c:v>43039</c:v>
                </c:pt>
                <c:pt idx="2044">
                  <c:v>43040</c:v>
                </c:pt>
                <c:pt idx="2045">
                  <c:v>43040</c:v>
                </c:pt>
                <c:pt idx="2046">
                  <c:v>43041</c:v>
                </c:pt>
                <c:pt idx="2047">
                  <c:v>43041</c:v>
                </c:pt>
                <c:pt idx="2048">
                  <c:v>43042</c:v>
                </c:pt>
                <c:pt idx="2049">
                  <c:v>43042</c:v>
                </c:pt>
                <c:pt idx="2050">
                  <c:v>43043</c:v>
                </c:pt>
                <c:pt idx="2051">
                  <c:v>43043</c:v>
                </c:pt>
                <c:pt idx="2052">
                  <c:v>43044</c:v>
                </c:pt>
                <c:pt idx="2053">
                  <c:v>43044</c:v>
                </c:pt>
                <c:pt idx="2054">
                  <c:v>43045</c:v>
                </c:pt>
                <c:pt idx="2055">
                  <c:v>43045</c:v>
                </c:pt>
                <c:pt idx="2056">
                  <c:v>43046</c:v>
                </c:pt>
                <c:pt idx="2057">
                  <c:v>43046</c:v>
                </c:pt>
                <c:pt idx="2058">
                  <c:v>43046</c:v>
                </c:pt>
                <c:pt idx="2059">
                  <c:v>43047</c:v>
                </c:pt>
                <c:pt idx="2060">
                  <c:v>43047</c:v>
                </c:pt>
                <c:pt idx="2061">
                  <c:v>43048</c:v>
                </c:pt>
                <c:pt idx="2062">
                  <c:v>43048</c:v>
                </c:pt>
                <c:pt idx="2063">
                  <c:v>43049</c:v>
                </c:pt>
                <c:pt idx="2064">
                  <c:v>43049</c:v>
                </c:pt>
                <c:pt idx="2065">
                  <c:v>43050</c:v>
                </c:pt>
                <c:pt idx="2066">
                  <c:v>43050</c:v>
                </c:pt>
                <c:pt idx="2067">
                  <c:v>43051</c:v>
                </c:pt>
                <c:pt idx="2068">
                  <c:v>43051</c:v>
                </c:pt>
                <c:pt idx="2069">
                  <c:v>43052</c:v>
                </c:pt>
                <c:pt idx="2070">
                  <c:v>43052</c:v>
                </c:pt>
                <c:pt idx="2071">
                  <c:v>43052</c:v>
                </c:pt>
                <c:pt idx="2072">
                  <c:v>43053</c:v>
                </c:pt>
                <c:pt idx="2073">
                  <c:v>43053</c:v>
                </c:pt>
                <c:pt idx="2074">
                  <c:v>43054</c:v>
                </c:pt>
                <c:pt idx="2075">
                  <c:v>43054</c:v>
                </c:pt>
                <c:pt idx="2076">
                  <c:v>43055</c:v>
                </c:pt>
                <c:pt idx="2077">
                  <c:v>43055</c:v>
                </c:pt>
                <c:pt idx="2078">
                  <c:v>43056</c:v>
                </c:pt>
                <c:pt idx="2079">
                  <c:v>43056</c:v>
                </c:pt>
                <c:pt idx="2080">
                  <c:v>43057</c:v>
                </c:pt>
                <c:pt idx="2081">
                  <c:v>43057</c:v>
                </c:pt>
                <c:pt idx="2082">
                  <c:v>43058</c:v>
                </c:pt>
                <c:pt idx="2083">
                  <c:v>43058</c:v>
                </c:pt>
                <c:pt idx="2084">
                  <c:v>43059</c:v>
                </c:pt>
                <c:pt idx="2085">
                  <c:v>43059</c:v>
                </c:pt>
                <c:pt idx="2086">
                  <c:v>43059</c:v>
                </c:pt>
                <c:pt idx="2087">
                  <c:v>43060</c:v>
                </c:pt>
                <c:pt idx="2088">
                  <c:v>43060</c:v>
                </c:pt>
                <c:pt idx="2089">
                  <c:v>43061</c:v>
                </c:pt>
                <c:pt idx="2090">
                  <c:v>43061</c:v>
                </c:pt>
                <c:pt idx="2091">
                  <c:v>43062</c:v>
                </c:pt>
                <c:pt idx="2092">
                  <c:v>43062</c:v>
                </c:pt>
                <c:pt idx="2093">
                  <c:v>43063</c:v>
                </c:pt>
                <c:pt idx="2094">
                  <c:v>43063</c:v>
                </c:pt>
                <c:pt idx="2095">
                  <c:v>43064</c:v>
                </c:pt>
                <c:pt idx="2096">
                  <c:v>43064</c:v>
                </c:pt>
                <c:pt idx="2097">
                  <c:v>43065</c:v>
                </c:pt>
                <c:pt idx="2098">
                  <c:v>43065</c:v>
                </c:pt>
                <c:pt idx="2099">
                  <c:v>43066</c:v>
                </c:pt>
                <c:pt idx="2100">
                  <c:v>43066</c:v>
                </c:pt>
                <c:pt idx="2101">
                  <c:v>43066</c:v>
                </c:pt>
                <c:pt idx="2102">
                  <c:v>43066</c:v>
                </c:pt>
                <c:pt idx="2103">
                  <c:v>43067</c:v>
                </c:pt>
                <c:pt idx="2104">
                  <c:v>43067</c:v>
                </c:pt>
                <c:pt idx="2105">
                  <c:v>43068</c:v>
                </c:pt>
                <c:pt idx="2106">
                  <c:v>43068</c:v>
                </c:pt>
                <c:pt idx="2107">
                  <c:v>43069</c:v>
                </c:pt>
                <c:pt idx="2108">
                  <c:v>43069</c:v>
                </c:pt>
                <c:pt idx="2109">
                  <c:v>43073</c:v>
                </c:pt>
                <c:pt idx="2110">
                  <c:v>43073</c:v>
                </c:pt>
                <c:pt idx="2111">
                  <c:v>43073</c:v>
                </c:pt>
                <c:pt idx="2112">
                  <c:v>43080</c:v>
                </c:pt>
                <c:pt idx="2113">
                  <c:v>43080</c:v>
                </c:pt>
                <c:pt idx="2114">
                  <c:v>43087</c:v>
                </c:pt>
                <c:pt idx="2115">
                  <c:v>43087</c:v>
                </c:pt>
                <c:pt idx="2116">
                  <c:v>43094</c:v>
                </c:pt>
                <c:pt idx="2117">
                  <c:v>43094</c:v>
                </c:pt>
                <c:pt idx="2118">
                  <c:v>43101</c:v>
                </c:pt>
                <c:pt idx="2119">
                  <c:v>43101</c:v>
                </c:pt>
                <c:pt idx="2120">
                  <c:v>43108</c:v>
                </c:pt>
                <c:pt idx="2121">
                  <c:v>43108</c:v>
                </c:pt>
                <c:pt idx="2122">
                  <c:v>43108</c:v>
                </c:pt>
                <c:pt idx="2123">
                  <c:v>43115</c:v>
                </c:pt>
                <c:pt idx="2124">
                  <c:v>43115</c:v>
                </c:pt>
                <c:pt idx="2125">
                  <c:v>43122</c:v>
                </c:pt>
                <c:pt idx="2126">
                  <c:v>43122</c:v>
                </c:pt>
                <c:pt idx="2127">
                  <c:v>43129</c:v>
                </c:pt>
                <c:pt idx="2128">
                  <c:v>43129</c:v>
                </c:pt>
                <c:pt idx="2129">
                  <c:v>43136</c:v>
                </c:pt>
                <c:pt idx="2130">
                  <c:v>43136</c:v>
                </c:pt>
                <c:pt idx="2131">
                  <c:v>43136</c:v>
                </c:pt>
                <c:pt idx="2132">
                  <c:v>43143</c:v>
                </c:pt>
                <c:pt idx="2133">
                  <c:v>43143</c:v>
                </c:pt>
                <c:pt idx="2134">
                  <c:v>43150</c:v>
                </c:pt>
                <c:pt idx="2135">
                  <c:v>43150</c:v>
                </c:pt>
                <c:pt idx="2136">
                  <c:v>43157</c:v>
                </c:pt>
                <c:pt idx="2137">
                  <c:v>43157</c:v>
                </c:pt>
                <c:pt idx="2138">
                  <c:v>43164</c:v>
                </c:pt>
                <c:pt idx="2139">
                  <c:v>43164</c:v>
                </c:pt>
                <c:pt idx="2140">
                  <c:v>43164</c:v>
                </c:pt>
                <c:pt idx="2141">
                  <c:v>43171</c:v>
                </c:pt>
                <c:pt idx="2142">
                  <c:v>43171</c:v>
                </c:pt>
                <c:pt idx="2143">
                  <c:v>43177</c:v>
                </c:pt>
                <c:pt idx="2144">
                  <c:v>43178</c:v>
                </c:pt>
                <c:pt idx="2145">
                  <c:v>43178</c:v>
                </c:pt>
                <c:pt idx="2146">
                  <c:v>43185</c:v>
                </c:pt>
                <c:pt idx="2147">
                  <c:v>43185</c:v>
                </c:pt>
                <c:pt idx="2148">
                  <c:v>43192</c:v>
                </c:pt>
                <c:pt idx="2149">
                  <c:v>43192</c:v>
                </c:pt>
                <c:pt idx="2150">
                  <c:v>43199</c:v>
                </c:pt>
                <c:pt idx="2151">
                  <c:v>43199</c:v>
                </c:pt>
                <c:pt idx="2152">
                  <c:v>43206</c:v>
                </c:pt>
                <c:pt idx="2153">
                  <c:v>43206</c:v>
                </c:pt>
                <c:pt idx="2154">
                  <c:v>43213</c:v>
                </c:pt>
                <c:pt idx="2155">
                  <c:v>43213</c:v>
                </c:pt>
                <c:pt idx="2156">
                  <c:v>43220</c:v>
                </c:pt>
                <c:pt idx="2157">
                  <c:v>43220</c:v>
                </c:pt>
                <c:pt idx="2158">
                  <c:v>43221</c:v>
                </c:pt>
                <c:pt idx="2159">
                  <c:v>43221</c:v>
                </c:pt>
                <c:pt idx="2160">
                  <c:v>43222</c:v>
                </c:pt>
                <c:pt idx="2161">
                  <c:v>43222</c:v>
                </c:pt>
                <c:pt idx="2162">
                  <c:v>43223</c:v>
                </c:pt>
                <c:pt idx="2163">
                  <c:v>43223</c:v>
                </c:pt>
                <c:pt idx="2164">
                  <c:v>43224</c:v>
                </c:pt>
                <c:pt idx="2165">
                  <c:v>43224</c:v>
                </c:pt>
                <c:pt idx="2166">
                  <c:v>43225</c:v>
                </c:pt>
                <c:pt idx="2167">
                  <c:v>43225</c:v>
                </c:pt>
                <c:pt idx="2168">
                  <c:v>43226</c:v>
                </c:pt>
                <c:pt idx="2169">
                  <c:v>43226</c:v>
                </c:pt>
                <c:pt idx="2170">
                  <c:v>43227</c:v>
                </c:pt>
                <c:pt idx="2171">
                  <c:v>43227</c:v>
                </c:pt>
                <c:pt idx="2172">
                  <c:v>43228</c:v>
                </c:pt>
                <c:pt idx="2173">
                  <c:v>43228</c:v>
                </c:pt>
                <c:pt idx="2174">
                  <c:v>43228</c:v>
                </c:pt>
                <c:pt idx="2175">
                  <c:v>43229</c:v>
                </c:pt>
                <c:pt idx="2176">
                  <c:v>43229</c:v>
                </c:pt>
                <c:pt idx="2177">
                  <c:v>43230</c:v>
                </c:pt>
                <c:pt idx="2178">
                  <c:v>43230</c:v>
                </c:pt>
                <c:pt idx="2179">
                  <c:v>43231</c:v>
                </c:pt>
                <c:pt idx="2180">
                  <c:v>43231</c:v>
                </c:pt>
                <c:pt idx="2181">
                  <c:v>43232</c:v>
                </c:pt>
                <c:pt idx="2182">
                  <c:v>43232</c:v>
                </c:pt>
                <c:pt idx="2183">
                  <c:v>43233</c:v>
                </c:pt>
                <c:pt idx="2184">
                  <c:v>43233</c:v>
                </c:pt>
                <c:pt idx="2185">
                  <c:v>43233</c:v>
                </c:pt>
                <c:pt idx="2186">
                  <c:v>43234</c:v>
                </c:pt>
                <c:pt idx="2187">
                  <c:v>43234</c:v>
                </c:pt>
                <c:pt idx="2188">
                  <c:v>43235</c:v>
                </c:pt>
                <c:pt idx="2189">
                  <c:v>43235</c:v>
                </c:pt>
                <c:pt idx="2190">
                  <c:v>43236</c:v>
                </c:pt>
                <c:pt idx="2191">
                  <c:v>43236</c:v>
                </c:pt>
                <c:pt idx="2192">
                  <c:v>43237</c:v>
                </c:pt>
                <c:pt idx="2193">
                  <c:v>43237</c:v>
                </c:pt>
                <c:pt idx="2194">
                  <c:v>43238</c:v>
                </c:pt>
                <c:pt idx="2195">
                  <c:v>43238</c:v>
                </c:pt>
                <c:pt idx="2196">
                  <c:v>43239</c:v>
                </c:pt>
                <c:pt idx="2197">
                  <c:v>43239</c:v>
                </c:pt>
                <c:pt idx="2198">
                  <c:v>43240</c:v>
                </c:pt>
                <c:pt idx="2199">
                  <c:v>43240</c:v>
                </c:pt>
                <c:pt idx="2200">
                  <c:v>43241</c:v>
                </c:pt>
                <c:pt idx="2201">
                  <c:v>43241</c:v>
                </c:pt>
                <c:pt idx="2202">
                  <c:v>43242</c:v>
                </c:pt>
                <c:pt idx="2203">
                  <c:v>43242</c:v>
                </c:pt>
                <c:pt idx="2204">
                  <c:v>43243</c:v>
                </c:pt>
                <c:pt idx="2205">
                  <c:v>43243</c:v>
                </c:pt>
                <c:pt idx="2206">
                  <c:v>43244</c:v>
                </c:pt>
                <c:pt idx="2207">
                  <c:v>43244</c:v>
                </c:pt>
                <c:pt idx="2208">
                  <c:v>43245</c:v>
                </c:pt>
                <c:pt idx="2209">
                  <c:v>43245</c:v>
                </c:pt>
                <c:pt idx="2210">
                  <c:v>43246</c:v>
                </c:pt>
                <c:pt idx="2211">
                  <c:v>43246</c:v>
                </c:pt>
                <c:pt idx="2212">
                  <c:v>43247</c:v>
                </c:pt>
                <c:pt idx="2213">
                  <c:v>43247</c:v>
                </c:pt>
                <c:pt idx="2214">
                  <c:v>43248</c:v>
                </c:pt>
                <c:pt idx="2215">
                  <c:v>43248</c:v>
                </c:pt>
                <c:pt idx="2216">
                  <c:v>43249</c:v>
                </c:pt>
                <c:pt idx="2217">
                  <c:v>43249</c:v>
                </c:pt>
                <c:pt idx="2218">
                  <c:v>43250</c:v>
                </c:pt>
                <c:pt idx="2219">
                  <c:v>43250</c:v>
                </c:pt>
                <c:pt idx="2220">
                  <c:v>43251</c:v>
                </c:pt>
                <c:pt idx="2221">
                  <c:v>43251</c:v>
                </c:pt>
                <c:pt idx="2222">
                  <c:v>43252</c:v>
                </c:pt>
                <c:pt idx="2223">
                  <c:v>43252</c:v>
                </c:pt>
                <c:pt idx="2224">
                  <c:v>43253</c:v>
                </c:pt>
                <c:pt idx="2225">
                  <c:v>43253</c:v>
                </c:pt>
                <c:pt idx="2226">
                  <c:v>43254</c:v>
                </c:pt>
                <c:pt idx="2227">
                  <c:v>43254</c:v>
                </c:pt>
                <c:pt idx="2228">
                  <c:v>43255</c:v>
                </c:pt>
                <c:pt idx="2229">
                  <c:v>43255</c:v>
                </c:pt>
                <c:pt idx="2230">
                  <c:v>43255</c:v>
                </c:pt>
                <c:pt idx="2231">
                  <c:v>43256</c:v>
                </c:pt>
                <c:pt idx="2232">
                  <c:v>43256</c:v>
                </c:pt>
                <c:pt idx="2233">
                  <c:v>43257</c:v>
                </c:pt>
                <c:pt idx="2234">
                  <c:v>43257</c:v>
                </c:pt>
                <c:pt idx="2235">
                  <c:v>43258</c:v>
                </c:pt>
                <c:pt idx="2236">
                  <c:v>43258</c:v>
                </c:pt>
                <c:pt idx="2237">
                  <c:v>43259</c:v>
                </c:pt>
                <c:pt idx="2238">
                  <c:v>43259</c:v>
                </c:pt>
                <c:pt idx="2239">
                  <c:v>43260</c:v>
                </c:pt>
                <c:pt idx="2240">
                  <c:v>43260</c:v>
                </c:pt>
                <c:pt idx="2241">
                  <c:v>43261</c:v>
                </c:pt>
                <c:pt idx="2242">
                  <c:v>43262</c:v>
                </c:pt>
                <c:pt idx="2243">
                  <c:v>43262</c:v>
                </c:pt>
                <c:pt idx="2244">
                  <c:v>43263</c:v>
                </c:pt>
                <c:pt idx="2245">
                  <c:v>43263</c:v>
                </c:pt>
                <c:pt idx="2246">
                  <c:v>43264</c:v>
                </c:pt>
                <c:pt idx="2247">
                  <c:v>43264</c:v>
                </c:pt>
                <c:pt idx="2248">
                  <c:v>43264</c:v>
                </c:pt>
                <c:pt idx="2249">
                  <c:v>43265</c:v>
                </c:pt>
                <c:pt idx="2250">
                  <c:v>43265</c:v>
                </c:pt>
                <c:pt idx="2251">
                  <c:v>43266</c:v>
                </c:pt>
                <c:pt idx="2252">
                  <c:v>43266</c:v>
                </c:pt>
                <c:pt idx="2253">
                  <c:v>43267</c:v>
                </c:pt>
                <c:pt idx="2254">
                  <c:v>43267</c:v>
                </c:pt>
                <c:pt idx="2255">
                  <c:v>43268</c:v>
                </c:pt>
                <c:pt idx="2256">
                  <c:v>43268</c:v>
                </c:pt>
                <c:pt idx="2257">
                  <c:v>43269</c:v>
                </c:pt>
                <c:pt idx="2258">
                  <c:v>43269</c:v>
                </c:pt>
                <c:pt idx="2259">
                  <c:v>43270</c:v>
                </c:pt>
                <c:pt idx="2260">
                  <c:v>43270</c:v>
                </c:pt>
                <c:pt idx="2261">
                  <c:v>43271</c:v>
                </c:pt>
                <c:pt idx="2262">
                  <c:v>43271</c:v>
                </c:pt>
                <c:pt idx="2263">
                  <c:v>43272</c:v>
                </c:pt>
                <c:pt idx="2264">
                  <c:v>43272</c:v>
                </c:pt>
                <c:pt idx="2265">
                  <c:v>43273</c:v>
                </c:pt>
                <c:pt idx="2266">
                  <c:v>43273</c:v>
                </c:pt>
                <c:pt idx="2267">
                  <c:v>43274</c:v>
                </c:pt>
                <c:pt idx="2268">
                  <c:v>43274</c:v>
                </c:pt>
                <c:pt idx="2269">
                  <c:v>43275</c:v>
                </c:pt>
                <c:pt idx="2270">
                  <c:v>43275</c:v>
                </c:pt>
                <c:pt idx="2271">
                  <c:v>43276</c:v>
                </c:pt>
                <c:pt idx="2272">
                  <c:v>43276</c:v>
                </c:pt>
                <c:pt idx="2273">
                  <c:v>43277</c:v>
                </c:pt>
                <c:pt idx="2274">
                  <c:v>43277</c:v>
                </c:pt>
                <c:pt idx="2275">
                  <c:v>43278</c:v>
                </c:pt>
                <c:pt idx="2276">
                  <c:v>43278</c:v>
                </c:pt>
                <c:pt idx="2277">
                  <c:v>43279</c:v>
                </c:pt>
                <c:pt idx="2278">
                  <c:v>43279</c:v>
                </c:pt>
                <c:pt idx="2279">
                  <c:v>43280</c:v>
                </c:pt>
                <c:pt idx="2280">
                  <c:v>43280</c:v>
                </c:pt>
                <c:pt idx="2281">
                  <c:v>43281</c:v>
                </c:pt>
                <c:pt idx="2282">
                  <c:v>43281</c:v>
                </c:pt>
                <c:pt idx="2283">
                  <c:v>43282</c:v>
                </c:pt>
                <c:pt idx="2284">
                  <c:v>43282</c:v>
                </c:pt>
                <c:pt idx="2285">
                  <c:v>43283</c:v>
                </c:pt>
                <c:pt idx="2286">
                  <c:v>43283</c:v>
                </c:pt>
                <c:pt idx="2287">
                  <c:v>43283</c:v>
                </c:pt>
                <c:pt idx="2288">
                  <c:v>43284</c:v>
                </c:pt>
                <c:pt idx="2289">
                  <c:v>43284</c:v>
                </c:pt>
                <c:pt idx="2290">
                  <c:v>43285</c:v>
                </c:pt>
                <c:pt idx="2291">
                  <c:v>43285</c:v>
                </c:pt>
                <c:pt idx="2292">
                  <c:v>43286</c:v>
                </c:pt>
                <c:pt idx="2293">
                  <c:v>43286</c:v>
                </c:pt>
                <c:pt idx="2294">
                  <c:v>43287</c:v>
                </c:pt>
                <c:pt idx="2295">
                  <c:v>43287</c:v>
                </c:pt>
                <c:pt idx="2296">
                  <c:v>43288</c:v>
                </c:pt>
                <c:pt idx="2297">
                  <c:v>43288</c:v>
                </c:pt>
                <c:pt idx="2298">
                  <c:v>43289</c:v>
                </c:pt>
                <c:pt idx="2299">
                  <c:v>43289</c:v>
                </c:pt>
                <c:pt idx="2300">
                  <c:v>43290</c:v>
                </c:pt>
                <c:pt idx="2301">
                  <c:v>43290</c:v>
                </c:pt>
                <c:pt idx="2302">
                  <c:v>43291</c:v>
                </c:pt>
                <c:pt idx="2303">
                  <c:v>43291</c:v>
                </c:pt>
                <c:pt idx="2304">
                  <c:v>43292</c:v>
                </c:pt>
                <c:pt idx="2305">
                  <c:v>43292</c:v>
                </c:pt>
                <c:pt idx="2306">
                  <c:v>43293</c:v>
                </c:pt>
                <c:pt idx="2307">
                  <c:v>43293</c:v>
                </c:pt>
                <c:pt idx="2308">
                  <c:v>43294</c:v>
                </c:pt>
                <c:pt idx="2309">
                  <c:v>43294</c:v>
                </c:pt>
                <c:pt idx="2310">
                  <c:v>43295</c:v>
                </c:pt>
                <c:pt idx="2311">
                  <c:v>43295</c:v>
                </c:pt>
                <c:pt idx="2312">
                  <c:v>43296</c:v>
                </c:pt>
                <c:pt idx="2313">
                  <c:v>43296</c:v>
                </c:pt>
                <c:pt idx="2314">
                  <c:v>43297</c:v>
                </c:pt>
                <c:pt idx="2315">
                  <c:v>43297</c:v>
                </c:pt>
                <c:pt idx="2316">
                  <c:v>43298</c:v>
                </c:pt>
                <c:pt idx="2317">
                  <c:v>43298</c:v>
                </c:pt>
                <c:pt idx="2318">
                  <c:v>43299</c:v>
                </c:pt>
                <c:pt idx="2319">
                  <c:v>43299</c:v>
                </c:pt>
                <c:pt idx="2320">
                  <c:v>43300</c:v>
                </c:pt>
                <c:pt idx="2321">
                  <c:v>43300</c:v>
                </c:pt>
                <c:pt idx="2322">
                  <c:v>43301</c:v>
                </c:pt>
                <c:pt idx="2323">
                  <c:v>43301</c:v>
                </c:pt>
                <c:pt idx="2324">
                  <c:v>43302</c:v>
                </c:pt>
                <c:pt idx="2325">
                  <c:v>43302</c:v>
                </c:pt>
                <c:pt idx="2326">
                  <c:v>43303</c:v>
                </c:pt>
                <c:pt idx="2327">
                  <c:v>43303</c:v>
                </c:pt>
                <c:pt idx="2328">
                  <c:v>43303</c:v>
                </c:pt>
                <c:pt idx="2329">
                  <c:v>43304</c:v>
                </c:pt>
                <c:pt idx="2330">
                  <c:v>43304</c:v>
                </c:pt>
                <c:pt idx="2331">
                  <c:v>43305</c:v>
                </c:pt>
                <c:pt idx="2332">
                  <c:v>43305</c:v>
                </c:pt>
                <c:pt idx="2333">
                  <c:v>43306</c:v>
                </c:pt>
                <c:pt idx="2334">
                  <c:v>43306</c:v>
                </c:pt>
                <c:pt idx="2335">
                  <c:v>43307</c:v>
                </c:pt>
                <c:pt idx="2336">
                  <c:v>43308</c:v>
                </c:pt>
                <c:pt idx="2337">
                  <c:v>43308</c:v>
                </c:pt>
                <c:pt idx="2338">
                  <c:v>43309</c:v>
                </c:pt>
                <c:pt idx="2339">
                  <c:v>43310</c:v>
                </c:pt>
                <c:pt idx="2340">
                  <c:v>43310</c:v>
                </c:pt>
                <c:pt idx="2341">
                  <c:v>43310</c:v>
                </c:pt>
                <c:pt idx="2342">
                  <c:v>43311</c:v>
                </c:pt>
                <c:pt idx="2343">
                  <c:v>43311</c:v>
                </c:pt>
                <c:pt idx="2344">
                  <c:v>43312</c:v>
                </c:pt>
                <c:pt idx="2345">
                  <c:v>43312</c:v>
                </c:pt>
                <c:pt idx="2346">
                  <c:v>43313</c:v>
                </c:pt>
                <c:pt idx="2347">
                  <c:v>43313</c:v>
                </c:pt>
                <c:pt idx="2348">
                  <c:v>43314</c:v>
                </c:pt>
                <c:pt idx="2349">
                  <c:v>43314</c:v>
                </c:pt>
                <c:pt idx="2350">
                  <c:v>43315</c:v>
                </c:pt>
                <c:pt idx="2351">
                  <c:v>43315</c:v>
                </c:pt>
                <c:pt idx="2352">
                  <c:v>43316</c:v>
                </c:pt>
                <c:pt idx="2353">
                  <c:v>43316</c:v>
                </c:pt>
                <c:pt idx="2354">
                  <c:v>43317</c:v>
                </c:pt>
                <c:pt idx="2355">
                  <c:v>43317</c:v>
                </c:pt>
                <c:pt idx="2356">
                  <c:v>43318</c:v>
                </c:pt>
                <c:pt idx="2357">
                  <c:v>43318</c:v>
                </c:pt>
                <c:pt idx="2358">
                  <c:v>43319</c:v>
                </c:pt>
                <c:pt idx="2359">
                  <c:v>43319</c:v>
                </c:pt>
                <c:pt idx="2360">
                  <c:v>43320</c:v>
                </c:pt>
                <c:pt idx="2361">
                  <c:v>43320</c:v>
                </c:pt>
                <c:pt idx="2362">
                  <c:v>43320</c:v>
                </c:pt>
                <c:pt idx="2363">
                  <c:v>43321</c:v>
                </c:pt>
                <c:pt idx="2364">
                  <c:v>43321</c:v>
                </c:pt>
                <c:pt idx="2365">
                  <c:v>43322</c:v>
                </c:pt>
                <c:pt idx="2366">
                  <c:v>43322</c:v>
                </c:pt>
                <c:pt idx="2367">
                  <c:v>43322</c:v>
                </c:pt>
                <c:pt idx="2368">
                  <c:v>43323</c:v>
                </c:pt>
                <c:pt idx="2369">
                  <c:v>43323</c:v>
                </c:pt>
                <c:pt idx="2370">
                  <c:v>43324</c:v>
                </c:pt>
                <c:pt idx="2371">
                  <c:v>43324</c:v>
                </c:pt>
                <c:pt idx="2372">
                  <c:v>43325</c:v>
                </c:pt>
                <c:pt idx="2373">
                  <c:v>43325</c:v>
                </c:pt>
                <c:pt idx="2374">
                  <c:v>43325</c:v>
                </c:pt>
                <c:pt idx="2375">
                  <c:v>43326</c:v>
                </c:pt>
                <c:pt idx="2376">
                  <c:v>43326</c:v>
                </c:pt>
                <c:pt idx="2377">
                  <c:v>43327</c:v>
                </c:pt>
                <c:pt idx="2378">
                  <c:v>43327</c:v>
                </c:pt>
                <c:pt idx="2379">
                  <c:v>43328</c:v>
                </c:pt>
                <c:pt idx="2380">
                  <c:v>43328</c:v>
                </c:pt>
                <c:pt idx="2381">
                  <c:v>43329</c:v>
                </c:pt>
                <c:pt idx="2382">
                  <c:v>43329</c:v>
                </c:pt>
                <c:pt idx="2383">
                  <c:v>43330</c:v>
                </c:pt>
                <c:pt idx="2384">
                  <c:v>43330</c:v>
                </c:pt>
                <c:pt idx="2385">
                  <c:v>43331</c:v>
                </c:pt>
                <c:pt idx="2386">
                  <c:v>43331</c:v>
                </c:pt>
                <c:pt idx="2387">
                  <c:v>43331</c:v>
                </c:pt>
                <c:pt idx="2388">
                  <c:v>43332</c:v>
                </c:pt>
                <c:pt idx="2389">
                  <c:v>43332</c:v>
                </c:pt>
                <c:pt idx="2390">
                  <c:v>43333</c:v>
                </c:pt>
                <c:pt idx="2391">
                  <c:v>43333</c:v>
                </c:pt>
                <c:pt idx="2392">
                  <c:v>43334</c:v>
                </c:pt>
                <c:pt idx="2393">
                  <c:v>43334</c:v>
                </c:pt>
                <c:pt idx="2394">
                  <c:v>43335</c:v>
                </c:pt>
                <c:pt idx="2395">
                  <c:v>43335</c:v>
                </c:pt>
                <c:pt idx="2396">
                  <c:v>43336</c:v>
                </c:pt>
                <c:pt idx="2397">
                  <c:v>43336</c:v>
                </c:pt>
                <c:pt idx="2398">
                  <c:v>43337</c:v>
                </c:pt>
                <c:pt idx="2399">
                  <c:v>43337</c:v>
                </c:pt>
                <c:pt idx="2400">
                  <c:v>43338</c:v>
                </c:pt>
                <c:pt idx="2401">
                  <c:v>43338</c:v>
                </c:pt>
                <c:pt idx="2402">
                  <c:v>43338</c:v>
                </c:pt>
                <c:pt idx="2403">
                  <c:v>43339</c:v>
                </c:pt>
                <c:pt idx="2404">
                  <c:v>43339</c:v>
                </c:pt>
                <c:pt idx="2405">
                  <c:v>43340</c:v>
                </c:pt>
                <c:pt idx="2406">
                  <c:v>43340</c:v>
                </c:pt>
                <c:pt idx="2407">
                  <c:v>43341</c:v>
                </c:pt>
                <c:pt idx="2408">
                  <c:v>43341</c:v>
                </c:pt>
                <c:pt idx="2409">
                  <c:v>43342</c:v>
                </c:pt>
                <c:pt idx="2410">
                  <c:v>43342</c:v>
                </c:pt>
                <c:pt idx="2411">
                  <c:v>43343</c:v>
                </c:pt>
                <c:pt idx="2412">
                  <c:v>43343</c:v>
                </c:pt>
                <c:pt idx="2413">
                  <c:v>43344</c:v>
                </c:pt>
                <c:pt idx="2414">
                  <c:v>43344</c:v>
                </c:pt>
                <c:pt idx="2415">
                  <c:v>43345</c:v>
                </c:pt>
                <c:pt idx="2416">
                  <c:v>43345</c:v>
                </c:pt>
                <c:pt idx="2417">
                  <c:v>43345</c:v>
                </c:pt>
                <c:pt idx="2418">
                  <c:v>43346</c:v>
                </c:pt>
                <c:pt idx="2419">
                  <c:v>43346</c:v>
                </c:pt>
                <c:pt idx="2420">
                  <c:v>43347</c:v>
                </c:pt>
                <c:pt idx="2421">
                  <c:v>43347</c:v>
                </c:pt>
                <c:pt idx="2422">
                  <c:v>43348</c:v>
                </c:pt>
                <c:pt idx="2423">
                  <c:v>43348</c:v>
                </c:pt>
                <c:pt idx="2424">
                  <c:v>43349</c:v>
                </c:pt>
                <c:pt idx="2425">
                  <c:v>43349</c:v>
                </c:pt>
                <c:pt idx="2426">
                  <c:v>43350</c:v>
                </c:pt>
                <c:pt idx="2427">
                  <c:v>43350</c:v>
                </c:pt>
                <c:pt idx="2428">
                  <c:v>43351</c:v>
                </c:pt>
                <c:pt idx="2429">
                  <c:v>43351</c:v>
                </c:pt>
                <c:pt idx="2430">
                  <c:v>43352</c:v>
                </c:pt>
                <c:pt idx="2431">
                  <c:v>43352</c:v>
                </c:pt>
                <c:pt idx="2432">
                  <c:v>43352</c:v>
                </c:pt>
                <c:pt idx="2433">
                  <c:v>43353</c:v>
                </c:pt>
                <c:pt idx="2434">
                  <c:v>43354</c:v>
                </c:pt>
                <c:pt idx="2435">
                  <c:v>43354</c:v>
                </c:pt>
                <c:pt idx="2436">
                  <c:v>43355</c:v>
                </c:pt>
                <c:pt idx="2437">
                  <c:v>43355</c:v>
                </c:pt>
                <c:pt idx="2438">
                  <c:v>43356</c:v>
                </c:pt>
                <c:pt idx="2439">
                  <c:v>43356</c:v>
                </c:pt>
                <c:pt idx="2440">
                  <c:v>43357</c:v>
                </c:pt>
                <c:pt idx="2441">
                  <c:v>43357</c:v>
                </c:pt>
                <c:pt idx="2442">
                  <c:v>43358</c:v>
                </c:pt>
                <c:pt idx="2443">
                  <c:v>43358</c:v>
                </c:pt>
                <c:pt idx="2444">
                  <c:v>43359</c:v>
                </c:pt>
                <c:pt idx="2445">
                  <c:v>43359</c:v>
                </c:pt>
                <c:pt idx="2446">
                  <c:v>43359</c:v>
                </c:pt>
                <c:pt idx="2447">
                  <c:v>43360</c:v>
                </c:pt>
                <c:pt idx="2448">
                  <c:v>43360</c:v>
                </c:pt>
                <c:pt idx="2449">
                  <c:v>43361</c:v>
                </c:pt>
                <c:pt idx="2450">
                  <c:v>43361</c:v>
                </c:pt>
                <c:pt idx="2451">
                  <c:v>43362</c:v>
                </c:pt>
                <c:pt idx="2452">
                  <c:v>43362</c:v>
                </c:pt>
                <c:pt idx="2453">
                  <c:v>43363</c:v>
                </c:pt>
                <c:pt idx="2454">
                  <c:v>43363</c:v>
                </c:pt>
                <c:pt idx="2455">
                  <c:v>43364</c:v>
                </c:pt>
                <c:pt idx="2456">
                  <c:v>43364</c:v>
                </c:pt>
                <c:pt idx="2457">
                  <c:v>43365</c:v>
                </c:pt>
                <c:pt idx="2458">
                  <c:v>43365</c:v>
                </c:pt>
                <c:pt idx="2459">
                  <c:v>43366</c:v>
                </c:pt>
                <c:pt idx="2460">
                  <c:v>43366</c:v>
                </c:pt>
                <c:pt idx="2461">
                  <c:v>43366</c:v>
                </c:pt>
                <c:pt idx="2462">
                  <c:v>43366</c:v>
                </c:pt>
                <c:pt idx="2463">
                  <c:v>43367</c:v>
                </c:pt>
                <c:pt idx="2464">
                  <c:v>43367</c:v>
                </c:pt>
                <c:pt idx="2465">
                  <c:v>43368</c:v>
                </c:pt>
                <c:pt idx="2466">
                  <c:v>43368</c:v>
                </c:pt>
                <c:pt idx="2467">
                  <c:v>43369</c:v>
                </c:pt>
                <c:pt idx="2468">
                  <c:v>43369</c:v>
                </c:pt>
                <c:pt idx="2469">
                  <c:v>43370</c:v>
                </c:pt>
                <c:pt idx="2470">
                  <c:v>43370</c:v>
                </c:pt>
                <c:pt idx="2471">
                  <c:v>43371</c:v>
                </c:pt>
                <c:pt idx="2472">
                  <c:v>43371</c:v>
                </c:pt>
                <c:pt idx="2473">
                  <c:v>43372</c:v>
                </c:pt>
                <c:pt idx="2474">
                  <c:v>43372</c:v>
                </c:pt>
                <c:pt idx="2475">
                  <c:v>43373</c:v>
                </c:pt>
                <c:pt idx="2476">
                  <c:v>43373</c:v>
                </c:pt>
                <c:pt idx="2477">
                  <c:v>43373</c:v>
                </c:pt>
                <c:pt idx="2478">
                  <c:v>43374</c:v>
                </c:pt>
                <c:pt idx="2479">
                  <c:v>43374</c:v>
                </c:pt>
                <c:pt idx="2480">
                  <c:v>43375</c:v>
                </c:pt>
                <c:pt idx="2481">
                  <c:v>43375</c:v>
                </c:pt>
                <c:pt idx="2482">
                  <c:v>43376</c:v>
                </c:pt>
                <c:pt idx="2483">
                  <c:v>43376</c:v>
                </c:pt>
                <c:pt idx="2484">
                  <c:v>43377</c:v>
                </c:pt>
                <c:pt idx="2485">
                  <c:v>43377</c:v>
                </c:pt>
                <c:pt idx="2486">
                  <c:v>43378</c:v>
                </c:pt>
                <c:pt idx="2487">
                  <c:v>43378</c:v>
                </c:pt>
                <c:pt idx="2488">
                  <c:v>43379</c:v>
                </c:pt>
                <c:pt idx="2489">
                  <c:v>43379</c:v>
                </c:pt>
                <c:pt idx="2490">
                  <c:v>43380</c:v>
                </c:pt>
                <c:pt idx="2491">
                  <c:v>43380</c:v>
                </c:pt>
                <c:pt idx="2492">
                  <c:v>43381</c:v>
                </c:pt>
                <c:pt idx="2493">
                  <c:v>43381</c:v>
                </c:pt>
                <c:pt idx="2494">
                  <c:v>43382</c:v>
                </c:pt>
                <c:pt idx="2495">
                  <c:v>43382</c:v>
                </c:pt>
                <c:pt idx="2496">
                  <c:v>43382</c:v>
                </c:pt>
                <c:pt idx="2497">
                  <c:v>43383</c:v>
                </c:pt>
                <c:pt idx="2498">
                  <c:v>43383</c:v>
                </c:pt>
                <c:pt idx="2499">
                  <c:v>43384</c:v>
                </c:pt>
                <c:pt idx="2500">
                  <c:v>43384</c:v>
                </c:pt>
                <c:pt idx="2501">
                  <c:v>43385</c:v>
                </c:pt>
                <c:pt idx="2502">
                  <c:v>43385</c:v>
                </c:pt>
                <c:pt idx="2503">
                  <c:v>43386</c:v>
                </c:pt>
                <c:pt idx="2504">
                  <c:v>43386</c:v>
                </c:pt>
                <c:pt idx="2505">
                  <c:v>43387</c:v>
                </c:pt>
                <c:pt idx="2506">
                  <c:v>43387</c:v>
                </c:pt>
                <c:pt idx="2507">
                  <c:v>43387</c:v>
                </c:pt>
                <c:pt idx="2508">
                  <c:v>43388</c:v>
                </c:pt>
                <c:pt idx="2509">
                  <c:v>43388</c:v>
                </c:pt>
                <c:pt idx="2510">
                  <c:v>43389</c:v>
                </c:pt>
                <c:pt idx="2511">
                  <c:v>43389</c:v>
                </c:pt>
                <c:pt idx="2512">
                  <c:v>43390</c:v>
                </c:pt>
                <c:pt idx="2513">
                  <c:v>43390</c:v>
                </c:pt>
                <c:pt idx="2514">
                  <c:v>43391</c:v>
                </c:pt>
                <c:pt idx="2515">
                  <c:v>43391</c:v>
                </c:pt>
                <c:pt idx="2516">
                  <c:v>43392</c:v>
                </c:pt>
                <c:pt idx="2517">
                  <c:v>43392</c:v>
                </c:pt>
                <c:pt idx="2518">
                  <c:v>43393</c:v>
                </c:pt>
                <c:pt idx="2519">
                  <c:v>43393</c:v>
                </c:pt>
                <c:pt idx="2520">
                  <c:v>43394</c:v>
                </c:pt>
                <c:pt idx="2521">
                  <c:v>43394</c:v>
                </c:pt>
                <c:pt idx="2522">
                  <c:v>43394</c:v>
                </c:pt>
                <c:pt idx="2523">
                  <c:v>43395</c:v>
                </c:pt>
                <c:pt idx="2524">
                  <c:v>43395</c:v>
                </c:pt>
                <c:pt idx="2525">
                  <c:v>43396</c:v>
                </c:pt>
                <c:pt idx="2526">
                  <c:v>43396</c:v>
                </c:pt>
                <c:pt idx="2527">
                  <c:v>43397</c:v>
                </c:pt>
                <c:pt idx="2528">
                  <c:v>43397</c:v>
                </c:pt>
                <c:pt idx="2529">
                  <c:v>43398</c:v>
                </c:pt>
                <c:pt idx="2530">
                  <c:v>43398</c:v>
                </c:pt>
                <c:pt idx="2531">
                  <c:v>43399</c:v>
                </c:pt>
                <c:pt idx="2532">
                  <c:v>43400</c:v>
                </c:pt>
                <c:pt idx="2533">
                  <c:v>43400</c:v>
                </c:pt>
                <c:pt idx="2534">
                  <c:v>43400</c:v>
                </c:pt>
                <c:pt idx="2535">
                  <c:v>43401</c:v>
                </c:pt>
                <c:pt idx="2536">
                  <c:v>43401</c:v>
                </c:pt>
                <c:pt idx="2537">
                  <c:v>43402</c:v>
                </c:pt>
                <c:pt idx="2538">
                  <c:v>43402</c:v>
                </c:pt>
                <c:pt idx="2539">
                  <c:v>43403</c:v>
                </c:pt>
                <c:pt idx="2540">
                  <c:v>43403</c:v>
                </c:pt>
                <c:pt idx="2541">
                  <c:v>43404</c:v>
                </c:pt>
                <c:pt idx="2542">
                  <c:v>43404</c:v>
                </c:pt>
                <c:pt idx="2543">
                  <c:v>43405</c:v>
                </c:pt>
                <c:pt idx="2544">
                  <c:v>43405</c:v>
                </c:pt>
                <c:pt idx="2545">
                  <c:v>43406</c:v>
                </c:pt>
                <c:pt idx="2546">
                  <c:v>43406</c:v>
                </c:pt>
                <c:pt idx="2547">
                  <c:v>43407</c:v>
                </c:pt>
                <c:pt idx="2548">
                  <c:v>43407</c:v>
                </c:pt>
                <c:pt idx="2549">
                  <c:v>43407</c:v>
                </c:pt>
                <c:pt idx="2550">
                  <c:v>43408</c:v>
                </c:pt>
                <c:pt idx="2551">
                  <c:v>43408</c:v>
                </c:pt>
                <c:pt idx="2552">
                  <c:v>43409</c:v>
                </c:pt>
                <c:pt idx="2553">
                  <c:v>43409</c:v>
                </c:pt>
                <c:pt idx="2554">
                  <c:v>43409</c:v>
                </c:pt>
                <c:pt idx="2555">
                  <c:v>43410</c:v>
                </c:pt>
                <c:pt idx="2556">
                  <c:v>43410</c:v>
                </c:pt>
                <c:pt idx="2557">
                  <c:v>43411</c:v>
                </c:pt>
                <c:pt idx="2558">
                  <c:v>43411</c:v>
                </c:pt>
                <c:pt idx="2559">
                  <c:v>43412</c:v>
                </c:pt>
                <c:pt idx="2560">
                  <c:v>43412</c:v>
                </c:pt>
                <c:pt idx="2561">
                  <c:v>43413</c:v>
                </c:pt>
                <c:pt idx="2562">
                  <c:v>43413</c:v>
                </c:pt>
                <c:pt idx="2563">
                  <c:v>43414</c:v>
                </c:pt>
                <c:pt idx="2564">
                  <c:v>43414</c:v>
                </c:pt>
                <c:pt idx="2565">
                  <c:v>43414</c:v>
                </c:pt>
                <c:pt idx="2566">
                  <c:v>43415</c:v>
                </c:pt>
                <c:pt idx="2567">
                  <c:v>43415</c:v>
                </c:pt>
                <c:pt idx="2568">
                  <c:v>43416</c:v>
                </c:pt>
                <c:pt idx="2569">
                  <c:v>43416</c:v>
                </c:pt>
                <c:pt idx="2570">
                  <c:v>43417</c:v>
                </c:pt>
                <c:pt idx="2571">
                  <c:v>43417</c:v>
                </c:pt>
                <c:pt idx="2572">
                  <c:v>43418</c:v>
                </c:pt>
                <c:pt idx="2573">
                  <c:v>43418</c:v>
                </c:pt>
                <c:pt idx="2574">
                  <c:v>43419</c:v>
                </c:pt>
                <c:pt idx="2575">
                  <c:v>43419</c:v>
                </c:pt>
                <c:pt idx="2576">
                  <c:v>43420</c:v>
                </c:pt>
                <c:pt idx="2577">
                  <c:v>43420</c:v>
                </c:pt>
                <c:pt idx="2578">
                  <c:v>43421</c:v>
                </c:pt>
                <c:pt idx="2579">
                  <c:v>43421</c:v>
                </c:pt>
                <c:pt idx="2580">
                  <c:v>43421</c:v>
                </c:pt>
                <c:pt idx="2581">
                  <c:v>43422</c:v>
                </c:pt>
                <c:pt idx="2582">
                  <c:v>43422</c:v>
                </c:pt>
                <c:pt idx="2583">
                  <c:v>43423</c:v>
                </c:pt>
                <c:pt idx="2584">
                  <c:v>43423</c:v>
                </c:pt>
                <c:pt idx="2585">
                  <c:v>43424</c:v>
                </c:pt>
                <c:pt idx="2586">
                  <c:v>43424</c:v>
                </c:pt>
                <c:pt idx="2587">
                  <c:v>43425</c:v>
                </c:pt>
                <c:pt idx="2588">
                  <c:v>43425</c:v>
                </c:pt>
                <c:pt idx="2589">
                  <c:v>43426</c:v>
                </c:pt>
                <c:pt idx="2590">
                  <c:v>43426</c:v>
                </c:pt>
                <c:pt idx="2591">
                  <c:v>43427</c:v>
                </c:pt>
                <c:pt idx="2592">
                  <c:v>43427</c:v>
                </c:pt>
                <c:pt idx="2593">
                  <c:v>43428</c:v>
                </c:pt>
                <c:pt idx="2594">
                  <c:v>43428</c:v>
                </c:pt>
                <c:pt idx="2595">
                  <c:v>43428</c:v>
                </c:pt>
                <c:pt idx="2596">
                  <c:v>43429</c:v>
                </c:pt>
                <c:pt idx="2597">
                  <c:v>43429</c:v>
                </c:pt>
                <c:pt idx="2598">
                  <c:v>43430</c:v>
                </c:pt>
                <c:pt idx="2599">
                  <c:v>43430</c:v>
                </c:pt>
                <c:pt idx="2600">
                  <c:v>43437</c:v>
                </c:pt>
                <c:pt idx="2601">
                  <c:v>43437</c:v>
                </c:pt>
                <c:pt idx="2602">
                  <c:v>43444</c:v>
                </c:pt>
                <c:pt idx="2603">
                  <c:v>43444</c:v>
                </c:pt>
                <c:pt idx="2604">
                  <c:v>43444</c:v>
                </c:pt>
                <c:pt idx="2605">
                  <c:v>43451</c:v>
                </c:pt>
                <c:pt idx="2606">
                  <c:v>43451</c:v>
                </c:pt>
                <c:pt idx="2607">
                  <c:v>43458</c:v>
                </c:pt>
                <c:pt idx="2608">
                  <c:v>43458</c:v>
                </c:pt>
                <c:pt idx="2609">
                  <c:v>43465</c:v>
                </c:pt>
                <c:pt idx="2610">
                  <c:v>43465</c:v>
                </c:pt>
                <c:pt idx="2611">
                  <c:v>43472</c:v>
                </c:pt>
                <c:pt idx="2612">
                  <c:v>43472</c:v>
                </c:pt>
                <c:pt idx="2613">
                  <c:v>43479</c:v>
                </c:pt>
                <c:pt idx="2614">
                  <c:v>43479</c:v>
                </c:pt>
                <c:pt idx="2615">
                  <c:v>43486</c:v>
                </c:pt>
                <c:pt idx="2616">
                  <c:v>43486</c:v>
                </c:pt>
                <c:pt idx="2617">
                  <c:v>43493</c:v>
                </c:pt>
                <c:pt idx="2618">
                  <c:v>43493</c:v>
                </c:pt>
                <c:pt idx="2619">
                  <c:v>43500</c:v>
                </c:pt>
                <c:pt idx="2620">
                  <c:v>43500</c:v>
                </c:pt>
                <c:pt idx="2621">
                  <c:v>43500</c:v>
                </c:pt>
                <c:pt idx="2622">
                  <c:v>43507</c:v>
                </c:pt>
                <c:pt idx="2623">
                  <c:v>43507</c:v>
                </c:pt>
                <c:pt idx="2624">
                  <c:v>43514</c:v>
                </c:pt>
                <c:pt idx="2625">
                  <c:v>43514</c:v>
                </c:pt>
                <c:pt idx="2626">
                  <c:v>43521</c:v>
                </c:pt>
                <c:pt idx="2627">
                  <c:v>43521</c:v>
                </c:pt>
                <c:pt idx="2628">
                  <c:v>43528</c:v>
                </c:pt>
                <c:pt idx="2629">
                  <c:v>43528</c:v>
                </c:pt>
                <c:pt idx="2630">
                  <c:v>43528</c:v>
                </c:pt>
                <c:pt idx="2631">
                  <c:v>43535</c:v>
                </c:pt>
                <c:pt idx="2632">
                  <c:v>43542</c:v>
                </c:pt>
                <c:pt idx="2633">
                  <c:v>43542</c:v>
                </c:pt>
                <c:pt idx="2634">
                  <c:v>43549</c:v>
                </c:pt>
                <c:pt idx="2635">
                  <c:v>43549</c:v>
                </c:pt>
                <c:pt idx="2636">
                  <c:v>43556</c:v>
                </c:pt>
                <c:pt idx="2637">
                  <c:v>43556</c:v>
                </c:pt>
                <c:pt idx="2638">
                  <c:v>43563</c:v>
                </c:pt>
                <c:pt idx="2639">
                  <c:v>43563</c:v>
                </c:pt>
                <c:pt idx="2640">
                  <c:v>43570</c:v>
                </c:pt>
                <c:pt idx="2641">
                  <c:v>43570</c:v>
                </c:pt>
                <c:pt idx="2642">
                  <c:v>43570</c:v>
                </c:pt>
                <c:pt idx="2643">
                  <c:v>43577</c:v>
                </c:pt>
                <c:pt idx="2644">
                  <c:v>43577</c:v>
                </c:pt>
                <c:pt idx="2645">
                  <c:v>43584</c:v>
                </c:pt>
                <c:pt idx="2646">
                  <c:v>43584</c:v>
                </c:pt>
                <c:pt idx="2647">
                  <c:v>43584</c:v>
                </c:pt>
                <c:pt idx="2648">
                  <c:v>43591</c:v>
                </c:pt>
                <c:pt idx="2649">
                  <c:v>43591</c:v>
                </c:pt>
                <c:pt idx="2650">
                  <c:v>43591</c:v>
                </c:pt>
                <c:pt idx="2651">
                  <c:v>43592</c:v>
                </c:pt>
                <c:pt idx="2652">
                  <c:v>43592</c:v>
                </c:pt>
                <c:pt idx="2653">
                  <c:v>43593</c:v>
                </c:pt>
                <c:pt idx="2654">
                  <c:v>43593</c:v>
                </c:pt>
                <c:pt idx="2655">
                  <c:v>43594</c:v>
                </c:pt>
                <c:pt idx="2656">
                  <c:v>43594</c:v>
                </c:pt>
                <c:pt idx="2657">
                  <c:v>43595</c:v>
                </c:pt>
                <c:pt idx="2658">
                  <c:v>43595</c:v>
                </c:pt>
                <c:pt idx="2659">
                  <c:v>43596</c:v>
                </c:pt>
                <c:pt idx="2660">
                  <c:v>43596</c:v>
                </c:pt>
                <c:pt idx="2661">
                  <c:v>43597</c:v>
                </c:pt>
                <c:pt idx="2662">
                  <c:v>43597</c:v>
                </c:pt>
                <c:pt idx="2663">
                  <c:v>43598</c:v>
                </c:pt>
                <c:pt idx="2664">
                  <c:v>43598</c:v>
                </c:pt>
                <c:pt idx="2665">
                  <c:v>43599</c:v>
                </c:pt>
                <c:pt idx="2666">
                  <c:v>43599</c:v>
                </c:pt>
                <c:pt idx="2667">
                  <c:v>43600</c:v>
                </c:pt>
                <c:pt idx="2668">
                  <c:v>43600</c:v>
                </c:pt>
                <c:pt idx="2669">
                  <c:v>43601</c:v>
                </c:pt>
                <c:pt idx="2670">
                  <c:v>43601</c:v>
                </c:pt>
                <c:pt idx="2671">
                  <c:v>43602</c:v>
                </c:pt>
                <c:pt idx="2672">
                  <c:v>43602</c:v>
                </c:pt>
                <c:pt idx="2673">
                  <c:v>43603</c:v>
                </c:pt>
                <c:pt idx="2674">
                  <c:v>43603</c:v>
                </c:pt>
                <c:pt idx="2675">
                  <c:v>43604</c:v>
                </c:pt>
                <c:pt idx="2676">
                  <c:v>43604</c:v>
                </c:pt>
                <c:pt idx="2677">
                  <c:v>43605</c:v>
                </c:pt>
                <c:pt idx="2678">
                  <c:v>43605</c:v>
                </c:pt>
                <c:pt idx="2679">
                  <c:v>43606</c:v>
                </c:pt>
                <c:pt idx="2680">
                  <c:v>43606</c:v>
                </c:pt>
                <c:pt idx="2681">
                  <c:v>43607</c:v>
                </c:pt>
                <c:pt idx="2682">
                  <c:v>43607</c:v>
                </c:pt>
                <c:pt idx="2683">
                  <c:v>43608</c:v>
                </c:pt>
                <c:pt idx="2684">
                  <c:v>43608</c:v>
                </c:pt>
                <c:pt idx="2685">
                  <c:v>43609</c:v>
                </c:pt>
                <c:pt idx="2686">
                  <c:v>43609</c:v>
                </c:pt>
                <c:pt idx="2687">
                  <c:v>43610</c:v>
                </c:pt>
                <c:pt idx="2688">
                  <c:v>43610</c:v>
                </c:pt>
                <c:pt idx="2689">
                  <c:v>43611</c:v>
                </c:pt>
                <c:pt idx="2690">
                  <c:v>43611</c:v>
                </c:pt>
                <c:pt idx="2691">
                  <c:v>43612</c:v>
                </c:pt>
                <c:pt idx="2692">
                  <c:v>43613</c:v>
                </c:pt>
                <c:pt idx="2693">
                  <c:v>43613</c:v>
                </c:pt>
                <c:pt idx="2694">
                  <c:v>43613</c:v>
                </c:pt>
                <c:pt idx="2695">
                  <c:v>43614</c:v>
                </c:pt>
                <c:pt idx="2696">
                  <c:v>43614</c:v>
                </c:pt>
                <c:pt idx="2697">
                  <c:v>43615</c:v>
                </c:pt>
                <c:pt idx="2698">
                  <c:v>43615</c:v>
                </c:pt>
                <c:pt idx="2699">
                  <c:v>43616</c:v>
                </c:pt>
                <c:pt idx="2700">
                  <c:v>43616</c:v>
                </c:pt>
                <c:pt idx="2701">
                  <c:v>43617</c:v>
                </c:pt>
                <c:pt idx="2702">
                  <c:v>43617</c:v>
                </c:pt>
                <c:pt idx="2703">
                  <c:v>43618</c:v>
                </c:pt>
                <c:pt idx="2704">
                  <c:v>43618</c:v>
                </c:pt>
                <c:pt idx="2705">
                  <c:v>43619</c:v>
                </c:pt>
                <c:pt idx="2706">
                  <c:v>43619</c:v>
                </c:pt>
                <c:pt idx="2707">
                  <c:v>43620</c:v>
                </c:pt>
                <c:pt idx="2708">
                  <c:v>43620</c:v>
                </c:pt>
                <c:pt idx="2709">
                  <c:v>43620</c:v>
                </c:pt>
                <c:pt idx="2710">
                  <c:v>43621</c:v>
                </c:pt>
                <c:pt idx="2711">
                  <c:v>43621</c:v>
                </c:pt>
                <c:pt idx="2712">
                  <c:v>43622</c:v>
                </c:pt>
                <c:pt idx="2713">
                  <c:v>43622</c:v>
                </c:pt>
                <c:pt idx="2714">
                  <c:v>43623</c:v>
                </c:pt>
                <c:pt idx="2715">
                  <c:v>43623</c:v>
                </c:pt>
                <c:pt idx="2716">
                  <c:v>43624</c:v>
                </c:pt>
                <c:pt idx="2717">
                  <c:v>43624</c:v>
                </c:pt>
                <c:pt idx="2718">
                  <c:v>43625</c:v>
                </c:pt>
                <c:pt idx="2719">
                  <c:v>43625</c:v>
                </c:pt>
                <c:pt idx="2720">
                  <c:v>43626</c:v>
                </c:pt>
                <c:pt idx="2721">
                  <c:v>43626</c:v>
                </c:pt>
                <c:pt idx="2722">
                  <c:v>43627</c:v>
                </c:pt>
                <c:pt idx="2723">
                  <c:v>43627</c:v>
                </c:pt>
                <c:pt idx="2724">
                  <c:v>43628</c:v>
                </c:pt>
                <c:pt idx="2725">
                  <c:v>43628</c:v>
                </c:pt>
                <c:pt idx="2726">
                  <c:v>43629</c:v>
                </c:pt>
                <c:pt idx="2727">
                  <c:v>43629</c:v>
                </c:pt>
                <c:pt idx="2728">
                  <c:v>43630</c:v>
                </c:pt>
                <c:pt idx="2729">
                  <c:v>43630</c:v>
                </c:pt>
                <c:pt idx="2730">
                  <c:v>43631</c:v>
                </c:pt>
                <c:pt idx="2731">
                  <c:v>43632</c:v>
                </c:pt>
                <c:pt idx="2732">
                  <c:v>43632</c:v>
                </c:pt>
                <c:pt idx="2733">
                  <c:v>43633</c:v>
                </c:pt>
                <c:pt idx="2734">
                  <c:v>43633</c:v>
                </c:pt>
                <c:pt idx="2735">
                  <c:v>43634</c:v>
                </c:pt>
                <c:pt idx="2736">
                  <c:v>43634</c:v>
                </c:pt>
                <c:pt idx="2737">
                  <c:v>43635</c:v>
                </c:pt>
                <c:pt idx="2738">
                  <c:v>43635</c:v>
                </c:pt>
                <c:pt idx="2739">
                  <c:v>43636</c:v>
                </c:pt>
                <c:pt idx="2740">
                  <c:v>43636</c:v>
                </c:pt>
                <c:pt idx="2741">
                  <c:v>43637</c:v>
                </c:pt>
                <c:pt idx="2742">
                  <c:v>43637</c:v>
                </c:pt>
                <c:pt idx="2743">
                  <c:v>43638</c:v>
                </c:pt>
                <c:pt idx="2744">
                  <c:v>43638</c:v>
                </c:pt>
                <c:pt idx="2745">
                  <c:v>43639</c:v>
                </c:pt>
                <c:pt idx="2746">
                  <c:v>43639</c:v>
                </c:pt>
                <c:pt idx="2747">
                  <c:v>43640</c:v>
                </c:pt>
                <c:pt idx="2748">
                  <c:v>43640</c:v>
                </c:pt>
                <c:pt idx="2749">
                  <c:v>43641</c:v>
                </c:pt>
                <c:pt idx="2750">
                  <c:v>43641</c:v>
                </c:pt>
                <c:pt idx="2751">
                  <c:v>43642</c:v>
                </c:pt>
                <c:pt idx="2752">
                  <c:v>43642</c:v>
                </c:pt>
                <c:pt idx="2753">
                  <c:v>43643</c:v>
                </c:pt>
                <c:pt idx="2754">
                  <c:v>43643</c:v>
                </c:pt>
                <c:pt idx="2755">
                  <c:v>43644</c:v>
                </c:pt>
                <c:pt idx="2756">
                  <c:v>43644</c:v>
                </c:pt>
                <c:pt idx="2757">
                  <c:v>43645</c:v>
                </c:pt>
                <c:pt idx="2758">
                  <c:v>43645</c:v>
                </c:pt>
                <c:pt idx="2759">
                  <c:v>43646</c:v>
                </c:pt>
                <c:pt idx="2760">
                  <c:v>43646</c:v>
                </c:pt>
                <c:pt idx="2761">
                  <c:v>43647</c:v>
                </c:pt>
                <c:pt idx="2762">
                  <c:v>43647</c:v>
                </c:pt>
                <c:pt idx="2763">
                  <c:v>43647</c:v>
                </c:pt>
                <c:pt idx="2764">
                  <c:v>43648</c:v>
                </c:pt>
                <c:pt idx="2765">
                  <c:v>43648</c:v>
                </c:pt>
                <c:pt idx="2766">
                  <c:v>43649</c:v>
                </c:pt>
                <c:pt idx="2767">
                  <c:v>43649</c:v>
                </c:pt>
                <c:pt idx="2768">
                  <c:v>43650</c:v>
                </c:pt>
                <c:pt idx="2769">
                  <c:v>43650</c:v>
                </c:pt>
                <c:pt idx="2770">
                  <c:v>43651</c:v>
                </c:pt>
                <c:pt idx="2771">
                  <c:v>43651</c:v>
                </c:pt>
                <c:pt idx="2772">
                  <c:v>43652</c:v>
                </c:pt>
                <c:pt idx="2773">
                  <c:v>43652</c:v>
                </c:pt>
                <c:pt idx="2774">
                  <c:v>43653</c:v>
                </c:pt>
                <c:pt idx="2775">
                  <c:v>43653</c:v>
                </c:pt>
                <c:pt idx="2776">
                  <c:v>43654</c:v>
                </c:pt>
                <c:pt idx="2777">
                  <c:v>43654</c:v>
                </c:pt>
                <c:pt idx="2778">
                  <c:v>43655</c:v>
                </c:pt>
                <c:pt idx="2779">
                  <c:v>43655</c:v>
                </c:pt>
                <c:pt idx="2780">
                  <c:v>43656</c:v>
                </c:pt>
                <c:pt idx="2781">
                  <c:v>43656</c:v>
                </c:pt>
                <c:pt idx="2782">
                  <c:v>43657</c:v>
                </c:pt>
                <c:pt idx="2783">
                  <c:v>43657</c:v>
                </c:pt>
                <c:pt idx="2784">
                  <c:v>43658</c:v>
                </c:pt>
                <c:pt idx="2785">
                  <c:v>43658</c:v>
                </c:pt>
                <c:pt idx="2786">
                  <c:v>43659</c:v>
                </c:pt>
                <c:pt idx="2787">
                  <c:v>43659</c:v>
                </c:pt>
                <c:pt idx="2788">
                  <c:v>43660</c:v>
                </c:pt>
                <c:pt idx="2789">
                  <c:v>43660</c:v>
                </c:pt>
                <c:pt idx="2790">
                  <c:v>43661</c:v>
                </c:pt>
                <c:pt idx="2791">
                  <c:v>43661</c:v>
                </c:pt>
                <c:pt idx="2792">
                  <c:v>43662</c:v>
                </c:pt>
                <c:pt idx="2793">
                  <c:v>43662</c:v>
                </c:pt>
                <c:pt idx="2794">
                  <c:v>43663</c:v>
                </c:pt>
                <c:pt idx="2795">
                  <c:v>43663</c:v>
                </c:pt>
                <c:pt idx="2796">
                  <c:v>43664</c:v>
                </c:pt>
                <c:pt idx="2797">
                  <c:v>43665</c:v>
                </c:pt>
                <c:pt idx="2798">
                  <c:v>43665</c:v>
                </c:pt>
                <c:pt idx="2799">
                  <c:v>43665</c:v>
                </c:pt>
                <c:pt idx="2800">
                  <c:v>43666</c:v>
                </c:pt>
                <c:pt idx="2801">
                  <c:v>43666</c:v>
                </c:pt>
                <c:pt idx="2802">
                  <c:v>43667</c:v>
                </c:pt>
                <c:pt idx="2803">
                  <c:v>43667</c:v>
                </c:pt>
                <c:pt idx="2804">
                  <c:v>43668</c:v>
                </c:pt>
                <c:pt idx="2805">
                  <c:v>43668</c:v>
                </c:pt>
                <c:pt idx="2806">
                  <c:v>43669</c:v>
                </c:pt>
                <c:pt idx="2807">
                  <c:v>43669</c:v>
                </c:pt>
                <c:pt idx="2808">
                  <c:v>43670</c:v>
                </c:pt>
                <c:pt idx="2809">
                  <c:v>43670</c:v>
                </c:pt>
                <c:pt idx="2810">
                  <c:v>43671</c:v>
                </c:pt>
                <c:pt idx="2811">
                  <c:v>43671</c:v>
                </c:pt>
                <c:pt idx="2812">
                  <c:v>43672</c:v>
                </c:pt>
                <c:pt idx="2813">
                  <c:v>43672</c:v>
                </c:pt>
                <c:pt idx="2814">
                  <c:v>43673</c:v>
                </c:pt>
                <c:pt idx="2815">
                  <c:v>43673</c:v>
                </c:pt>
                <c:pt idx="2816">
                  <c:v>43674</c:v>
                </c:pt>
                <c:pt idx="2817">
                  <c:v>43674</c:v>
                </c:pt>
                <c:pt idx="2818">
                  <c:v>43675</c:v>
                </c:pt>
                <c:pt idx="2819">
                  <c:v>43675</c:v>
                </c:pt>
                <c:pt idx="2820">
                  <c:v>43676</c:v>
                </c:pt>
                <c:pt idx="2821">
                  <c:v>43676</c:v>
                </c:pt>
                <c:pt idx="2822">
                  <c:v>43677</c:v>
                </c:pt>
                <c:pt idx="2823">
                  <c:v>43677</c:v>
                </c:pt>
                <c:pt idx="2824">
                  <c:v>43678</c:v>
                </c:pt>
                <c:pt idx="2825">
                  <c:v>43678</c:v>
                </c:pt>
                <c:pt idx="2826">
                  <c:v>43679</c:v>
                </c:pt>
                <c:pt idx="2827">
                  <c:v>43679</c:v>
                </c:pt>
                <c:pt idx="2828">
                  <c:v>43680</c:v>
                </c:pt>
                <c:pt idx="2829">
                  <c:v>43680</c:v>
                </c:pt>
                <c:pt idx="2830">
                  <c:v>43681</c:v>
                </c:pt>
                <c:pt idx="2831">
                  <c:v>43681</c:v>
                </c:pt>
                <c:pt idx="2832">
                  <c:v>43681</c:v>
                </c:pt>
                <c:pt idx="2833">
                  <c:v>43682</c:v>
                </c:pt>
                <c:pt idx="2834">
                  <c:v>43682</c:v>
                </c:pt>
                <c:pt idx="2835">
                  <c:v>43683</c:v>
                </c:pt>
                <c:pt idx="2836">
                  <c:v>43683</c:v>
                </c:pt>
                <c:pt idx="2837">
                  <c:v>43684</c:v>
                </c:pt>
                <c:pt idx="2838">
                  <c:v>43684</c:v>
                </c:pt>
                <c:pt idx="2839">
                  <c:v>43685</c:v>
                </c:pt>
                <c:pt idx="2840">
                  <c:v>43686</c:v>
                </c:pt>
                <c:pt idx="2841">
                  <c:v>43686</c:v>
                </c:pt>
                <c:pt idx="2842">
                  <c:v>43687</c:v>
                </c:pt>
                <c:pt idx="2843">
                  <c:v>43687</c:v>
                </c:pt>
                <c:pt idx="2844">
                  <c:v>43688</c:v>
                </c:pt>
                <c:pt idx="2845">
                  <c:v>43688</c:v>
                </c:pt>
                <c:pt idx="2846">
                  <c:v>43689</c:v>
                </c:pt>
                <c:pt idx="2847">
                  <c:v>43689</c:v>
                </c:pt>
                <c:pt idx="2848">
                  <c:v>43690</c:v>
                </c:pt>
                <c:pt idx="2849">
                  <c:v>43690</c:v>
                </c:pt>
                <c:pt idx="2850">
                  <c:v>43691</c:v>
                </c:pt>
                <c:pt idx="2851">
                  <c:v>43691</c:v>
                </c:pt>
                <c:pt idx="2852">
                  <c:v>43692</c:v>
                </c:pt>
                <c:pt idx="2853">
                  <c:v>43692</c:v>
                </c:pt>
                <c:pt idx="2854">
                  <c:v>43693</c:v>
                </c:pt>
                <c:pt idx="2855">
                  <c:v>43693</c:v>
                </c:pt>
                <c:pt idx="2856">
                  <c:v>43694</c:v>
                </c:pt>
                <c:pt idx="2857">
                  <c:v>43694</c:v>
                </c:pt>
                <c:pt idx="2858">
                  <c:v>43695</c:v>
                </c:pt>
                <c:pt idx="2859">
                  <c:v>43695</c:v>
                </c:pt>
                <c:pt idx="2860">
                  <c:v>43696</c:v>
                </c:pt>
                <c:pt idx="2861">
                  <c:v>43696</c:v>
                </c:pt>
                <c:pt idx="2862">
                  <c:v>43697</c:v>
                </c:pt>
                <c:pt idx="2863">
                  <c:v>43697</c:v>
                </c:pt>
                <c:pt idx="2864">
                  <c:v>43698</c:v>
                </c:pt>
                <c:pt idx="2865">
                  <c:v>43698</c:v>
                </c:pt>
                <c:pt idx="2866">
                  <c:v>43699</c:v>
                </c:pt>
                <c:pt idx="2867">
                  <c:v>43699</c:v>
                </c:pt>
                <c:pt idx="2868">
                  <c:v>43700</c:v>
                </c:pt>
                <c:pt idx="2869">
                  <c:v>43700</c:v>
                </c:pt>
                <c:pt idx="2870">
                  <c:v>43701</c:v>
                </c:pt>
                <c:pt idx="2871">
                  <c:v>43701</c:v>
                </c:pt>
                <c:pt idx="2872">
                  <c:v>43702</c:v>
                </c:pt>
                <c:pt idx="2873">
                  <c:v>43702</c:v>
                </c:pt>
                <c:pt idx="2874">
                  <c:v>43703</c:v>
                </c:pt>
                <c:pt idx="2875">
                  <c:v>43703</c:v>
                </c:pt>
                <c:pt idx="2876">
                  <c:v>43704</c:v>
                </c:pt>
                <c:pt idx="2877">
                  <c:v>43704</c:v>
                </c:pt>
                <c:pt idx="2878">
                  <c:v>43705</c:v>
                </c:pt>
                <c:pt idx="2879">
                  <c:v>43705</c:v>
                </c:pt>
                <c:pt idx="2880">
                  <c:v>43706</c:v>
                </c:pt>
                <c:pt idx="2881">
                  <c:v>43706</c:v>
                </c:pt>
                <c:pt idx="2882">
                  <c:v>43707</c:v>
                </c:pt>
                <c:pt idx="2883">
                  <c:v>43707</c:v>
                </c:pt>
                <c:pt idx="2884">
                  <c:v>43708</c:v>
                </c:pt>
                <c:pt idx="2885">
                  <c:v>43708</c:v>
                </c:pt>
                <c:pt idx="2886">
                  <c:v>43709</c:v>
                </c:pt>
                <c:pt idx="2887">
                  <c:v>43709</c:v>
                </c:pt>
                <c:pt idx="2888">
                  <c:v>43709</c:v>
                </c:pt>
                <c:pt idx="2889">
                  <c:v>43710</c:v>
                </c:pt>
                <c:pt idx="2890">
                  <c:v>43710</c:v>
                </c:pt>
                <c:pt idx="2891">
                  <c:v>43711</c:v>
                </c:pt>
                <c:pt idx="2892">
                  <c:v>43711</c:v>
                </c:pt>
                <c:pt idx="2893">
                  <c:v>43712</c:v>
                </c:pt>
                <c:pt idx="2894">
                  <c:v>43712</c:v>
                </c:pt>
                <c:pt idx="2895">
                  <c:v>43713</c:v>
                </c:pt>
                <c:pt idx="2896">
                  <c:v>43713</c:v>
                </c:pt>
                <c:pt idx="2897">
                  <c:v>43714</c:v>
                </c:pt>
                <c:pt idx="2898">
                  <c:v>43714</c:v>
                </c:pt>
                <c:pt idx="2899">
                  <c:v>43715</c:v>
                </c:pt>
                <c:pt idx="2900">
                  <c:v>43715</c:v>
                </c:pt>
                <c:pt idx="2901">
                  <c:v>43716</c:v>
                </c:pt>
                <c:pt idx="2902">
                  <c:v>43716</c:v>
                </c:pt>
                <c:pt idx="2903">
                  <c:v>43716</c:v>
                </c:pt>
                <c:pt idx="2904">
                  <c:v>43717</c:v>
                </c:pt>
                <c:pt idx="2905">
                  <c:v>43717</c:v>
                </c:pt>
                <c:pt idx="2906">
                  <c:v>43718</c:v>
                </c:pt>
                <c:pt idx="2907">
                  <c:v>43718</c:v>
                </c:pt>
                <c:pt idx="2908">
                  <c:v>43719</c:v>
                </c:pt>
                <c:pt idx="2909">
                  <c:v>43719</c:v>
                </c:pt>
                <c:pt idx="2910">
                  <c:v>43720</c:v>
                </c:pt>
                <c:pt idx="2911">
                  <c:v>43720</c:v>
                </c:pt>
                <c:pt idx="2912">
                  <c:v>43721</c:v>
                </c:pt>
                <c:pt idx="2913">
                  <c:v>43721</c:v>
                </c:pt>
                <c:pt idx="2914">
                  <c:v>43722</c:v>
                </c:pt>
                <c:pt idx="2915">
                  <c:v>43722</c:v>
                </c:pt>
                <c:pt idx="2916">
                  <c:v>43723</c:v>
                </c:pt>
                <c:pt idx="2917">
                  <c:v>43723</c:v>
                </c:pt>
                <c:pt idx="2918">
                  <c:v>43723</c:v>
                </c:pt>
                <c:pt idx="2919">
                  <c:v>43724</c:v>
                </c:pt>
                <c:pt idx="2920">
                  <c:v>43724</c:v>
                </c:pt>
                <c:pt idx="2921">
                  <c:v>43725</c:v>
                </c:pt>
                <c:pt idx="2922">
                  <c:v>43725</c:v>
                </c:pt>
                <c:pt idx="2923">
                  <c:v>43726</c:v>
                </c:pt>
                <c:pt idx="2924">
                  <c:v>43726</c:v>
                </c:pt>
                <c:pt idx="2925">
                  <c:v>43727</c:v>
                </c:pt>
                <c:pt idx="2926">
                  <c:v>43727</c:v>
                </c:pt>
                <c:pt idx="2927">
                  <c:v>43728</c:v>
                </c:pt>
                <c:pt idx="2928">
                  <c:v>43728</c:v>
                </c:pt>
                <c:pt idx="2929">
                  <c:v>43729</c:v>
                </c:pt>
                <c:pt idx="2930">
                  <c:v>43729</c:v>
                </c:pt>
                <c:pt idx="2931">
                  <c:v>43730</c:v>
                </c:pt>
                <c:pt idx="2932">
                  <c:v>43730</c:v>
                </c:pt>
                <c:pt idx="2933">
                  <c:v>43730</c:v>
                </c:pt>
                <c:pt idx="2934">
                  <c:v>43731</c:v>
                </c:pt>
                <c:pt idx="2935">
                  <c:v>43731</c:v>
                </c:pt>
                <c:pt idx="2936">
                  <c:v>43732</c:v>
                </c:pt>
                <c:pt idx="2937">
                  <c:v>43732</c:v>
                </c:pt>
                <c:pt idx="2938">
                  <c:v>43733</c:v>
                </c:pt>
                <c:pt idx="2939">
                  <c:v>43733</c:v>
                </c:pt>
                <c:pt idx="2940">
                  <c:v>43734</c:v>
                </c:pt>
                <c:pt idx="2941">
                  <c:v>43734</c:v>
                </c:pt>
                <c:pt idx="2942">
                  <c:v>43735</c:v>
                </c:pt>
                <c:pt idx="2943">
                  <c:v>43735</c:v>
                </c:pt>
                <c:pt idx="2944">
                  <c:v>43736</c:v>
                </c:pt>
                <c:pt idx="2945">
                  <c:v>43736</c:v>
                </c:pt>
                <c:pt idx="2946">
                  <c:v>43737</c:v>
                </c:pt>
                <c:pt idx="2947">
                  <c:v>43737</c:v>
                </c:pt>
                <c:pt idx="2948">
                  <c:v>43738</c:v>
                </c:pt>
                <c:pt idx="2949">
                  <c:v>43738</c:v>
                </c:pt>
                <c:pt idx="2950">
                  <c:v>43738</c:v>
                </c:pt>
                <c:pt idx="2951">
                  <c:v>43739</c:v>
                </c:pt>
                <c:pt idx="2952">
                  <c:v>43739</c:v>
                </c:pt>
                <c:pt idx="2953">
                  <c:v>43740</c:v>
                </c:pt>
                <c:pt idx="2954">
                  <c:v>43740</c:v>
                </c:pt>
                <c:pt idx="2955">
                  <c:v>43741</c:v>
                </c:pt>
                <c:pt idx="2956">
                  <c:v>43741</c:v>
                </c:pt>
                <c:pt idx="2957">
                  <c:v>43742</c:v>
                </c:pt>
                <c:pt idx="2958">
                  <c:v>43742</c:v>
                </c:pt>
                <c:pt idx="2959">
                  <c:v>43743</c:v>
                </c:pt>
                <c:pt idx="2960">
                  <c:v>43743</c:v>
                </c:pt>
                <c:pt idx="2961">
                  <c:v>43744</c:v>
                </c:pt>
                <c:pt idx="2962">
                  <c:v>43744</c:v>
                </c:pt>
                <c:pt idx="2963">
                  <c:v>43744</c:v>
                </c:pt>
                <c:pt idx="2964">
                  <c:v>43745</c:v>
                </c:pt>
                <c:pt idx="2965">
                  <c:v>43745</c:v>
                </c:pt>
                <c:pt idx="2966">
                  <c:v>43746</c:v>
                </c:pt>
                <c:pt idx="2967">
                  <c:v>43746</c:v>
                </c:pt>
                <c:pt idx="2968">
                  <c:v>43747</c:v>
                </c:pt>
                <c:pt idx="2969">
                  <c:v>43747</c:v>
                </c:pt>
                <c:pt idx="2970">
                  <c:v>43748</c:v>
                </c:pt>
                <c:pt idx="2971">
                  <c:v>43748</c:v>
                </c:pt>
                <c:pt idx="2972">
                  <c:v>43749</c:v>
                </c:pt>
                <c:pt idx="2973">
                  <c:v>43749</c:v>
                </c:pt>
                <c:pt idx="2974">
                  <c:v>43750</c:v>
                </c:pt>
                <c:pt idx="2975">
                  <c:v>43750</c:v>
                </c:pt>
                <c:pt idx="2976">
                  <c:v>43751</c:v>
                </c:pt>
                <c:pt idx="2977">
                  <c:v>43751</c:v>
                </c:pt>
                <c:pt idx="2978">
                  <c:v>43751</c:v>
                </c:pt>
                <c:pt idx="2979">
                  <c:v>43752</c:v>
                </c:pt>
                <c:pt idx="2980">
                  <c:v>43752</c:v>
                </c:pt>
                <c:pt idx="2981">
                  <c:v>43753</c:v>
                </c:pt>
                <c:pt idx="2982">
                  <c:v>43753</c:v>
                </c:pt>
                <c:pt idx="2983">
                  <c:v>43754</c:v>
                </c:pt>
                <c:pt idx="2984">
                  <c:v>43754</c:v>
                </c:pt>
                <c:pt idx="2985">
                  <c:v>43758</c:v>
                </c:pt>
                <c:pt idx="2986">
                  <c:v>43758</c:v>
                </c:pt>
                <c:pt idx="2987">
                  <c:v>43765</c:v>
                </c:pt>
                <c:pt idx="2988">
                  <c:v>43765</c:v>
                </c:pt>
                <c:pt idx="2989">
                  <c:v>43772</c:v>
                </c:pt>
                <c:pt idx="2990">
                  <c:v>43772</c:v>
                </c:pt>
                <c:pt idx="2991">
                  <c:v>43772</c:v>
                </c:pt>
                <c:pt idx="2992">
                  <c:v>43779</c:v>
                </c:pt>
                <c:pt idx="2993">
                  <c:v>43779</c:v>
                </c:pt>
                <c:pt idx="2994">
                  <c:v>43786</c:v>
                </c:pt>
                <c:pt idx="2995">
                  <c:v>43786</c:v>
                </c:pt>
                <c:pt idx="2996">
                  <c:v>43793</c:v>
                </c:pt>
                <c:pt idx="2997">
                  <c:v>43793</c:v>
                </c:pt>
                <c:pt idx="2998">
                  <c:v>43800</c:v>
                </c:pt>
                <c:pt idx="2999">
                  <c:v>43800</c:v>
                </c:pt>
                <c:pt idx="3000">
                  <c:v>43800</c:v>
                </c:pt>
                <c:pt idx="3001">
                  <c:v>43807</c:v>
                </c:pt>
                <c:pt idx="3002">
                  <c:v>43807</c:v>
                </c:pt>
                <c:pt idx="3003">
                  <c:v>43814</c:v>
                </c:pt>
                <c:pt idx="3004">
                  <c:v>43814</c:v>
                </c:pt>
                <c:pt idx="3005">
                  <c:v>43821</c:v>
                </c:pt>
                <c:pt idx="3006">
                  <c:v>43821</c:v>
                </c:pt>
                <c:pt idx="3007">
                  <c:v>43828</c:v>
                </c:pt>
                <c:pt idx="3008">
                  <c:v>43828</c:v>
                </c:pt>
                <c:pt idx="3009">
                  <c:v>43835</c:v>
                </c:pt>
                <c:pt idx="3010">
                  <c:v>43842</c:v>
                </c:pt>
                <c:pt idx="3011">
                  <c:v>43849</c:v>
                </c:pt>
                <c:pt idx="3012">
                  <c:v>43849</c:v>
                </c:pt>
                <c:pt idx="3013">
                  <c:v>43856</c:v>
                </c:pt>
                <c:pt idx="3014">
                  <c:v>43856</c:v>
                </c:pt>
                <c:pt idx="3015">
                  <c:v>43863</c:v>
                </c:pt>
                <c:pt idx="3016">
                  <c:v>43863</c:v>
                </c:pt>
                <c:pt idx="3017">
                  <c:v>43863</c:v>
                </c:pt>
                <c:pt idx="3018">
                  <c:v>43870</c:v>
                </c:pt>
                <c:pt idx="3019">
                  <c:v>43870</c:v>
                </c:pt>
                <c:pt idx="3020">
                  <c:v>43877</c:v>
                </c:pt>
                <c:pt idx="3021">
                  <c:v>43877</c:v>
                </c:pt>
                <c:pt idx="3022">
                  <c:v>43884</c:v>
                </c:pt>
                <c:pt idx="3023">
                  <c:v>43884</c:v>
                </c:pt>
                <c:pt idx="3024">
                  <c:v>43891</c:v>
                </c:pt>
                <c:pt idx="3025">
                  <c:v>43891</c:v>
                </c:pt>
                <c:pt idx="3026">
                  <c:v>43891</c:v>
                </c:pt>
                <c:pt idx="3027">
                  <c:v>43898</c:v>
                </c:pt>
                <c:pt idx="3028">
                  <c:v>43898</c:v>
                </c:pt>
                <c:pt idx="3029">
                  <c:v>43905</c:v>
                </c:pt>
                <c:pt idx="3030">
                  <c:v>43905</c:v>
                </c:pt>
                <c:pt idx="3031">
                  <c:v>43912</c:v>
                </c:pt>
                <c:pt idx="3032">
                  <c:v>43912</c:v>
                </c:pt>
                <c:pt idx="3033">
                  <c:v>43919</c:v>
                </c:pt>
                <c:pt idx="3034">
                  <c:v>43919</c:v>
                </c:pt>
                <c:pt idx="3035">
                  <c:v>43952</c:v>
                </c:pt>
                <c:pt idx="3036">
                  <c:v>43952</c:v>
                </c:pt>
                <c:pt idx="3037">
                  <c:v>43955</c:v>
                </c:pt>
                <c:pt idx="3038">
                  <c:v>43955</c:v>
                </c:pt>
                <c:pt idx="3039">
                  <c:v>43955</c:v>
                </c:pt>
                <c:pt idx="3040">
                  <c:v>43961</c:v>
                </c:pt>
                <c:pt idx="3041">
                  <c:v>43961</c:v>
                </c:pt>
                <c:pt idx="3042">
                  <c:v>43975</c:v>
                </c:pt>
                <c:pt idx="3043">
                  <c:v>43975</c:v>
                </c:pt>
                <c:pt idx="3044">
                  <c:v>43980</c:v>
                </c:pt>
                <c:pt idx="3045">
                  <c:v>43980</c:v>
                </c:pt>
                <c:pt idx="3046">
                  <c:v>43981</c:v>
                </c:pt>
                <c:pt idx="3047">
                  <c:v>43981</c:v>
                </c:pt>
                <c:pt idx="3048">
                  <c:v>43982</c:v>
                </c:pt>
                <c:pt idx="3049">
                  <c:v>43982</c:v>
                </c:pt>
                <c:pt idx="3050">
                  <c:v>43983</c:v>
                </c:pt>
                <c:pt idx="3051">
                  <c:v>43984</c:v>
                </c:pt>
                <c:pt idx="3052">
                  <c:v>43984</c:v>
                </c:pt>
                <c:pt idx="3053">
                  <c:v>43985</c:v>
                </c:pt>
                <c:pt idx="3054">
                  <c:v>43985</c:v>
                </c:pt>
                <c:pt idx="3055">
                  <c:v>43986</c:v>
                </c:pt>
                <c:pt idx="3056">
                  <c:v>43986</c:v>
                </c:pt>
                <c:pt idx="3057">
                  <c:v>43987</c:v>
                </c:pt>
                <c:pt idx="3058">
                  <c:v>43987</c:v>
                </c:pt>
                <c:pt idx="3059">
                  <c:v>43988</c:v>
                </c:pt>
                <c:pt idx="3060">
                  <c:v>43988</c:v>
                </c:pt>
                <c:pt idx="3061">
                  <c:v>43989</c:v>
                </c:pt>
                <c:pt idx="3062">
                  <c:v>43989</c:v>
                </c:pt>
                <c:pt idx="3063">
                  <c:v>43989</c:v>
                </c:pt>
                <c:pt idx="3064">
                  <c:v>43990</c:v>
                </c:pt>
                <c:pt idx="3065">
                  <c:v>43990</c:v>
                </c:pt>
                <c:pt idx="3066">
                  <c:v>43991</c:v>
                </c:pt>
                <c:pt idx="3067">
                  <c:v>43991</c:v>
                </c:pt>
                <c:pt idx="3068">
                  <c:v>43992</c:v>
                </c:pt>
                <c:pt idx="3069">
                  <c:v>43992</c:v>
                </c:pt>
                <c:pt idx="3070">
                  <c:v>43993</c:v>
                </c:pt>
                <c:pt idx="3071">
                  <c:v>43993</c:v>
                </c:pt>
                <c:pt idx="3072">
                  <c:v>43994</c:v>
                </c:pt>
                <c:pt idx="3073">
                  <c:v>43994</c:v>
                </c:pt>
                <c:pt idx="3074">
                  <c:v>43995</c:v>
                </c:pt>
                <c:pt idx="3075">
                  <c:v>43995</c:v>
                </c:pt>
                <c:pt idx="3076">
                  <c:v>43996</c:v>
                </c:pt>
                <c:pt idx="3077">
                  <c:v>43996</c:v>
                </c:pt>
                <c:pt idx="3078">
                  <c:v>43996</c:v>
                </c:pt>
                <c:pt idx="3079">
                  <c:v>43997</c:v>
                </c:pt>
                <c:pt idx="3080">
                  <c:v>43997</c:v>
                </c:pt>
                <c:pt idx="3081">
                  <c:v>43998</c:v>
                </c:pt>
                <c:pt idx="3082">
                  <c:v>43998</c:v>
                </c:pt>
                <c:pt idx="3083">
                  <c:v>43999</c:v>
                </c:pt>
                <c:pt idx="3084">
                  <c:v>43999</c:v>
                </c:pt>
                <c:pt idx="3085">
                  <c:v>44000</c:v>
                </c:pt>
                <c:pt idx="3086">
                  <c:v>44000</c:v>
                </c:pt>
                <c:pt idx="3087">
                  <c:v>44001</c:v>
                </c:pt>
                <c:pt idx="3088">
                  <c:v>44001</c:v>
                </c:pt>
                <c:pt idx="3089">
                  <c:v>44002</c:v>
                </c:pt>
                <c:pt idx="3090">
                  <c:v>44002</c:v>
                </c:pt>
                <c:pt idx="3091">
                  <c:v>44003</c:v>
                </c:pt>
                <c:pt idx="3092">
                  <c:v>44003</c:v>
                </c:pt>
                <c:pt idx="3093">
                  <c:v>44003</c:v>
                </c:pt>
                <c:pt idx="3094">
                  <c:v>44004</c:v>
                </c:pt>
                <c:pt idx="3095">
                  <c:v>44004</c:v>
                </c:pt>
                <c:pt idx="3096">
                  <c:v>44005</c:v>
                </c:pt>
                <c:pt idx="3097">
                  <c:v>44005</c:v>
                </c:pt>
                <c:pt idx="3098">
                  <c:v>44006</c:v>
                </c:pt>
                <c:pt idx="3099">
                  <c:v>44006</c:v>
                </c:pt>
                <c:pt idx="3100">
                  <c:v>44007</c:v>
                </c:pt>
                <c:pt idx="3101">
                  <c:v>44007</c:v>
                </c:pt>
                <c:pt idx="3102">
                  <c:v>44008</c:v>
                </c:pt>
                <c:pt idx="3103">
                  <c:v>44008</c:v>
                </c:pt>
                <c:pt idx="3104">
                  <c:v>44009</c:v>
                </c:pt>
                <c:pt idx="3105">
                  <c:v>44009</c:v>
                </c:pt>
                <c:pt idx="3106">
                  <c:v>44010</c:v>
                </c:pt>
                <c:pt idx="3107">
                  <c:v>44010</c:v>
                </c:pt>
                <c:pt idx="3108">
                  <c:v>44010</c:v>
                </c:pt>
                <c:pt idx="3109">
                  <c:v>44011</c:v>
                </c:pt>
                <c:pt idx="3110">
                  <c:v>44011</c:v>
                </c:pt>
                <c:pt idx="3111">
                  <c:v>44012</c:v>
                </c:pt>
                <c:pt idx="3112">
                  <c:v>44012</c:v>
                </c:pt>
                <c:pt idx="3113">
                  <c:v>44013</c:v>
                </c:pt>
                <c:pt idx="3114">
                  <c:v>44013</c:v>
                </c:pt>
                <c:pt idx="3115">
                  <c:v>44014</c:v>
                </c:pt>
                <c:pt idx="3116">
                  <c:v>44014</c:v>
                </c:pt>
                <c:pt idx="3117">
                  <c:v>44015</c:v>
                </c:pt>
                <c:pt idx="3118">
                  <c:v>44015</c:v>
                </c:pt>
                <c:pt idx="3119">
                  <c:v>44016</c:v>
                </c:pt>
                <c:pt idx="3120">
                  <c:v>44016</c:v>
                </c:pt>
                <c:pt idx="3121">
                  <c:v>44017</c:v>
                </c:pt>
                <c:pt idx="3122">
                  <c:v>44017</c:v>
                </c:pt>
                <c:pt idx="3123">
                  <c:v>44017</c:v>
                </c:pt>
                <c:pt idx="3124">
                  <c:v>44018</c:v>
                </c:pt>
                <c:pt idx="3125">
                  <c:v>44018</c:v>
                </c:pt>
                <c:pt idx="3126">
                  <c:v>44019</c:v>
                </c:pt>
                <c:pt idx="3127">
                  <c:v>44019</c:v>
                </c:pt>
                <c:pt idx="3128">
                  <c:v>44020</c:v>
                </c:pt>
                <c:pt idx="3129">
                  <c:v>44020</c:v>
                </c:pt>
                <c:pt idx="3130">
                  <c:v>44021</c:v>
                </c:pt>
                <c:pt idx="3131">
                  <c:v>44021</c:v>
                </c:pt>
                <c:pt idx="3132">
                  <c:v>44022</c:v>
                </c:pt>
                <c:pt idx="3133">
                  <c:v>44022</c:v>
                </c:pt>
                <c:pt idx="3134">
                  <c:v>44023</c:v>
                </c:pt>
                <c:pt idx="3135">
                  <c:v>44023</c:v>
                </c:pt>
                <c:pt idx="3136">
                  <c:v>44024</c:v>
                </c:pt>
                <c:pt idx="3137">
                  <c:v>44024</c:v>
                </c:pt>
                <c:pt idx="3138">
                  <c:v>44024</c:v>
                </c:pt>
                <c:pt idx="3139">
                  <c:v>44025</c:v>
                </c:pt>
                <c:pt idx="3140">
                  <c:v>44025</c:v>
                </c:pt>
                <c:pt idx="3141">
                  <c:v>44026</c:v>
                </c:pt>
                <c:pt idx="3142">
                  <c:v>44026</c:v>
                </c:pt>
                <c:pt idx="3143">
                  <c:v>44027</c:v>
                </c:pt>
                <c:pt idx="3144">
                  <c:v>44027</c:v>
                </c:pt>
                <c:pt idx="3145">
                  <c:v>44028</c:v>
                </c:pt>
                <c:pt idx="3146">
                  <c:v>44028</c:v>
                </c:pt>
                <c:pt idx="3147">
                  <c:v>44029</c:v>
                </c:pt>
                <c:pt idx="3148">
                  <c:v>44029</c:v>
                </c:pt>
                <c:pt idx="3149">
                  <c:v>44030</c:v>
                </c:pt>
                <c:pt idx="3150">
                  <c:v>44030</c:v>
                </c:pt>
                <c:pt idx="3151">
                  <c:v>44031</c:v>
                </c:pt>
                <c:pt idx="3152">
                  <c:v>44031</c:v>
                </c:pt>
                <c:pt idx="3153">
                  <c:v>44031</c:v>
                </c:pt>
                <c:pt idx="3154">
                  <c:v>44032</c:v>
                </c:pt>
                <c:pt idx="3155">
                  <c:v>44032</c:v>
                </c:pt>
                <c:pt idx="3156">
                  <c:v>44033</c:v>
                </c:pt>
                <c:pt idx="3157">
                  <c:v>44033</c:v>
                </c:pt>
                <c:pt idx="3158">
                  <c:v>44034</c:v>
                </c:pt>
                <c:pt idx="3159">
                  <c:v>44034</c:v>
                </c:pt>
                <c:pt idx="3160">
                  <c:v>44035</c:v>
                </c:pt>
                <c:pt idx="3161">
                  <c:v>44035</c:v>
                </c:pt>
                <c:pt idx="3162">
                  <c:v>44036</c:v>
                </c:pt>
                <c:pt idx="3163">
                  <c:v>44036</c:v>
                </c:pt>
                <c:pt idx="3164">
                  <c:v>44037</c:v>
                </c:pt>
                <c:pt idx="3165">
                  <c:v>44037</c:v>
                </c:pt>
                <c:pt idx="3166">
                  <c:v>44038</c:v>
                </c:pt>
                <c:pt idx="3167">
                  <c:v>44038</c:v>
                </c:pt>
                <c:pt idx="3168">
                  <c:v>44038</c:v>
                </c:pt>
                <c:pt idx="3169">
                  <c:v>44039</c:v>
                </c:pt>
                <c:pt idx="3170">
                  <c:v>44039</c:v>
                </c:pt>
                <c:pt idx="3171">
                  <c:v>44040</c:v>
                </c:pt>
                <c:pt idx="3172">
                  <c:v>44040</c:v>
                </c:pt>
                <c:pt idx="3173">
                  <c:v>44041</c:v>
                </c:pt>
                <c:pt idx="3174">
                  <c:v>44041</c:v>
                </c:pt>
                <c:pt idx="3175">
                  <c:v>44042</c:v>
                </c:pt>
                <c:pt idx="3176">
                  <c:v>44042</c:v>
                </c:pt>
                <c:pt idx="3177">
                  <c:v>44043</c:v>
                </c:pt>
                <c:pt idx="3178">
                  <c:v>44043</c:v>
                </c:pt>
                <c:pt idx="3179">
                  <c:v>44044</c:v>
                </c:pt>
                <c:pt idx="3180">
                  <c:v>44044</c:v>
                </c:pt>
                <c:pt idx="3181">
                  <c:v>44045</c:v>
                </c:pt>
                <c:pt idx="3182">
                  <c:v>44045</c:v>
                </c:pt>
                <c:pt idx="3183">
                  <c:v>44045</c:v>
                </c:pt>
                <c:pt idx="3184">
                  <c:v>44046</c:v>
                </c:pt>
                <c:pt idx="3185">
                  <c:v>44046</c:v>
                </c:pt>
                <c:pt idx="3186">
                  <c:v>44047</c:v>
                </c:pt>
                <c:pt idx="3187">
                  <c:v>44047</c:v>
                </c:pt>
                <c:pt idx="3188">
                  <c:v>44048</c:v>
                </c:pt>
                <c:pt idx="3189">
                  <c:v>44048</c:v>
                </c:pt>
                <c:pt idx="3190">
                  <c:v>44049</c:v>
                </c:pt>
                <c:pt idx="3191">
                  <c:v>44049</c:v>
                </c:pt>
                <c:pt idx="3192">
                  <c:v>44050</c:v>
                </c:pt>
                <c:pt idx="3193">
                  <c:v>44050</c:v>
                </c:pt>
                <c:pt idx="3194">
                  <c:v>44051</c:v>
                </c:pt>
                <c:pt idx="3195">
                  <c:v>44051</c:v>
                </c:pt>
                <c:pt idx="3196">
                  <c:v>44052</c:v>
                </c:pt>
                <c:pt idx="3197">
                  <c:v>44052</c:v>
                </c:pt>
                <c:pt idx="3198">
                  <c:v>44052</c:v>
                </c:pt>
                <c:pt idx="3199">
                  <c:v>44053</c:v>
                </c:pt>
                <c:pt idx="3200">
                  <c:v>44053</c:v>
                </c:pt>
                <c:pt idx="3201">
                  <c:v>44054</c:v>
                </c:pt>
                <c:pt idx="3202">
                  <c:v>44054</c:v>
                </c:pt>
                <c:pt idx="3203">
                  <c:v>44055</c:v>
                </c:pt>
                <c:pt idx="3204">
                  <c:v>44055</c:v>
                </c:pt>
                <c:pt idx="3205">
                  <c:v>44056</c:v>
                </c:pt>
                <c:pt idx="3206">
                  <c:v>44056</c:v>
                </c:pt>
                <c:pt idx="3207">
                  <c:v>44057</c:v>
                </c:pt>
                <c:pt idx="3208">
                  <c:v>44057</c:v>
                </c:pt>
                <c:pt idx="3209">
                  <c:v>44058</c:v>
                </c:pt>
                <c:pt idx="3210">
                  <c:v>44058</c:v>
                </c:pt>
                <c:pt idx="3211">
                  <c:v>44059</c:v>
                </c:pt>
                <c:pt idx="3212">
                  <c:v>44059</c:v>
                </c:pt>
                <c:pt idx="3213">
                  <c:v>44059</c:v>
                </c:pt>
                <c:pt idx="3214">
                  <c:v>44060</c:v>
                </c:pt>
                <c:pt idx="3215">
                  <c:v>44060</c:v>
                </c:pt>
                <c:pt idx="3216">
                  <c:v>44061</c:v>
                </c:pt>
                <c:pt idx="3217">
                  <c:v>44061</c:v>
                </c:pt>
                <c:pt idx="3218">
                  <c:v>44062</c:v>
                </c:pt>
                <c:pt idx="3219">
                  <c:v>44062</c:v>
                </c:pt>
                <c:pt idx="3220">
                  <c:v>44063</c:v>
                </c:pt>
                <c:pt idx="3221">
                  <c:v>44063</c:v>
                </c:pt>
                <c:pt idx="3222">
                  <c:v>44064</c:v>
                </c:pt>
                <c:pt idx="3223">
                  <c:v>44064</c:v>
                </c:pt>
                <c:pt idx="3224">
                  <c:v>44065</c:v>
                </c:pt>
                <c:pt idx="3225">
                  <c:v>44065</c:v>
                </c:pt>
                <c:pt idx="3226">
                  <c:v>44066</c:v>
                </c:pt>
                <c:pt idx="3227">
                  <c:v>44066</c:v>
                </c:pt>
                <c:pt idx="3228">
                  <c:v>44066</c:v>
                </c:pt>
                <c:pt idx="3229">
                  <c:v>44067</c:v>
                </c:pt>
                <c:pt idx="3230">
                  <c:v>44067</c:v>
                </c:pt>
                <c:pt idx="3231">
                  <c:v>44068</c:v>
                </c:pt>
                <c:pt idx="3232">
                  <c:v>44068</c:v>
                </c:pt>
                <c:pt idx="3233">
                  <c:v>44069</c:v>
                </c:pt>
                <c:pt idx="3234">
                  <c:v>44069</c:v>
                </c:pt>
                <c:pt idx="3235">
                  <c:v>44070</c:v>
                </c:pt>
                <c:pt idx="3236">
                  <c:v>44070</c:v>
                </c:pt>
                <c:pt idx="3237">
                  <c:v>44071</c:v>
                </c:pt>
                <c:pt idx="3238">
                  <c:v>44071</c:v>
                </c:pt>
                <c:pt idx="3239">
                  <c:v>44072</c:v>
                </c:pt>
                <c:pt idx="3240">
                  <c:v>44072</c:v>
                </c:pt>
                <c:pt idx="3241">
                  <c:v>44073</c:v>
                </c:pt>
                <c:pt idx="3242">
                  <c:v>44073</c:v>
                </c:pt>
                <c:pt idx="3243">
                  <c:v>44073</c:v>
                </c:pt>
                <c:pt idx="3244">
                  <c:v>44074</c:v>
                </c:pt>
                <c:pt idx="3245">
                  <c:v>44074</c:v>
                </c:pt>
                <c:pt idx="3246">
                  <c:v>44075</c:v>
                </c:pt>
                <c:pt idx="3247">
                  <c:v>44075</c:v>
                </c:pt>
                <c:pt idx="3248">
                  <c:v>44076</c:v>
                </c:pt>
                <c:pt idx="3249">
                  <c:v>44076</c:v>
                </c:pt>
                <c:pt idx="3250">
                  <c:v>44077</c:v>
                </c:pt>
                <c:pt idx="3251">
                  <c:v>44077</c:v>
                </c:pt>
                <c:pt idx="3252">
                  <c:v>44078</c:v>
                </c:pt>
                <c:pt idx="3253">
                  <c:v>44078</c:v>
                </c:pt>
                <c:pt idx="3254">
                  <c:v>44079</c:v>
                </c:pt>
                <c:pt idx="3255">
                  <c:v>44079</c:v>
                </c:pt>
                <c:pt idx="3256">
                  <c:v>44080</c:v>
                </c:pt>
                <c:pt idx="3257">
                  <c:v>44080</c:v>
                </c:pt>
                <c:pt idx="3258">
                  <c:v>44080</c:v>
                </c:pt>
                <c:pt idx="3259">
                  <c:v>44081</c:v>
                </c:pt>
                <c:pt idx="3260">
                  <c:v>44081</c:v>
                </c:pt>
                <c:pt idx="3261">
                  <c:v>44082</c:v>
                </c:pt>
                <c:pt idx="3262">
                  <c:v>44082</c:v>
                </c:pt>
                <c:pt idx="3263">
                  <c:v>44083</c:v>
                </c:pt>
                <c:pt idx="3264">
                  <c:v>44083</c:v>
                </c:pt>
                <c:pt idx="3265">
                  <c:v>44084</c:v>
                </c:pt>
                <c:pt idx="3266">
                  <c:v>44084</c:v>
                </c:pt>
                <c:pt idx="3267">
                  <c:v>44085</c:v>
                </c:pt>
                <c:pt idx="3268">
                  <c:v>44085</c:v>
                </c:pt>
                <c:pt idx="3269">
                  <c:v>44086</c:v>
                </c:pt>
                <c:pt idx="3270">
                  <c:v>44086</c:v>
                </c:pt>
                <c:pt idx="3271">
                  <c:v>44087</c:v>
                </c:pt>
                <c:pt idx="3272">
                  <c:v>44087</c:v>
                </c:pt>
                <c:pt idx="3273">
                  <c:v>44087</c:v>
                </c:pt>
                <c:pt idx="3274">
                  <c:v>44088</c:v>
                </c:pt>
                <c:pt idx="3275">
                  <c:v>44088</c:v>
                </c:pt>
                <c:pt idx="3276">
                  <c:v>44089</c:v>
                </c:pt>
                <c:pt idx="3277">
                  <c:v>44089</c:v>
                </c:pt>
                <c:pt idx="3278">
                  <c:v>44090</c:v>
                </c:pt>
                <c:pt idx="3279">
                  <c:v>44090</c:v>
                </c:pt>
                <c:pt idx="3280">
                  <c:v>44091</c:v>
                </c:pt>
                <c:pt idx="3281">
                  <c:v>44091</c:v>
                </c:pt>
                <c:pt idx="3282">
                  <c:v>44092</c:v>
                </c:pt>
                <c:pt idx="3283">
                  <c:v>44092</c:v>
                </c:pt>
                <c:pt idx="3284">
                  <c:v>44093</c:v>
                </c:pt>
                <c:pt idx="3285">
                  <c:v>44093</c:v>
                </c:pt>
                <c:pt idx="3286">
                  <c:v>44094</c:v>
                </c:pt>
                <c:pt idx="3287">
                  <c:v>44094</c:v>
                </c:pt>
                <c:pt idx="3288">
                  <c:v>44094</c:v>
                </c:pt>
                <c:pt idx="3289">
                  <c:v>44095</c:v>
                </c:pt>
                <c:pt idx="3290">
                  <c:v>44095</c:v>
                </c:pt>
                <c:pt idx="3291">
                  <c:v>44096</c:v>
                </c:pt>
                <c:pt idx="3292">
                  <c:v>44096</c:v>
                </c:pt>
                <c:pt idx="3293">
                  <c:v>44097</c:v>
                </c:pt>
                <c:pt idx="3294">
                  <c:v>44097</c:v>
                </c:pt>
                <c:pt idx="3295">
                  <c:v>44098</c:v>
                </c:pt>
                <c:pt idx="3296">
                  <c:v>44098</c:v>
                </c:pt>
                <c:pt idx="3297">
                  <c:v>44099</c:v>
                </c:pt>
                <c:pt idx="3298">
                  <c:v>44099</c:v>
                </c:pt>
                <c:pt idx="3299">
                  <c:v>44100</c:v>
                </c:pt>
                <c:pt idx="3300">
                  <c:v>44100</c:v>
                </c:pt>
                <c:pt idx="3301">
                  <c:v>44101</c:v>
                </c:pt>
                <c:pt idx="3302">
                  <c:v>44101</c:v>
                </c:pt>
                <c:pt idx="3303">
                  <c:v>44101</c:v>
                </c:pt>
                <c:pt idx="3304">
                  <c:v>44102</c:v>
                </c:pt>
                <c:pt idx="3305">
                  <c:v>44102</c:v>
                </c:pt>
                <c:pt idx="3306">
                  <c:v>44103</c:v>
                </c:pt>
                <c:pt idx="3307">
                  <c:v>44103</c:v>
                </c:pt>
                <c:pt idx="3308">
                  <c:v>44104</c:v>
                </c:pt>
                <c:pt idx="3309">
                  <c:v>44104</c:v>
                </c:pt>
                <c:pt idx="3310">
                  <c:v>44105</c:v>
                </c:pt>
                <c:pt idx="3311">
                  <c:v>44105</c:v>
                </c:pt>
                <c:pt idx="3312">
                  <c:v>44106</c:v>
                </c:pt>
                <c:pt idx="3313">
                  <c:v>44106</c:v>
                </c:pt>
                <c:pt idx="3314">
                  <c:v>44107</c:v>
                </c:pt>
                <c:pt idx="3315">
                  <c:v>44107</c:v>
                </c:pt>
                <c:pt idx="3316">
                  <c:v>44108</c:v>
                </c:pt>
                <c:pt idx="3317">
                  <c:v>44108</c:v>
                </c:pt>
                <c:pt idx="3318">
                  <c:v>44108</c:v>
                </c:pt>
                <c:pt idx="3319">
                  <c:v>44109</c:v>
                </c:pt>
                <c:pt idx="3320">
                  <c:v>44109</c:v>
                </c:pt>
                <c:pt idx="3321">
                  <c:v>44110</c:v>
                </c:pt>
                <c:pt idx="3322">
                  <c:v>44110</c:v>
                </c:pt>
                <c:pt idx="3323">
                  <c:v>44111</c:v>
                </c:pt>
                <c:pt idx="3324">
                  <c:v>44111</c:v>
                </c:pt>
                <c:pt idx="3325">
                  <c:v>44112</c:v>
                </c:pt>
                <c:pt idx="3326">
                  <c:v>44112</c:v>
                </c:pt>
                <c:pt idx="3327">
                  <c:v>44113</c:v>
                </c:pt>
                <c:pt idx="3328">
                  <c:v>44113</c:v>
                </c:pt>
                <c:pt idx="3329">
                  <c:v>44114</c:v>
                </c:pt>
                <c:pt idx="3330">
                  <c:v>44114</c:v>
                </c:pt>
                <c:pt idx="3331">
                  <c:v>44115</c:v>
                </c:pt>
                <c:pt idx="3332">
                  <c:v>44115</c:v>
                </c:pt>
                <c:pt idx="3333">
                  <c:v>44115</c:v>
                </c:pt>
                <c:pt idx="3334">
                  <c:v>44116</c:v>
                </c:pt>
                <c:pt idx="3335">
                  <c:v>44116</c:v>
                </c:pt>
                <c:pt idx="3336">
                  <c:v>44117</c:v>
                </c:pt>
                <c:pt idx="3337">
                  <c:v>44117</c:v>
                </c:pt>
                <c:pt idx="3338">
                  <c:v>44118</c:v>
                </c:pt>
                <c:pt idx="3339">
                  <c:v>44118</c:v>
                </c:pt>
                <c:pt idx="3340">
                  <c:v>44119</c:v>
                </c:pt>
                <c:pt idx="3341">
                  <c:v>44119</c:v>
                </c:pt>
                <c:pt idx="3342">
                  <c:v>44120</c:v>
                </c:pt>
                <c:pt idx="3343">
                  <c:v>44120</c:v>
                </c:pt>
                <c:pt idx="3344">
                  <c:v>44121</c:v>
                </c:pt>
                <c:pt idx="3345">
                  <c:v>44121</c:v>
                </c:pt>
                <c:pt idx="3346">
                  <c:v>44122</c:v>
                </c:pt>
                <c:pt idx="3347">
                  <c:v>44122</c:v>
                </c:pt>
                <c:pt idx="3348">
                  <c:v>44122</c:v>
                </c:pt>
                <c:pt idx="3349">
                  <c:v>44123</c:v>
                </c:pt>
                <c:pt idx="3350">
                  <c:v>44123</c:v>
                </c:pt>
                <c:pt idx="3351">
                  <c:v>44124</c:v>
                </c:pt>
                <c:pt idx="3352">
                  <c:v>44124</c:v>
                </c:pt>
                <c:pt idx="3353">
                  <c:v>44125</c:v>
                </c:pt>
                <c:pt idx="3354">
                  <c:v>44125</c:v>
                </c:pt>
                <c:pt idx="3355">
                  <c:v>44126</c:v>
                </c:pt>
                <c:pt idx="3356">
                  <c:v>44126</c:v>
                </c:pt>
                <c:pt idx="3357">
                  <c:v>44127</c:v>
                </c:pt>
                <c:pt idx="3358">
                  <c:v>44127</c:v>
                </c:pt>
                <c:pt idx="3359">
                  <c:v>44128</c:v>
                </c:pt>
                <c:pt idx="3360">
                  <c:v>44128</c:v>
                </c:pt>
                <c:pt idx="3361">
                  <c:v>44129</c:v>
                </c:pt>
                <c:pt idx="3362">
                  <c:v>44129</c:v>
                </c:pt>
                <c:pt idx="3363">
                  <c:v>44129</c:v>
                </c:pt>
                <c:pt idx="3364">
                  <c:v>44130</c:v>
                </c:pt>
                <c:pt idx="3365">
                  <c:v>44130</c:v>
                </c:pt>
                <c:pt idx="3366">
                  <c:v>44131</c:v>
                </c:pt>
                <c:pt idx="3367">
                  <c:v>44131</c:v>
                </c:pt>
                <c:pt idx="3368">
                  <c:v>44132</c:v>
                </c:pt>
                <c:pt idx="3369">
                  <c:v>44132</c:v>
                </c:pt>
                <c:pt idx="3370">
                  <c:v>44133</c:v>
                </c:pt>
                <c:pt idx="3371">
                  <c:v>44133</c:v>
                </c:pt>
                <c:pt idx="3372">
                  <c:v>44134</c:v>
                </c:pt>
                <c:pt idx="3373">
                  <c:v>44134</c:v>
                </c:pt>
                <c:pt idx="3374">
                  <c:v>44135</c:v>
                </c:pt>
                <c:pt idx="3375">
                  <c:v>44135</c:v>
                </c:pt>
                <c:pt idx="3376">
                  <c:v>44136</c:v>
                </c:pt>
                <c:pt idx="3377">
                  <c:v>44136</c:v>
                </c:pt>
                <c:pt idx="3378">
                  <c:v>44136</c:v>
                </c:pt>
                <c:pt idx="3379">
                  <c:v>44137</c:v>
                </c:pt>
                <c:pt idx="3380">
                  <c:v>44137</c:v>
                </c:pt>
                <c:pt idx="3381">
                  <c:v>44138</c:v>
                </c:pt>
                <c:pt idx="3382">
                  <c:v>44138</c:v>
                </c:pt>
                <c:pt idx="3383">
                  <c:v>44139</c:v>
                </c:pt>
                <c:pt idx="3384">
                  <c:v>44139</c:v>
                </c:pt>
                <c:pt idx="3385">
                  <c:v>44140</c:v>
                </c:pt>
                <c:pt idx="3386">
                  <c:v>44140</c:v>
                </c:pt>
                <c:pt idx="3387">
                  <c:v>44141</c:v>
                </c:pt>
                <c:pt idx="3388">
                  <c:v>44141</c:v>
                </c:pt>
                <c:pt idx="3389">
                  <c:v>44142</c:v>
                </c:pt>
                <c:pt idx="3390">
                  <c:v>44142</c:v>
                </c:pt>
                <c:pt idx="3391">
                  <c:v>44143</c:v>
                </c:pt>
                <c:pt idx="3392">
                  <c:v>44143</c:v>
                </c:pt>
                <c:pt idx="3393">
                  <c:v>44143</c:v>
                </c:pt>
                <c:pt idx="3394">
                  <c:v>44144</c:v>
                </c:pt>
                <c:pt idx="3395">
                  <c:v>44144</c:v>
                </c:pt>
                <c:pt idx="3396">
                  <c:v>44145</c:v>
                </c:pt>
                <c:pt idx="3397">
                  <c:v>44145</c:v>
                </c:pt>
                <c:pt idx="3398">
                  <c:v>44146</c:v>
                </c:pt>
                <c:pt idx="3399">
                  <c:v>44146</c:v>
                </c:pt>
                <c:pt idx="3400">
                  <c:v>44147</c:v>
                </c:pt>
                <c:pt idx="3401">
                  <c:v>44147</c:v>
                </c:pt>
                <c:pt idx="3402">
                  <c:v>44148</c:v>
                </c:pt>
                <c:pt idx="3403">
                  <c:v>44148</c:v>
                </c:pt>
                <c:pt idx="3404">
                  <c:v>44149</c:v>
                </c:pt>
                <c:pt idx="3405">
                  <c:v>44149</c:v>
                </c:pt>
                <c:pt idx="3406">
                  <c:v>44150</c:v>
                </c:pt>
                <c:pt idx="3407">
                  <c:v>44150</c:v>
                </c:pt>
                <c:pt idx="3408">
                  <c:v>44150</c:v>
                </c:pt>
                <c:pt idx="3409">
                  <c:v>44151</c:v>
                </c:pt>
                <c:pt idx="3410">
                  <c:v>44151</c:v>
                </c:pt>
                <c:pt idx="3411">
                  <c:v>44152</c:v>
                </c:pt>
                <c:pt idx="3412">
                  <c:v>44152</c:v>
                </c:pt>
                <c:pt idx="3413">
                  <c:v>44153</c:v>
                </c:pt>
                <c:pt idx="3414">
                  <c:v>44153</c:v>
                </c:pt>
                <c:pt idx="3415">
                  <c:v>44154</c:v>
                </c:pt>
                <c:pt idx="3416">
                  <c:v>44154</c:v>
                </c:pt>
                <c:pt idx="3417">
                  <c:v>44155</c:v>
                </c:pt>
                <c:pt idx="3418">
                  <c:v>44155</c:v>
                </c:pt>
                <c:pt idx="3419">
                  <c:v>44156</c:v>
                </c:pt>
                <c:pt idx="3420">
                  <c:v>44156</c:v>
                </c:pt>
                <c:pt idx="3421">
                  <c:v>44157</c:v>
                </c:pt>
                <c:pt idx="3422">
                  <c:v>44157</c:v>
                </c:pt>
                <c:pt idx="3423">
                  <c:v>44157</c:v>
                </c:pt>
                <c:pt idx="3424">
                  <c:v>44158</c:v>
                </c:pt>
                <c:pt idx="3425">
                  <c:v>44158</c:v>
                </c:pt>
                <c:pt idx="3426">
                  <c:v>44159</c:v>
                </c:pt>
                <c:pt idx="3427">
                  <c:v>44159</c:v>
                </c:pt>
                <c:pt idx="3428">
                  <c:v>44160</c:v>
                </c:pt>
                <c:pt idx="3429">
                  <c:v>44160</c:v>
                </c:pt>
                <c:pt idx="3430">
                  <c:v>44161</c:v>
                </c:pt>
                <c:pt idx="3431">
                  <c:v>44161</c:v>
                </c:pt>
                <c:pt idx="3432">
                  <c:v>44161</c:v>
                </c:pt>
                <c:pt idx="3433">
                  <c:v>44162</c:v>
                </c:pt>
                <c:pt idx="3434">
                  <c:v>44162</c:v>
                </c:pt>
                <c:pt idx="3435">
                  <c:v>44163</c:v>
                </c:pt>
                <c:pt idx="3436">
                  <c:v>44163</c:v>
                </c:pt>
                <c:pt idx="3437">
                  <c:v>44164</c:v>
                </c:pt>
                <c:pt idx="3438">
                  <c:v>44164</c:v>
                </c:pt>
                <c:pt idx="3439">
                  <c:v>44165</c:v>
                </c:pt>
                <c:pt idx="3440">
                  <c:v>44165</c:v>
                </c:pt>
                <c:pt idx="3441">
                  <c:v>44171</c:v>
                </c:pt>
                <c:pt idx="3442">
                  <c:v>44171</c:v>
                </c:pt>
                <c:pt idx="3443">
                  <c:v>44171</c:v>
                </c:pt>
                <c:pt idx="3444">
                  <c:v>44178</c:v>
                </c:pt>
                <c:pt idx="3445">
                  <c:v>44178</c:v>
                </c:pt>
                <c:pt idx="3446">
                  <c:v>44185</c:v>
                </c:pt>
                <c:pt idx="3447">
                  <c:v>44185</c:v>
                </c:pt>
                <c:pt idx="3448">
                  <c:v>44192</c:v>
                </c:pt>
                <c:pt idx="3449">
                  <c:v>44192</c:v>
                </c:pt>
                <c:pt idx="3450">
                  <c:v>44199</c:v>
                </c:pt>
                <c:pt idx="3451">
                  <c:v>44199</c:v>
                </c:pt>
                <c:pt idx="3452">
                  <c:v>44199</c:v>
                </c:pt>
                <c:pt idx="3453">
                  <c:v>44206</c:v>
                </c:pt>
                <c:pt idx="3454">
                  <c:v>44206</c:v>
                </c:pt>
                <c:pt idx="3455">
                  <c:v>44212</c:v>
                </c:pt>
                <c:pt idx="3456">
                  <c:v>44212</c:v>
                </c:pt>
                <c:pt idx="3457">
                  <c:v>44219</c:v>
                </c:pt>
                <c:pt idx="3458">
                  <c:v>44219</c:v>
                </c:pt>
                <c:pt idx="3459">
                  <c:v>44226</c:v>
                </c:pt>
                <c:pt idx="3460">
                  <c:v>44227</c:v>
                </c:pt>
                <c:pt idx="3461">
                  <c:v>44228</c:v>
                </c:pt>
                <c:pt idx="3462">
                  <c:v>44228</c:v>
                </c:pt>
                <c:pt idx="3463">
                  <c:v>44228</c:v>
                </c:pt>
                <c:pt idx="3464">
                  <c:v>44233</c:v>
                </c:pt>
                <c:pt idx="3465">
                  <c:v>44233</c:v>
                </c:pt>
                <c:pt idx="3466">
                  <c:v>44240</c:v>
                </c:pt>
                <c:pt idx="3467">
                  <c:v>44240</c:v>
                </c:pt>
                <c:pt idx="3468">
                  <c:v>44247</c:v>
                </c:pt>
                <c:pt idx="3469">
                  <c:v>44247</c:v>
                </c:pt>
                <c:pt idx="3470">
                  <c:v>44254</c:v>
                </c:pt>
                <c:pt idx="3471">
                  <c:v>44254</c:v>
                </c:pt>
                <c:pt idx="3472">
                  <c:v>44261</c:v>
                </c:pt>
                <c:pt idx="3473">
                  <c:v>44261</c:v>
                </c:pt>
                <c:pt idx="3474">
                  <c:v>44261</c:v>
                </c:pt>
                <c:pt idx="3475">
                  <c:v>44268</c:v>
                </c:pt>
                <c:pt idx="3476">
                  <c:v>44268</c:v>
                </c:pt>
                <c:pt idx="3477">
                  <c:v>44275</c:v>
                </c:pt>
                <c:pt idx="3478">
                  <c:v>44275</c:v>
                </c:pt>
                <c:pt idx="3479">
                  <c:v>44282</c:v>
                </c:pt>
                <c:pt idx="3480">
                  <c:v>44282</c:v>
                </c:pt>
                <c:pt idx="3481">
                  <c:v>44289</c:v>
                </c:pt>
                <c:pt idx="3482">
                  <c:v>44289</c:v>
                </c:pt>
                <c:pt idx="3483">
                  <c:v>44289</c:v>
                </c:pt>
                <c:pt idx="3484">
                  <c:v>44296</c:v>
                </c:pt>
                <c:pt idx="3485">
                  <c:v>44296</c:v>
                </c:pt>
                <c:pt idx="3486">
                  <c:v>44303</c:v>
                </c:pt>
                <c:pt idx="3487">
                  <c:v>44303</c:v>
                </c:pt>
                <c:pt idx="3488">
                  <c:v>44310</c:v>
                </c:pt>
                <c:pt idx="3489">
                  <c:v>44310</c:v>
                </c:pt>
                <c:pt idx="3490">
                  <c:v>44317</c:v>
                </c:pt>
                <c:pt idx="3491">
                  <c:v>44317</c:v>
                </c:pt>
                <c:pt idx="3492">
                  <c:v>44321</c:v>
                </c:pt>
                <c:pt idx="3493">
                  <c:v>44321</c:v>
                </c:pt>
                <c:pt idx="3494">
                  <c:v>44322</c:v>
                </c:pt>
                <c:pt idx="3495">
                  <c:v>44322</c:v>
                </c:pt>
                <c:pt idx="3496">
                  <c:v>44323</c:v>
                </c:pt>
                <c:pt idx="3497">
                  <c:v>44323</c:v>
                </c:pt>
                <c:pt idx="3498">
                  <c:v>44324</c:v>
                </c:pt>
                <c:pt idx="3499">
                  <c:v>44324</c:v>
                </c:pt>
                <c:pt idx="3500">
                  <c:v>44325</c:v>
                </c:pt>
                <c:pt idx="3501">
                  <c:v>44325</c:v>
                </c:pt>
                <c:pt idx="3502">
                  <c:v>44326</c:v>
                </c:pt>
                <c:pt idx="3503">
                  <c:v>44326</c:v>
                </c:pt>
                <c:pt idx="3504">
                  <c:v>44327</c:v>
                </c:pt>
                <c:pt idx="3505">
                  <c:v>44327</c:v>
                </c:pt>
                <c:pt idx="3506">
                  <c:v>44328</c:v>
                </c:pt>
                <c:pt idx="3507">
                  <c:v>44328</c:v>
                </c:pt>
                <c:pt idx="3508">
                  <c:v>44329</c:v>
                </c:pt>
                <c:pt idx="3509">
                  <c:v>44329</c:v>
                </c:pt>
                <c:pt idx="3510">
                  <c:v>44330</c:v>
                </c:pt>
                <c:pt idx="3511">
                  <c:v>44330</c:v>
                </c:pt>
                <c:pt idx="3512">
                  <c:v>44331</c:v>
                </c:pt>
                <c:pt idx="3513">
                  <c:v>44331</c:v>
                </c:pt>
                <c:pt idx="3514">
                  <c:v>44332</c:v>
                </c:pt>
                <c:pt idx="3515">
                  <c:v>44332</c:v>
                </c:pt>
                <c:pt idx="3516">
                  <c:v>44333</c:v>
                </c:pt>
                <c:pt idx="3517">
                  <c:v>44333</c:v>
                </c:pt>
                <c:pt idx="3518">
                  <c:v>44334</c:v>
                </c:pt>
                <c:pt idx="3519">
                  <c:v>44334</c:v>
                </c:pt>
                <c:pt idx="3520">
                  <c:v>44334</c:v>
                </c:pt>
                <c:pt idx="3521">
                  <c:v>44335</c:v>
                </c:pt>
                <c:pt idx="3522">
                  <c:v>44335</c:v>
                </c:pt>
                <c:pt idx="3523">
                  <c:v>44336</c:v>
                </c:pt>
                <c:pt idx="3524">
                  <c:v>44336</c:v>
                </c:pt>
                <c:pt idx="3525">
                  <c:v>44337</c:v>
                </c:pt>
                <c:pt idx="3526">
                  <c:v>44337</c:v>
                </c:pt>
                <c:pt idx="3527">
                  <c:v>44338</c:v>
                </c:pt>
                <c:pt idx="3528">
                  <c:v>44338</c:v>
                </c:pt>
                <c:pt idx="3529">
                  <c:v>44339</c:v>
                </c:pt>
                <c:pt idx="3530">
                  <c:v>44339</c:v>
                </c:pt>
                <c:pt idx="3531">
                  <c:v>44340</c:v>
                </c:pt>
                <c:pt idx="3532">
                  <c:v>44340</c:v>
                </c:pt>
                <c:pt idx="3533">
                  <c:v>44341</c:v>
                </c:pt>
                <c:pt idx="3534">
                  <c:v>44341</c:v>
                </c:pt>
                <c:pt idx="3535">
                  <c:v>44342</c:v>
                </c:pt>
                <c:pt idx="3536">
                  <c:v>44342</c:v>
                </c:pt>
                <c:pt idx="3537">
                  <c:v>44343</c:v>
                </c:pt>
                <c:pt idx="3538">
                  <c:v>44343</c:v>
                </c:pt>
                <c:pt idx="3539">
                  <c:v>44344</c:v>
                </c:pt>
                <c:pt idx="3540">
                  <c:v>44344</c:v>
                </c:pt>
                <c:pt idx="3541">
                  <c:v>44345</c:v>
                </c:pt>
                <c:pt idx="3542">
                  <c:v>44345</c:v>
                </c:pt>
                <c:pt idx="3543">
                  <c:v>44346</c:v>
                </c:pt>
                <c:pt idx="3544">
                  <c:v>44346</c:v>
                </c:pt>
                <c:pt idx="3545">
                  <c:v>44347</c:v>
                </c:pt>
                <c:pt idx="3546">
                  <c:v>44347</c:v>
                </c:pt>
                <c:pt idx="3547">
                  <c:v>44348</c:v>
                </c:pt>
                <c:pt idx="3548">
                  <c:v>44348</c:v>
                </c:pt>
                <c:pt idx="3549">
                  <c:v>44349</c:v>
                </c:pt>
                <c:pt idx="3550">
                  <c:v>44349</c:v>
                </c:pt>
                <c:pt idx="3551">
                  <c:v>44350</c:v>
                </c:pt>
                <c:pt idx="3552">
                  <c:v>44350</c:v>
                </c:pt>
                <c:pt idx="3553">
                  <c:v>44351</c:v>
                </c:pt>
                <c:pt idx="3554">
                  <c:v>44351</c:v>
                </c:pt>
                <c:pt idx="3555">
                  <c:v>44352</c:v>
                </c:pt>
                <c:pt idx="3556">
                  <c:v>44352</c:v>
                </c:pt>
                <c:pt idx="3557">
                  <c:v>44353</c:v>
                </c:pt>
                <c:pt idx="3558">
                  <c:v>44353</c:v>
                </c:pt>
                <c:pt idx="3559">
                  <c:v>44354</c:v>
                </c:pt>
                <c:pt idx="3560">
                  <c:v>44354</c:v>
                </c:pt>
                <c:pt idx="3561">
                  <c:v>44355</c:v>
                </c:pt>
                <c:pt idx="3562">
                  <c:v>44355</c:v>
                </c:pt>
                <c:pt idx="3563">
                  <c:v>44356</c:v>
                </c:pt>
                <c:pt idx="3564">
                  <c:v>44356</c:v>
                </c:pt>
                <c:pt idx="3565">
                  <c:v>44357</c:v>
                </c:pt>
                <c:pt idx="3566">
                  <c:v>44357</c:v>
                </c:pt>
                <c:pt idx="3567">
                  <c:v>44357</c:v>
                </c:pt>
                <c:pt idx="3568">
                  <c:v>44358</c:v>
                </c:pt>
                <c:pt idx="3569">
                  <c:v>44359</c:v>
                </c:pt>
                <c:pt idx="3570">
                  <c:v>44359</c:v>
                </c:pt>
                <c:pt idx="3571">
                  <c:v>44360</c:v>
                </c:pt>
                <c:pt idx="3572">
                  <c:v>44360</c:v>
                </c:pt>
                <c:pt idx="3573">
                  <c:v>44361</c:v>
                </c:pt>
                <c:pt idx="3574">
                  <c:v>44361</c:v>
                </c:pt>
                <c:pt idx="3575">
                  <c:v>44362</c:v>
                </c:pt>
                <c:pt idx="3576">
                  <c:v>44362</c:v>
                </c:pt>
                <c:pt idx="3577">
                  <c:v>44363</c:v>
                </c:pt>
                <c:pt idx="3578">
                  <c:v>44363</c:v>
                </c:pt>
                <c:pt idx="3579">
                  <c:v>44364</c:v>
                </c:pt>
                <c:pt idx="3580">
                  <c:v>44364</c:v>
                </c:pt>
                <c:pt idx="3581">
                  <c:v>44364</c:v>
                </c:pt>
                <c:pt idx="3582">
                  <c:v>44365</c:v>
                </c:pt>
                <c:pt idx="3583">
                  <c:v>44365</c:v>
                </c:pt>
                <c:pt idx="3584">
                  <c:v>44366</c:v>
                </c:pt>
                <c:pt idx="3585">
                  <c:v>44366</c:v>
                </c:pt>
                <c:pt idx="3586">
                  <c:v>44367</c:v>
                </c:pt>
                <c:pt idx="3587">
                  <c:v>44367</c:v>
                </c:pt>
                <c:pt idx="3588">
                  <c:v>44368</c:v>
                </c:pt>
                <c:pt idx="3589">
                  <c:v>44368</c:v>
                </c:pt>
                <c:pt idx="3590">
                  <c:v>44369</c:v>
                </c:pt>
                <c:pt idx="3591">
                  <c:v>44369</c:v>
                </c:pt>
                <c:pt idx="3592">
                  <c:v>44370</c:v>
                </c:pt>
                <c:pt idx="3593">
                  <c:v>44370</c:v>
                </c:pt>
                <c:pt idx="3594">
                  <c:v>44371</c:v>
                </c:pt>
                <c:pt idx="3595">
                  <c:v>44371</c:v>
                </c:pt>
                <c:pt idx="3596">
                  <c:v>44371</c:v>
                </c:pt>
                <c:pt idx="3597">
                  <c:v>44372</c:v>
                </c:pt>
                <c:pt idx="3598">
                  <c:v>44372</c:v>
                </c:pt>
                <c:pt idx="3599">
                  <c:v>44373</c:v>
                </c:pt>
                <c:pt idx="3600">
                  <c:v>44373</c:v>
                </c:pt>
                <c:pt idx="3601">
                  <c:v>44374</c:v>
                </c:pt>
                <c:pt idx="3602">
                  <c:v>44374</c:v>
                </c:pt>
                <c:pt idx="3603">
                  <c:v>44375</c:v>
                </c:pt>
                <c:pt idx="3604">
                  <c:v>44375</c:v>
                </c:pt>
                <c:pt idx="3605">
                  <c:v>44376</c:v>
                </c:pt>
                <c:pt idx="3606">
                  <c:v>44376</c:v>
                </c:pt>
                <c:pt idx="3607">
                  <c:v>44377</c:v>
                </c:pt>
                <c:pt idx="3608">
                  <c:v>44377</c:v>
                </c:pt>
                <c:pt idx="3609">
                  <c:v>44378</c:v>
                </c:pt>
                <c:pt idx="3610">
                  <c:v>44378</c:v>
                </c:pt>
                <c:pt idx="3611">
                  <c:v>44378</c:v>
                </c:pt>
                <c:pt idx="3612">
                  <c:v>44379</c:v>
                </c:pt>
                <c:pt idx="3613">
                  <c:v>44379</c:v>
                </c:pt>
                <c:pt idx="3614">
                  <c:v>44380</c:v>
                </c:pt>
                <c:pt idx="3615">
                  <c:v>44380</c:v>
                </c:pt>
                <c:pt idx="3616">
                  <c:v>44381</c:v>
                </c:pt>
                <c:pt idx="3617">
                  <c:v>44381</c:v>
                </c:pt>
                <c:pt idx="3618">
                  <c:v>44382</c:v>
                </c:pt>
                <c:pt idx="3619">
                  <c:v>44382</c:v>
                </c:pt>
                <c:pt idx="3620">
                  <c:v>44383</c:v>
                </c:pt>
                <c:pt idx="3621">
                  <c:v>44383</c:v>
                </c:pt>
                <c:pt idx="3622">
                  <c:v>44384</c:v>
                </c:pt>
                <c:pt idx="3623">
                  <c:v>44384</c:v>
                </c:pt>
                <c:pt idx="3624">
                  <c:v>44385</c:v>
                </c:pt>
                <c:pt idx="3625">
                  <c:v>44385</c:v>
                </c:pt>
                <c:pt idx="3626">
                  <c:v>44385</c:v>
                </c:pt>
                <c:pt idx="3627">
                  <c:v>44386</c:v>
                </c:pt>
                <c:pt idx="3628">
                  <c:v>44387</c:v>
                </c:pt>
                <c:pt idx="3629">
                  <c:v>44387</c:v>
                </c:pt>
                <c:pt idx="3630">
                  <c:v>44387</c:v>
                </c:pt>
                <c:pt idx="3631">
                  <c:v>44388</c:v>
                </c:pt>
                <c:pt idx="3632">
                  <c:v>44388</c:v>
                </c:pt>
                <c:pt idx="3633">
                  <c:v>44389</c:v>
                </c:pt>
                <c:pt idx="3634">
                  <c:v>44389</c:v>
                </c:pt>
                <c:pt idx="3635">
                  <c:v>44390</c:v>
                </c:pt>
                <c:pt idx="3636">
                  <c:v>44390</c:v>
                </c:pt>
                <c:pt idx="3637">
                  <c:v>44391</c:v>
                </c:pt>
                <c:pt idx="3638">
                  <c:v>44391</c:v>
                </c:pt>
                <c:pt idx="3639">
                  <c:v>44392</c:v>
                </c:pt>
                <c:pt idx="3640">
                  <c:v>44392</c:v>
                </c:pt>
                <c:pt idx="3641">
                  <c:v>44392</c:v>
                </c:pt>
                <c:pt idx="3642">
                  <c:v>44393</c:v>
                </c:pt>
                <c:pt idx="3643">
                  <c:v>44393</c:v>
                </c:pt>
                <c:pt idx="3644">
                  <c:v>44394</c:v>
                </c:pt>
                <c:pt idx="3645">
                  <c:v>44394</c:v>
                </c:pt>
                <c:pt idx="3646">
                  <c:v>44395</c:v>
                </c:pt>
                <c:pt idx="3647">
                  <c:v>44395</c:v>
                </c:pt>
                <c:pt idx="3648">
                  <c:v>44396</c:v>
                </c:pt>
                <c:pt idx="3649">
                  <c:v>44396</c:v>
                </c:pt>
                <c:pt idx="3650">
                  <c:v>44397</c:v>
                </c:pt>
                <c:pt idx="3651">
                  <c:v>44397</c:v>
                </c:pt>
                <c:pt idx="3652">
                  <c:v>44398</c:v>
                </c:pt>
                <c:pt idx="3653">
                  <c:v>44398</c:v>
                </c:pt>
                <c:pt idx="3654">
                  <c:v>44399</c:v>
                </c:pt>
                <c:pt idx="3655">
                  <c:v>44399</c:v>
                </c:pt>
                <c:pt idx="3656">
                  <c:v>44399</c:v>
                </c:pt>
                <c:pt idx="3657">
                  <c:v>44400</c:v>
                </c:pt>
                <c:pt idx="3658">
                  <c:v>44400</c:v>
                </c:pt>
                <c:pt idx="3659">
                  <c:v>44401</c:v>
                </c:pt>
                <c:pt idx="3660">
                  <c:v>44401</c:v>
                </c:pt>
                <c:pt idx="3661">
                  <c:v>44402</c:v>
                </c:pt>
                <c:pt idx="3662">
                  <c:v>44402</c:v>
                </c:pt>
                <c:pt idx="3663">
                  <c:v>44403</c:v>
                </c:pt>
                <c:pt idx="3664">
                  <c:v>44403</c:v>
                </c:pt>
                <c:pt idx="3665">
                  <c:v>44404</c:v>
                </c:pt>
                <c:pt idx="3666">
                  <c:v>44404</c:v>
                </c:pt>
                <c:pt idx="3667">
                  <c:v>44405</c:v>
                </c:pt>
                <c:pt idx="3668">
                  <c:v>44405</c:v>
                </c:pt>
                <c:pt idx="3669">
                  <c:v>44406</c:v>
                </c:pt>
                <c:pt idx="3670">
                  <c:v>44406</c:v>
                </c:pt>
                <c:pt idx="3671">
                  <c:v>44406</c:v>
                </c:pt>
                <c:pt idx="3672">
                  <c:v>44407</c:v>
                </c:pt>
                <c:pt idx="3673">
                  <c:v>44407</c:v>
                </c:pt>
                <c:pt idx="3674">
                  <c:v>44408</c:v>
                </c:pt>
                <c:pt idx="3675">
                  <c:v>44408</c:v>
                </c:pt>
                <c:pt idx="3676">
                  <c:v>44409</c:v>
                </c:pt>
                <c:pt idx="3677">
                  <c:v>44409</c:v>
                </c:pt>
                <c:pt idx="3678">
                  <c:v>44410</c:v>
                </c:pt>
                <c:pt idx="3679">
                  <c:v>44410</c:v>
                </c:pt>
                <c:pt idx="3680">
                  <c:v>44411</c:v>
                </c:pt>
                <c:pt idx="3681">
                  <c:v>44411</c:v>
                </c:pt>
                <c:pt idx="3682">
                  <c:v>44412</c:v>
                </c:pt>
                <c:pt idx="3683">
                  <c:v>44412</c:v>
                </c:pt>
                <c:pt idx="3684">
                  <c:v>44413</c:v>
                </c:pt>
                <c:pt idx="3685">
                  <c:v>44413</c:v>
                </c:pt>
                <c:pt idx="3686">
                  <c:v>44413</c:v>
                </c:pt>
                <c:pt idx="3687">
                  <c:v>44414</c:v>
                </c:pt>
                <c:pt idx="3688">
                  <c:v>44414</c:v>
                </c:pt>
                <c:pt idx="3689">
                  <c:v>44415</c:v>
                </c:pt>
                <c:pt idx="3690">
                  <c:v>44415</c:v>
                </c:pt>
                <c:pt idx="3691">
                  <c:v>44416</c:v>
                </c:pt>
                <c:pt idx="3692">
                  <c:v>44416</c:v>
                </c:pt>
                <c:pt idx="3693">
                  <c:v>44417</c:v>
                </c:pt>
                <c:pt idx="3694">
                  <c:v>44417</c:v>
                </c:pt>
                <c:pt idx="3695">
                  <c:v>44418</c:v>
                </c:pt>
                <c:pt idx="3696">
                  <c:v>44418</c:v>
                </c:pt>
                <c:pt idx="3697">
                  <c:v>44419</c:v>
                </c:pt>
                <c:pt idx="3698">
                  <c:v>44419</c:v>
                </c:pt>
                <c:pt idx="3699">
                  <c:v>44420</c:v>
                </c:pt>
                <c:pt idx="3700">
                  <c:v>44420</c:v>
                </c:pt>
                <c:pt idx="3701">
                  <c:v>44420</c:v>
                </c:pt>
                <c:pt idx="3702">
                  <c:v>44421</c:v>
                </c:pt>
                <c:pt idx="3703">
                  <c:v>44421</c:v>
                </c:pt>
                <c:pt idx="3704">
                  <c:v>44422</c:v>
                </c:pt>
                <c:pt idx="3705">
                  <c:v>44422</c:v>
                </c:pt>
                <c:pt idx="3706">
                  <c:v>44423</c:v>
                </c:pt>
                <c:pt idx="3707">
                  <c:v>44423</c:v>
                </c:pt>
                <c:pt idx="3708">
                  <c:v>44424</c:v>
                </c:pt>
                <c:pt idx="3709">
                  <c:v>44424</c:v>
                </c:pt>
                <c:pt idx="3710">
                  <c:v>44425</c:v>
                </c:pt>
                <c:pt idx="3711">
                  <c:v>44425</c:v>
                </c:pt>
                <c:pt idx="3712">
                  <c:v>44426</c:v>
                </c:pt>
                <c:pt idx="3713">
                  <c:v>44426</c:v>
                </c:pt>
                <c:pt idx="3714">
                  <c:v>44427</c:v>
                </c:pt>
                <c:pt idx="3715">
                  <c:v>44427</c:v>
                </c:pt>
                <c:pt idx="3716">
                  <c:v>44427</c:v>
                </c:pt>
                <c:pt idx="3717">
                  <c:v>44428</c:v>
                </c:pt>
                <c:pt idx="3718">
                  <c:v>44428</c:v>
                </c:pt>
                <c:pt idx="3719">
                  <c:v>44429</c:v>
                </c:pt>
                <c:pt idx="3720">
                  <c:v>44429</c:v>
                </c:pt>
                <c:pt idx="3721">
                  <c:v>44430</c:v>
                </c:pt>
                <c:pt idx="3722">
                  <c:v>44430</c:v>
                </c:pt>
                <c:pt idx="3723">
                  <c:v>44431</c:v>
                </c:pt>
                <c:pt idx="3724">
                  <c:v>44431</c:v>
                </c:pt>
                <c:pt idx="3725">
                  <c:v>44432</c:v>
                </c:pt>
                <c:pt idx="3726">
                  <c:v>44432</c:v>
                </c:pt>
                <c:pt idx="3727">
                  <c:v>44433</c:v>
                </c:pt>
                <c:pt idx="3728">
                  <c:v>44433</c:v>
                </c:pt>
                <c:pt idx="3729">
                  <c:v>44434</c:v>
                </c:pt>
                <c:pt idx="3730">
                  <c:v>44434</c:v>
                </c:pt>
                <c:pt idx="3731">
                  <c:v>44434</c:v>
                </c:pt>
                <c:pt idx="3732">
                  <c:v>44435</c:v>
                </c:pt>
                <c:pt idx="3733">
                  <c:v>44435</c:v>
                </c:pt>
                <c:pt idx="3734">
                  <c:v>44436</c:v>
                </c:pt>
                <c:pt idx="3735">
                  <c:v>44436</c:v>
                </c:pt>
                <c:pt idx="3736">
                  <c:v>44437</c:v>
                </c:pt>
                <c:pt idx="3737">
                  <c:v>44437</c:v>
                </c:pt>
                <c:pt idx="3738">
                  <c:v>44438</c:v>
                </c:pt>
                <c:pt idx="3739">
                  <c:v>44438</c:v>
                </c:pt>
                <c:pt idx="3740">
                  <c:v>44439</c:v>
                </c:pt>
                <c:pt idx="3741">
                  <c:v>44439</c:v>
                </c:pt>
                <c:pt idx="3742">
                  <c:v>44440</c:v>
                </c:pt>
                <c:pt idx="3743">
                  <c:v>44440</c:v>
                </c:pt>
                <c:pt idx="3744">
                  <c:v>44441</c:v>
                </c:pt>
                <c:pt idx="3745">
                  <c:v>44441</c:v>
                </c:pt>
                <c:pt idx="3746">
                  <c:v>44441</c:v>
                </c:pt>
                <c:pt idx="3747">
                  <c:v>44442</c:v>
                </c:pt>
                <c:pt idx="3748">
                  <c:v>44442</c:v>
                </c:pt>
                <c:pt idx="3749">
                  <c:v>44443</c:v>
                </c:pt>
                <c:pt idx="3750">
                  <c:v>44443</c:v>
                </c:pt>
                <c:pt idx="3751">
                  <c:v>44444</c:v>
                </c:pt>
                <c:pt idx="3752">
                  <c:v>44444</c:v>
                </c:pt>
                <c:pt idx="3753">
                  <c:v>44445</c:v>
                </c:pt>
                <c:pt idx="3754">
                  <c:v>44445</c:v>
                </c:pt>
                <c:pt idx="3755">
                  <c:v>44446</c:v>
                </c:pt>
                <c:pt idx="3756">
                  <c:v>44446</c:v>
                </c:pt>
                <c:pt idx="3757">
                  <c:v>44447</c:v>
                </c:pt>
                <c:pt idx="3758">
                  <c:v>44447</c:v>
                </c:pt>
                <c:pt idx="3759">
                  <c:v>44448</c:v>
                </c:pt>
                <c:pt idx="3760">
                  <c:v>44449</c:v>
                </c:pt>
                <c:pt idx="3761">
                  <c:v>44450</c:v>
                </c:pt>
                <c:pt idx="3762">
                  <c:v>44457</c:v>
                </c:pt>
                <c:pt idx="3763">
                  <c:v>44464</c:v>
                </c:pt>
                <c:pt idx="3764">
                  <c:v>44471</c:v>
                </c:pt>
                <c:pt idx="3765">
                  <c:v>44473</c:v>
                </c:pt>
                <c:pt idx="3766">
                  <c:v>44473</c:v>
                </c:pt>
                <c:pt idx="3767">
                  <c:v>44474</c:v>
                </c:pt>
                <c:pt idx="3768">
                  <c:v>44474</c:v>
                </c:pt>
                <c:pt idx="3769">
                  <c:v>44475</c:v>
                </c:pt>
                <c:pt idx="3770">
                  <c:v>44475</c:v>
                </c:pt>
                <c:pt idx="3771">
                  <c:v>44476</c:v>
                </c:pt>
                <c:pt idx="3772">
                  <c:v>44476</c:v>
                </c:pt>
                <c:pt idx="3773">
                  <c:v>44476</c:v>
                </c:pt>
                <c:pt idx="3774">
                  <c:v>44477</c:v>
                </c:pt>
                <c:pt idx="3775">
                  <c:v>44477</c:v>
                </c:pt>
                <c:pt idx="3776">
                  <c:v>44478</c:v>
                </c:pt>
                <c:pt idx="3777">
                  <c:v>44478</c:v>
                </c:pt>
                <c:pt idx="3778">
                  <c:v>44479</c:v>
                </c:pt>
                <c:pt idx="3779">
                  <c:v>44479</c:v>
                </c:pt>
                <c:pt idx="3780">
                  <c:v>44480</c:v>
                </c:pt>
                <c:pt idx="3781">
                  <c:v>44480</c:v>
                </c:pt>
                <c:pt idx="3782">
                  <c:v>44481</c:v>
                </c:pt>
                <c:pt idx="3783">
                  <c:v>44481</c:v>
                </c:pt>
                <c:pt idx="3784">
                  <c:v>44482</c:v>
                </c:pt>
                <c:pt idx="3785">
                  <c:v>44482</c:v>
                </c:pt>
                <c:pt idx="3786">
                  <c:v>44483</c:v>
                </c:pt>
                <c:pt idx="3787">
                  <c:v>44483</c:v>
                </c:pt>
                <c:pt idx="3788">
                  <c:v>44483</c:v>
                </c:pt>
                <c:pt idx="3789">
                  <c:v>44484</c:v>
                </c:pt>
                <c:pt idx="3790">
                  <c:v>44484</c:v>
                </c:pt>
                <c:pt idx="3791">
                  <c:v>44485</c:v>
                </c:pt>
                <c:pt idx="3792">
                  <c:v>44485</c:v>
                </c:pt>
                <c:pt idx="3793">
                  <c:v>44486</c:v>
                </c:pt>
                <c:pt idx="3794">
                  <c:v>44486</c:v>
                </c:pt>
                <c:pt idx="3795">
                  <c:v>44487</c:v>
                </c:pt>
                <c:pt idx="3796">
                  <c:v>44487</c:v>
                </c:pt>
                <c:pt idx="3797">
                  <c:v>44488</c:v>
                </c:pt>
                <c:pt idx="3798">
                  <c:v>44488</c:v>
                </c:pt>
                <c:pt idx="3799">
                  <c:v>44489</c:v>
                </c:pt>
                <c:pt idx="3800">
                  <c:v>44489</c:v>
                </c:pt>
                <c:pt idx="3801">
                  <c:v>44490</c:v>
                </c:pt>
                <c:pt idx="3802">
                  <c:v>44490</c:v>
                </c:pt>
                <c:pt idx="3803">
                  <c:v>44490</c:v>
                </c:pt>
                <c:pt idx="3804">
                  <c:v>44491</c:v>
                </c:pt>
                <c:pt idx="3805">
                  <c:v>44491</c:v>
                </c:pt>
                <c:pt idx="3806">
                  <c:v>44492</c:v>
                </c:pt>
                <c:pt idx="3807">
                  <c:v>44492</c:v>
                </c:pt>
                <c:pt idx="3808">
                  <c:v>44493</c:v>
                </c:pt>
                <c:pt idx="3809">
                  <c:v>44493</c:v>
                </c:pt>
                <c:pt idx="3810">
                  <c:v>44494</c:v>
                </c:pt>
                <c:pt idx="3811">
                  <c:v>44494</c:v>
                </c:pt>
                <c:pt idx="3812">
                  <c:v>44495</c:v>
                </c:pt>
                <c:pt idx="3813">
                  <c:v>44495</c:v>
                </c:pt>
                <c:pt idx="3814">
                  <c:v>44496</c:v>
                </c:pt>
                <c:pt idx="3815">
                  <c:v>44496</c:v>
                </c:pt>
                <c:pt idx="3816">
                  <c:v>44497</c:v>
                </c:pt>
                <c:pt idx="3817">
                  <c:v>44497</c:v>
                </c:pt>
                <c:pt idx="3818">
                  <c:v>44497</c:v>
                </c:pt>
                <c:pt idx="3819">
                  <c:v>44498</c:v>
                </c:pt>
                <c:pt idx="3820">
                  <c:v>44498</c:v>
                </c:pt>
                <c:pt idx="3821">
                  <c:v>44499</c:v>
                </c:pt>
                <c:pt idx="3822">
                  <c:v>44499</c:v>
                </c:pt>
                <c:pt idx="3823">
                  <c:v>44500</c:v>
                </c:pt>
                <c:pt idx="3824">
                  <c:v>44500</c:v>
                </c:pt>
                <c:pt idx="3825">
                  <c:v>44501</c:v>
                </c:pt>
                <c:pt idx="3826">
                  <c:v>44501</c:v>
                </c:pt>
                <c:pt idx="3827">
                  <c:v>44502</c:v>
                </c:pt>
                <c:pt idx="3828">
                  <c:v>44502</c:v>
                </c:pt>
                <c:pt idx="3829">
                  <c:v>44503</c:v>
                </c:pt>
                <c:pt idx="3830">
                  <c:v>44503</c:v>
                </c:pt>
                <c:pt idx="3831">
                  <c:v>44504</c:v>
                </c:pt>
                <c:pt idx="3832">
                  <c:v>44504</c:v>
                </c:pt>
                <c:pt idx="3833">
                  <c:v>44504</c:v>
                </c:pt>
                <c:pt idx="3834">
                  <c:v>44505</c:v>
                </c:pt>
                <c:pt idx="3835">
                  <c:v>44505</c:v>
                </c:pt>
                <c:pt idx="3836">
                  <c:v>44506</c:v>
                </c:pt>
                <c:pt idx="3837">
                  <c:v>44506</c:v>
                </c:pt>
                <c:pt idx="3838">
                  <c:v>44507</c:v>
                </c:pt>
                <c:pt idx="3839">
                  <c:v>44507</c:v>
                </c:pt>
                <c:pt idx="3840">
                  <c:v>44508</c:v>
                </c:pt>
                <c:pt idx="3841">
                  <c:v>44509</c:v>
                </c:pt>
                <c:pt idx="3842">
                  <c:v>44509</c:v>
                </c:pt>
                <c:pt idx="3843">
                  <c:v>44510</c:v>
                </c:pt>
                <c:pt idx="3844">
                  <c:v>44510</c:v>
                </c:pt>
                <c:pt idx="3845">
                  <c:v>44511</c:v>
                </c:pt>
                <c:pt idx="3846">
                  <c:v>44511</c:v>
                </c:pt>
                <c:pt idx="3847">
                  <c:v>44511</c:v>
                </c:pt>
                <c:pt idx="3848">
                  <c:v>44512</c:v>
                </c:pt>
                <c:pt idx="3849">
                  <c:v>44512</c:v>
                </c:pt>
                <c:pt idx="3850">
                  <c:v>44513</c:v>
                </c:pt>
                <c:pt idx="3851">
                  <c:v>44513</c:v>
                </c:pt>
                <c:pt idx="3852">
                  <c:v>44514</c:v>
                </c:pt>
                <c:pt idx="3853">
                  <c:v>44514</c:v>
                </c:pt>
                <c:pt idx="3854">
                  <c:v>44518</c:v>
                </c:pt>
                <c:pt idx="3855">
                  <c:v>44518</c:v>
                </c:pt>
                <c:pt idx="3856">
                  <c:v>44525</c:v>
                </c:pt>
                <c:pt idx="3857">
                  <c:v>44525</c:v>
                </c:pt>
                <c:pt idx="3858">
                  <c:v>44526</c:v>
                </c:pt>
                <c:pt idx="3859">
                  <c:v>44526</c:v>
                </c:pt>
                <c:pt idx="3860">
                  <c:v>44527</c:v>
                </c:pt>
                <c:pt idx="3861">
                  <c:v>44527</c:v>
                </c:pt>
                <c:pt idx="3862">
                  <c:v>44528</c:v>
                </c:pt>
                <c:pt idx="3863">
                  <c:v>44528</c:v>
                </c:pt>
                <c:pt idx="3864">
                  <c:v>44529</c:v>
                </c:pt>
                <c:pt idx="3865">
                  <c:v>44529</c:v>
                </c:pt>
                <c:pt idx="3866">
                  <c:v>44530</c:v>
                </c:pt>
                <c:pt idx="3867">
                  <c:v>44530</c:v>
                </c:pt>
                <c:pt idx="3868">
                  <c:v>44531</c:v>
                </c:pt>
                <c:pt idx="3869">
                  <c:v>44531</c:v>
                </c:pt>
                <c:pt idx="3870">
                  <c:v>44532</c:v>
                </c:pt>
                <c:pt idx="3871">
                  <c:v>44532</c:v>
                </c:pt>
                <c:pt idx="3872">
                  <c:v>44533</c:v>
                </c:pt>
                <c:pt idx="3873">
                  <c:v>44533</c:v>
                </c:pt>
                <c:pt idx="3874">
                  <c:v>44534</c:v>
                </c:pt>
                <c:pt idx="3875">
                  <c:v>44534</c:v>
                </c:pt>
                <c:pt idx="3876">
                  <c:v>44535</c:v>
                </c:pt>
                <c:pt idx="3877">
                  <c:v>44535</c:v>
                </c:pt>
                <c:pt idx="3878">
                  <c:v>44536</c:v>
                </c:pt>
                <c:pt idx="3879">
                  <c:v>44536</c:v>
                </c:pt>
                <c:pt idx="3880">
                  <c:v>44537</c:v>
                </c:pt>
                <c:pt idx="3881">
                  <c:v>44537</c:v>
                </c:pt>
                <c:pt idx="3882">
                  <c:v>44538</c:v>
                </c:pt>
                <c:pt idx="3883">
                  <c:v>44538</c:v>
                </c:pt>
                <c:pt idx="3884">
                  <c:v>44539</c:v>
                </c:pt>
                <c:pt idx="3885">
                  <c:v>44539</c:v>
                </c:pt>
                <c:pt idx="3886">
                  <c:v>44539</c:v>
                </c:pt>
                <c:pt idx="3887">
                  <c:v>44540</c:v>
                </c:pt>
                <c:pt idx="3888">
                  <c:v>44540</c:v>
                </c:pt>
                <c:pt idx="3889">
                  <c:v>44541</c:v>
                </c:pt>
                <c:pt idx="3890">
                  <c:v>44541</c:v>
                </c:pt>
                <c:pt idx="3891">
                  <c:v>44542</c:v>
                </c:pt>
                <c:pt idx="3892">
                  <c:v>44542</c:v>
                </c:pt>
                <c:pt idx="3893">
                  <c:v>44543</c:v>
                </c:pt>
                <c:pt idx="3894">
                  <c:v>44543</c:v>
                </c:pt>
                <c:pt idx="3895">
                  <c:v>44544</c:v>
                </c:pt>
                <c:pt idx="3896">
                  <c:v>44544</c:v>
                </c:pt>
                <c:pt idx="3897">
                  <c:v>44545</c:v>
                </c:pt>
                <c:pt idx="3898">
                  <c:v>44545</c:v>
                </c:pt>
                <c:pt idx="3899">
                  <c:v>44546</c:v>
                </c:pt>
                <c:pt idx="3900">
                  <c:v>44546</c:v>
                </c:pt>
                <c:pt idx="3901">
                  <c:v>44547</c:v>
                </c:pt>
                <c:pt idx="3902">
                  <c:v>44547</c:v>
                </c:pt>
                <c:pt idx="3903">
                  <c:v>44548</c:v>
                </c:pt>
                <c:pt idx="3904">
                  <c:v>44548</c:v>
                </c:pt>
                <c:pt idx="3905">
                  <c:v>44549</c:v>
                </c:pt>
                <c:pt idx="3906">
                  <c:v>44549</c:v>
                </c:pt>
                <c:pt idx="3907">
                  <c:v>44550</c:v>
                </c:pt>
                <c:pt idx="3908">
                  <c:v>44550</c:v>
                </c:pt>
                <c:pt idx="3909">
                  <c:v>44551</c:v>
                </c:pt>
                <c:pt idx="3910">
                  <c:v>44551</c:v>
                </c:pt>
                <c:pt idx="3911">
                  <c:v>44552</c:v>
                </c:pt>
                <c:pt idx="3912">
                  <c:v>44552</c:v>
                </c:pt>
                <c:pt idx="3913">
                  <c:v>44553</c:v>
                </c:pt>
                <c:pt idx="3914">
                  <c:v>44553</c:v>
                </c:pt>
                <c:pt idx="3915">
                  <c:v>44554</c:v>
                </c:pt>
                <c:pt idx="3916">
                  <c:v>44554</c:v>
                </c:pt>
                <c:pt idx="3917">
                  <c:v>44555</c:v>
                </c:pt>
                <c:pt idx="3918">
                  <c:v>44555</c:v>
                </c:pt>
                <c:pt idx="3919">
                  <c:v>44556</c:v>
                </c:pt>
                <c:pt idx="3920">
                  <c:v>44556</c:v>
                </c:pt>
                <c:pt idx="3921">
                  <c:v>44557</c:v>
                </c:pt>
                <c:pt idx="3922">
                  <c:v>44557</c:v>
                </c:pt>
                <c:pt idx="3923">
                  <c:v>44558</c:v>
                </c:pt>
                <c:pt idx="3924">
                  <c:v>44558</c:v>
                </c:pt>
                <c:pt idx="3925">
                  <c:v>44559</c:v>
                </c:pt>
                <c:pt idx="3926">
                  <c:v>44559</c:v>
                </c:pt>
                <c:pt idx="3927">
                  <c:v>44560</c:v>
                </c:pt>
                <c:pt idx="3928">
                  <c:v>44560</c:v>
                </c:pt>
                <c:pt idx="3929">
                  <c:v>44561</c:v>
                </c:pt>
                <c:pt idx="3930">
                  <c:v>44561</c:v>
                </c:pt>
                <c:pt idx="3931">
                  <c:v>44562</c:v>
                </c:pt>
                <c:pt idx="3932">
                  <c:v>44562</c:v>
                </c:pt>
                <c:pt idx="3933">
                  <c:v>44563</c:v>
                </c:pt>
                <c:pt idx="3934">
                  <c:v>44563</c:v>
                </c:pt>
                <c:pt idx="3935">
                  <c:v>44564</c:v>
                </c:pt>
                <c:pt idx="3936">
                  <c:v>44564</c:v>
                </c:pt>
                <c:pt idx="3937">
                  <c:v>44565</c:v>
                </c:pt>
                <c:pt idx="3938">
                  <c:v>44565</c:v>
                </c:pt>
                <c:pt idx="3939">
                  <c:v>44566</c:v>
                </c:pt>
                <c:pt idx="3940">
                  <c:v>44566</c:v>
                </c:pt>
                <c:pt idx="3941">
                  <c:v>44567</c:v>
                </c:pt>
                <c:pt idx="3942">
                  <c:v>44567</c:v>
                </c:pt>
                <c:pt idx="3943">
                  <c:v>44567</c:v>
                </c:pt>
                <c:pt idx="3944">
                  <c:v>44568</c:v>
                </c:pt>
                <c:pt idx="3945">
                  <c:v>44568</c:v>
                </c:pt>
                <c:pt idx="3946">
                  <c:v>44569</c:v>
                </c:pt>
                <c:pt idx="3947">
                  <c:v>44569</c:v>
                </c:pt>
                <c:pt idx="3948">
                  <c:v>44570</c:v>
                </c:pt>
                <c:pt idx="3949">
                  <c:v>44570</c:v>
                </c:pt>
                <c:pt idx="3950">
                  <c:v>44571</c:v>
                </c:pt>
                <c:pt idx="3951">
                  <c:v>44571</c:v>
                </c:pt>
                <c:pt idx="3952">
                  <c:v>44572</c:v>
                </c:pt>
                <c:pt idx="3953">
                  <c:v>44572</c:v>
                </c:pt>
                <c:pt idx="3954">
                  <c:v>44573</c:v>
                </c:pt>
                <c:pt idx="3955">
                  <c:v>44573</c:v>
                </c:pt>
                <c:pt idx="3956">
                  <c:v>44574</c:v>
                </c:pt>
                <c:pt idx="3957">
                  <c:v>44574</c:v>
                </c:pt>
                <c:pt idx="3958">
                  <c:v>44575</c:v>
                </c:pt>
                <c:pt idx="3959">
                  <c:v>44575</c:v>
                </c:pt>
                <c:pt idx="3960">
                  <c:v>44576</c:v>
                </c:pt>
                <c:pt idx="3961">
                  <c:v>44576</c:v>
                </c:pt>
                <c:pt idx="3962">
                  <c:v>44577</c:v>
                </c:pt>
                <c:pt idx="3963">
                  <c:v>44577</c:v>
                </c:pt>
                <c:pt idx="3964">
                  <c:v>44578</c:v>
                </c:pt>
                <c:pt idx="3965">
                  <c:v>44578</c:v>
                </c:pt>
                <c:pt idx="3966">
                  <c:v>44579</c:v>
                </c:pt>
                <c:pt idx="3967">
                  <c:v>44579</c:v>
                </c:pt>
                <c:pt idx="3968">
                  <c:v>44579</c:v>
                </c:pt>
                <c:pt idx="3969">
                  <c:v>44580</c:v>
                </c:pt>
                <c:pt idx="3970">
                  <c:v>44580</c:v>
                </c:pt>
                <c:pt idx="3971">
                  <c:v>44581</c:v>
                </c:pt>
                <c:pt idx="3972">
                  <c:v>44581</c:v>
                </c:pt>
                <c:pt idx="3973">
                  <c:v>44582</c:v>
                </c:pt>
                <c:pt idx="3974">
                  <c:v>44582</c:v>
                </c:pt>
                <c:pt idx="3975">
                  <c:v>44583</c:v>
                </c:pt>
                <c:pt idx="3976">
                  <c:v>44583</c:v>
                </c:pt>
                <c:pt idx="3977">
                  <c:v>44583</c:v>
                </c:pt>
                <c:pt idx="3978">
                  <c:v>44584</c:v>
                </c:pt>
                <c:pt idx="3979">
                  <c:v>44585</c:v>
                </c:pt>
                <c:pt idx="3980">
                  <c:v>44585</c:v>
                </c:pt>
                <c:pt idx="3981">
                  <c:v>44586</c:v>
                </c:pt>
                <c:pt idx="3982">
                  <c:v>44586</c:v>
                </c:pt>
                <c:pt idx="3983">
                  <c:v>44587</c:v>
                </c:pt>
                <c:pt idx="3984">
                  <c:v>44587</c:v>
                </c:pt>
                <c:pt idx="3985">
                  <c:v>44588</c:v>
                </c:pt>
                <c:pt idx="3986">
                  <c:v>44588</c:v>
                </c:pt>
                <c:pt idx="3987">
                  <c:v>44589</c:v>
                </c:pt>
                <c:pt idx="3988">
                  <c:v>44589</c:v>
                </c:pt>
                <c:pt idx="3989">
                  <c:v>44590</c:v>
                </c:pt>
                <c:pt idx="3990">
                  <c:v>44590</c:v>
                </c:pt>
                <c:pt idx="3991">
                  <c:v>44591</c:v>
                </c:pt>
                <c:pt idx="3992">
                  <c:v>44591</c:v>
                </c:pt>
                <c:pt idx="3993">
                  <c:v>44592</c:v>
                </c:pt>
                <c:pt idx="3994">
                  <c:v>44592</c:v>
                </c:pt>
                <c:pt idx="3995">
                  <c:v>44593</c:v>
                </c:pt>
                <c:pt idx="3996">
                  <c:v>44593</c:v>
                </c:pt>
                <c:pt idx="3997">
                  <c:v>44594</c:v>
                </c:pt>
                <c:pt idx="3998">
                  <c:v>44594</c:v>
                </c:pt>
                <c:pt idx="3999">
                  <c:v>44595</c:v>
                </c:pt>
                <c:pt idx="4000">
                  <c:v>44595</c:v>
                </c:pt>
                <c:pt idx="4001">
                  <c:v>44596</c:v>
                </c:pt>
                <c:pt idx="4002">
                  <c:v>44596</c:v>
                </c:pt>
                <c:pt idx="4003">
                  <c:v>44597</c:v>
                </c:pt>
                <c:pt idx="4004">
                  <c:v>44597</c:v>
                </c:pt>
                <c:pt idx="4005">
                  <c:v>44598</c:v>
                </c:pt>
                <c:pt idx="4006">
                  <c:v>44598</c:v>
                </c:pt>
                <c:pt idx="4007">
                  <c:v>44599</c:v>
                </c:pt>
                <c:pt idx="4008">
                  <c:v>44599</c:v>
                </c:pt>
                <c:pt idx="4009">
                  <c:v>44600</c:v>
                </c:pt>
                <c:pt idx="4010">
                  <c:v>44600</c:v>
                </c:pt>
                <c:pt idx="4011">
                  <c:v>44601</c:v>
                </c:pt>
                <c:pt idx="4012">
                  <c:v>44601</c:v>
                </c:pt>
                <c:pt idx="4013">
                  <c:v>44602</c:v>
                </c:pt>
                <c:pt idx="4014">
                  <c:v>44602</c:v>
                </c:pt>
                <c:pt idx="4015">
                  <c:v>44602</c:v>
                </c:pt>
                <c:pt idx="4016">
                  <c:v>44603</c:v>
                </c:pt>
                <c:pt idx="4017">
                  <c:v>44603</c:v>
                </c:pt>
                <c:pt idx="4018">
                  <c:v>44604</c:v>
                </c:pt>
                <c:pt idx="4019">
                  <c:v>44604</c:v>
                </c:pt>
                <c:pt idx="4020">
                  <c:v>44605</c:v>
                </c:pt>
                <c:pt idx="4021">
                  <c:v>44605</c:v>
                </c:pt>
                <c:pt idx="4022">
                  <c:v>44606</c:v>
                </c:pt>
                <c:pt idx="4023">
                  <c:v>44606</c:v>
                </c:pt>
                <c:pt idx="4024">
                  <c:v>44607</c:v>
                </c:pt>
                <c:pt idx="4025">
                  <c:v>44607</c:v>
                </c:pt>
                <c:pt idx="4026">
                  <c:v>44608</c:v>
                </c:pt>
                <c:pt idx="4027">
                  <c:v>44608</c:v>
                </c:pt>
                <c:pt idx="4028">
                  <c:v>44609</c:v>
                </c:pt>
                <c:pt idx="4029">
                  <c:v>44609</c:v>
                </c:pt>
                <c:pt idx="4030">
                  <c:v>44610</c:v>
                </c:pt>
                <c:pt idx="4031">
                  <c:v>44611</c:v>
                </c:pt>
                <c:pt idx="4032">
                  <c:v>44611</c:v>
                </c:pt>
                <c:pt idx="4033">
                  <c:v>44612</c:v>
                </c:pt>
                <c:pt idx="4034">
                  <c:v>44612</c:v>
                </c:pt>
                <c:pt idx="4035">
                  <c:v>44613</c:v>
                </c:pt>
                <c:pt idx="4036">
                  <c:v>44613</c:v>
                </c:pt>
                <c:pt idx="4037">
                  <c:v>44614</c:v>
                </c:pt>
                <c:pt idx="4038">
                  <c:v>44614</c:v>
                </c:pt>
                <c:pt idx="4039">
                  <c:v>44615</c:v>
                </c:pt>
                <c:pt idx="4040">
                  <c:v>44615</c:v>
                </c:pt>
                <c:pt idx="4041">
                  <c:v>44616</c:v>
                </c:pt>
                <c:pt idx="4042">
                  <c:v>44616</c:v>
                </c:pt>
                <c:pt idx="4043">
                  <c:v>44617</c:v>
                </c:pt>
                <c:pt idx="4044">
                  <c:v>44617</c:v>
                </c:pt>
                <c:pt idx="4045">
                  <c:v>44618</c:v>
                </c:pt>
                <c:pt idx="4046">
                  <c:v>44618</c:v>
                </c:pt>
                <c:pt idx="4047">
                  <c:v>44619</c:v>
                </c:pt>
                <c:pt idx="4048">
                  <c:v>44619</c:v>
                </c:pt>
                <c:pt idx="4049">
                  <c:v>44620</c:v>
                </c:pt>
                <c:pt idx="4050">
                  <c:v>44620</c:v>
                </c:pt>
                <c:pt idx="4051">
                  <c:v>44621</c:v>
                </c:pt>
                <c:pt idx="4052">
                  <c:v>44621</c:v>
                </c:pt>
                <c:pt idx="4053">
                  <c:v>44622</c:v>
                </c:pt>
                <c:pt idx="4054">
                  <c:v>44622</c:v>
                </c:pt>
                <c:pt idx="4055">
                  <c:v>44623</c:v>
                </c:pt>
                <c:pt idx="4056">
                  <c:v>44623</c:v>
                </c:pt>
                <c:pt idx="4057">
                  <c:v>44624</c:v>
                </c:pt>
                <c:pt idx="4058">
                  <c:v>44624</c:v>
                </c:pt>
                <c:pt idx="4059">
                  <c:v>44625</c:v>
                </c:pt>
                <c:pt idx="4060">
                  <c:v>44625</c:v>
                </c:pt>
                <c:pt idx="4061">
                  <c:v>44626</c:v>
                </c:pt>
                <c:pt idx="4062">
                  <c:v>44626</c:v>
                </c:pt>
              </c:numCache>
            </c:numRef>
          </c:xVal>
          <c:yVal>
            <c:numRef>
              <c:f>'PKM TSF Treatment Sys'!$BB$10979:$BB$15041</c:f>
              <c:numCache>
                <c:formatCode>General</c:formatCode>
                <c:ptCount val="4063"/>
                <c:pt idx="0">
                  <c:v>1.31</c:v>
                </c:pt>
                <c:pt idx="2">
                  <c:v>1.55</c:v>
                </c:pt>
                <c:pt idx="4">
                  <c:v>2.5</c:v>
                </c:pt>
                <c:pt idx="6">
                  <c:v>2.6</c:v>
                </c:pt>
                <c:pt idx="8">
                  <c:v>1.9</c:v>
                </c:pt>
                <c:pt idx="10">
                  <c:v>1.65</c:v>
                </c:pt>
                <c:pt idx="12">
                  <c:v>1.06</c:v>
                </c:pt>
                <c:pt idx="14">
                  <c:v>0.52</c:v>
                </c:pt>
                <c:pt idx="16">
                  <c:v>0.16</c:v>
                </c:pt>
                <c:pt idx="18">
                  <c:v>0.04</c:v>
                </c:pt>
                <c:pt idx="20">
                  <c:v>0.03</c:v>
                </c:pt>
                <c:pt idx="22">
                  <c:v>0.15</c:v>
                </c:pt>
                <c:pt idx="25">
                  <c:v>0.11</c:v>
                </c:pt>
                <c:pt idx="27">
                  <c:v>0.63</c:v>
                </c:pt>
                <c:pt idx="29">
                  <c:v>0.66</c:v>
                </c:pt>
                <c:pt idx="31">
                  <c:v>0.68</c:v>
                </c:pt>
                <c:pt idx="33">
                  <c:v>0.56999999999999995</c:v>
                </c:pt>
                <c:pt idx="35">
                  <c:v>0.38</c:v>
                </c:pt>
                <c:pt idx="37">
                  <c:v>0.06</c:v>
                </c:pt>
                <c:pt idx="39">
                  <c:v>0.91</c:v>
                </c:pt>
                <c:pt idx="41">
                  <c:v>0.78</c:v>
                </c:pt>
                <c:pt idx="43">
                  <c:v>0.55000000000000004</c:v>
                </c:pt>
                <c:pt idx="45">
                  <c:v>0.41</c:v>
                </c:pt>
                <c:pt idx="47">
                  <c:v>0.54</c:v>
                </c:pt>
                <c:pt idx="49">
                  <c:v>0.55000000000000004</c:v>
                </c:pt>
                <c:pt idx="51">
                  <c:v>0.18</c:v>
                </c:pt>
                <c:pt idx="53">
                  <c:v>0.26</c:v>
                </c:pt>
                <c:pt idx="56">
                  <c:v>0.35</c:v>
                </c:pt>
                <c:pt idx="58">
                  <c:v>0.13</c:v>
                </c:pt>
                <c:pt idx="60">
                  <c:v>0.1</c:v>
                </c:pt>
                <c:pt idx="62">
                  <c:v>0.1</c:v>
                </c:pt>
                <c:pt idx="64">
                  <c:v>0.08</c:v>
                </c:pt>
                <c:pt idx="66">
                  <c:v>0.12</c:v>
                </c:pt>
                <c:pt idx="68">
                  <c:v>0.19</c:v>
                </c:pt>
                <c:pt idx="70">
                  <c:v>0.03</c:v>
                </c:pt>
                <c:pt idx="72">
                  <c:v>0.06</c:v>
                </c:pt>
                <c:pt idx="74">
                  <c:v>0.05</c:v>
                </c:pt>
                <c:pt idx="76">
                  <c:v>0.04</c:v>
                </c:pt>
                <c:pt idx="78">
                  <c:v>0.12</c:v>
                </c:pt>
                <c:pt idx="80">
                  <c:v>0.05</c:v>
                </c:pt>
                <c:pt idx="82">
                  <c:v>0.02</c:v>
                </c:pt>
                <c:pt idx="84">
                  <c:v>0.06</c:v>
                </c:pt>
                <c:pt idx="86">
                  <c:v>0.1</c:v>
                </c:pt>
                <c:pt idx="88">
                  <c:v>0.04</c:v>
                </c:pt>
                <c:pt idx="90">
                  <c:v>0.04</c:v>
                </c:pt>
                <c:pt idx="92">
                  <c:v>0.11</c:v>
                </c:pt>
                <c:pt idx="94">
                  <c:v>0.11</c:v>
                </c:pt>
                <c:pt idx="96">
                  <c:v>0.04</c:v>
                </c:pt>
                <c:pt idx="98">
                  <c:v>0</c:v>
                </c:pt>
                <c:pt idx="100">
                  <c:v>0</c:v>
                </c:pt>
                <c:pt idx="102">
                  <c:v>0.04</c:v>
                </c:pt>
                <c:pt idx="104">
                  <c:v>0.05</c:v>
                </c:pt>
                <c:pt idx="106">
                  <c:v>0.06</c:v>
                </c:pt>
                <c:pt idx="108">
                  <c:v>0.04</c:v>
                </c:pt>
                <c:pt idx="110">
                  <c:v>0.06</c:v>
                </c:pt>
                <c:pt idx="112">
                  <c:v>0.04</c:v>
                </c:pt>
                <c:pt idx="114">
                  <c:v>0.04</c:v>
                </c:pt>
                <c:pt idx="116">
                  <c:v>0.04</c:v>
                </c:pt>
                <c:pt idx="118">
                  <c:v>0.05</c:v>
                </c:pt>
                <c:pt idx="120">
                  <c:v>0.06</c:v>
                </c:pt>
                <c:pt idx="122">
                  <c:v>7.0000000000000007E-2</c:v>
                </c:pt>
                <c:pt idx="124">
                  <c:v>0.04</c:v>
                </c:pt>
                <c:pt idx="126">
                  <c:v>0.05</c:v>
                </c:pt>
                <c:pt idx="128">
                  <c:v>0.05</c:v>
                </c:pt>
                <c:pt idx="130">
                  <c:v>0.05</c:v>
                </c:pt>
                <c:pt idx="132">
                  <c:v>0.16</c:v>
                </c:pt>
                <c:pt idx="134">
                  <c:v>0.15</c:v>
                </c:pt>
                <c:pt idx="136">
                  <c:v>0.16</c:v>
                </c:pt>
                <c:pt idx="138">
                  <c:v>0.05</c:v>
                </c:pt>
                <c:pt idx="140">
                  <c:v>0.03</c:v>
                </c:pt>
                <c:pt idx="142">
                  <c:v>0.15</c:v>
                </c:pt>
                <c:pt idx="144">
                  <c:v>0.11</c:v>
                </c:pt>
                <c:pt idx="146">
                  <c:v>0.03</c:v>
                </c:pt>
                <c:pt idx="148">
                  <c:v>0.04</c:v>
                </c:pt>
                <c:pt idx="150">
                  <c:v>0.05</c:v>
                </c:pt>
                <c:pt idx="152">
                  <c:v>0.02</c:v>
                </c:pt>
                <c:pt idx="154">
                  <c:v>0.05</c:v>
                </c:pt>
                <c:pt idx="156">
                  <c:v>0.03</c:v>
                </c:pt>
                <c:pt idx="158">
                  <c:v>0.04</c:v>
                </c:pt>
                <c:pt idx="160">
                  <c:v>0.03</c:v>
                </c:pt>
                <c:pt idx="162">
                  <c:v>0.02</c:v>
                </c:pt>
                <c:pt idx="166">
                  <c:v>0.1</c:v>
                </c:pt>
                <c:pt idx="168">
                  <c:v>0.11</c:v>
                </c:pt>
                <c:pt idx="170">
                  <c:v>0.1</c:v>
                </c:pt>
                <c:pt idx="172">
                  <c:v>0.13</c:v>
                </c:pt>
                <c:pt idx="174">
                  <c:v>0.1</c:v>
                </c:pt>
                <c:pt idx="176">
                  <c:v>0.1</c:v>
                </c:pt>
                <c:pt idx="178">
                  <c:v>0.1</c:v>
                </c:pt>
                <c:pt idx="180">
                  <c:v>0.03</c:v>
                </c:pt>
                <c:pt idx="182">
                  <c:v>0.13</c:v>
                </c:pt>
                <c:pt idx="184">
                  <c:v>0.11</c:v>
                </c:pt>
                <c:pt idx="186">
                  <c:v>0.03</c:v>
                </c:pt>
                <c:pt idx="188">
                  <c:v>0.09</c:v>
                </c:pt>
                <c:pt idx="190">
                  <c:v>0.15</c:v>
                </c:pt>
                <c:pt idx="192">
                  <c:v>0.1</c:v>
                </c:pt>
                <c:pt idx="194">
                  <c:v>7.0000000000000007E-2</c:v>
                </c:pt>
                <c:pt idx="196">
                  <c:v>7.0000000000000007E-2</c:v>
                </c:pt>
                <c:pt idx="198">
                  <c:v>0.11</c:v>
                </c:pt>
                <c:pt idx="200">
                  <c:v>0.02</c:v>
                </c:pt>
                <c:pt idx="202">
                  <c:v>7.0000000000000007E-2</c:v>
                </c:pt>
                <c:pt idx="204">
                  <c:v>0.22</c:v>
                </c:pt>
                <c:pt idx="206">
                  <c:v>0.19</c:v>
                </c:pt>
                <c:pt idx="208">
                  <c:v>0.02</c:v>
                </c:pt>
                <c:pt idx="210">
                  <c:v>0.05</c:v>
                </c:pt>
                <c:pt idx="212">
                  <c:v>0.03</c:v>
                </c:pt>
                <c:pt idx="214">
                  <c:v>0.02</c:v>
                </c:pt>
                <c:pt idx="216">
                  <c:v>0.11</c:v>
                </c:pt>
                <c:pt idx="218">
                  <c:v>0.05</c:v>
                </c:pt>
                <c:pt idx="220">
                  <c:v>7.0000000000000007E-2</c:v>
                </c:pt>
                <c:pt idx="222">
                  <c:v>0.11</c:v>
                </c:pt>
                <c:pt idx="224">
                  <c:v>7.0000000000000007E-2</c:v>
                </c:pt>
                <c:pt idx="226">
                  <c:v>0.11</c:v>
                </c:pt>
                <c:pt idx="228">
                  <c:v>0.03</c:v>
                </c:pt>
                <c:pt idx="230">
                  <c:v>0.15</c:v>
                </c:pt>
                <c:pt idx="232">
                  <c:v>0.06</c:v>
                </c:pt>
                <c:pt idx="234">
                  <c:v>0.11</c:v>
                </c:pt>
                <c:pt idx="236">
                  <c:v>0.08</c:v>
                </c:pt>
                <c:pt idx="238">
                  <c:v>0.08</c:v>
                </c:pt>
                <c:pt idx="241">
                  <c:v>0.04</c:v>
                </c:pt>
                <c:pt idx="243">
                  <c:v>0.03</c:v>
                </c:pt>
                <c:pt idx="245">
                  <c:v>0.05</c:v>
                </c:pt>
                <c:pt idx="247">
                  <c:v>0.15</c:v>
                </c:pt>
                <c:pt idx="249">
                  <c:v>0.02</c:v>
                </c:pt>
                <c:pt idx="251">
                  <c:v>0.03</c:v>
                </c:pt>
                <c:pt idx="253">
                  <c:v>0</c:v>
                </c:pt>
                <c:pt idx="255">
                  <c:v>0.04</c:v>
                </c:pt>
                <c:pt idx="257">
                  <c:v>0.05</c:v>
                </c:pt>
                <c:pt idx="259">
                  <c:v>0.04</c:v>
                </c:pt>
                <c:pt idx="261">
                  <c:v>0.02</c:v>
                </c:pt>
                <c:pt idx="263">
                  <c:v>0.02</c:v>
                </c:pt>
                <c:pt idx="265">
                  <c:v>0.08</c:v>
                </c:pt>
                <c:pt idx="267">
                  <c:v>0.02</c:v>
                </c:pt>
                <c:pt idx="269">
                  <c:v>0.02</c:v>
                </c:pt>
                <c:pt idx="271">
                  <c:v>0.03</c:v>
                </c:pt>
                <c:pt idx="273">
                  <c:v>0.02</c:v>
                </c:pt>
                <c:pt idx="275">
                  <c:v>0.04</c:v>
                </c:pt>
                <c:pt idx="277">
                  <c:v>0.03</c:v>
                </c:pt>
                <c:pt idx="279">
                  <c:v>0</c:v>
                </c:pt>
                <c:pt idx="281">
                  <c:v>0.06</c:v>
                </c:pt>
                <c:pt idx="283">
                  <c:v>0.02</c:v>
                </c:pt>
                <c:pt idx="287">
                  <c:v>0</c:v>
                </c:pt>
                <c:pt idx="290">
                  <c:v>7.0000000000000007E-2</c:v>
                </c:pt>
                <c:pt idx="293">
                  <c:v>0.3</c:v>
                </c:pt>
                <c:pt idx="297">
                  <c:v>7.0000000000000007E-2</c:v>
                </c:pt>
                <c:pt idx="300">
                  <c:v>0.03</c:v>
                </c:pt>
                <c:pt idx="303">
                  <c:v>0.03</c:v>
                </c:pt>
                <c:pt idx="307">
                  <c:v>0.05</c:v>
                </c:pt>
                <c:pt idx="310">
                  <c:v>0.03</c:v>
                </c:pt>
                <c:pt idx="313">
                  <c:v>0.03</c:v>
                </c:pt>
                <c:pt idx="317">
                  <c:v>0.16</c:v>
                </c:pt>
                <c:pt idx="320">
                  <c:v>0.24</c:v>
                </c:pt>
                <c:pt idx="323">
                  <c:v>0.12</c:v>
                </c:pt>
                <c:pt idx="327">
                  <c:v>0.12</c:v>
                </c:pt>
                <c:pt idx="330">
                  <c:v>0.09</c:v>
                </c:pt>
                <c:pt idx="333">
                  <c:v>0.12</c:v>
                </c:pt>
                <c:pt idx="337">
                  <c:v>0.11</c:v>
                </c:pt>
                <c:pt idx="340">
                  <c:v>0.04</c:v>
                </c:pt>
                <c:pt idx="343">
                  <c:v>0.18</c:v>
                </c:pt>
                <c:pt idx="347">
                  <c:v>0.12</c:v>
                </c:pt>
                <c:pt idx="350">
                  <c:v>0.08</c:v>
                </c:pt>
                <c:pt idx="353">
                  <c:v>0.09</c:v>
                </c:pt>
                <c:pt idx="357">
                  <c:v>7.0000000000000007E-2</c:v>
                </c:pt>
                <c:pt idx="362">
                  <c:v>0.21</c:v>
                </c:pt>
                <c:pt idx="366">
                  <c:v>0.03</c:v>
                </c:pt>
                <c:pt idx="369">
                  <c:v>0.11</c:v>
                </c:pt>
                <c:pt idx="372">
                  <c:v>0.06</c:v>
                </c:pt>
                <c:pt idx="376">
                  <c:v>0.04</c:v>
                </c:pt>
                <c:pt idx="379">
                  <c:v>0.04</c:v>
                </c:pt>
                <c:pt idx="382">
                  <c:v>0.01</c:v>
                </c:pt>
                <c:pt idx="386">
                  <c:v>0.22</c:v>
                </c:pt>
                <c:pt idx="389">
                  <c:v>0.12</c:v>
                </c:pt>
                <c:pt idx="392">
                  <c:v>0.18</c:v>
                </c:pt>
                <c:pt idx="396">
                  <c:v>0.2</c:v>
                </c:pt>
                <c:pt idx="399">
                  <c:v>0.26</c:v>
                </c:pt>
                <c:pt idx="402">
                  <c:v>0.23</c:v>
                </c:pt>
                <c:pt idx="406">
                  <c:v>0</c:v>
                </c:pt>
                <c:pt idx="409">
                  <c:v>0.1</c:v>
                </c:pt>
                <c:pt idx="412">
                  <c:v>0.06</c:v>
                </c:pt>
                <c:pt idx="416">
                  <c:v>7.0000000000000007E-2</c:v>
                </c:pt>
                <c:pt idx="418">
                  <c:v>0.05</c:v>
                </c:pt>
                <c:pt idx="421">
                  <c:v>0.02</c:v>
                </c:pt>
                <c:pt idx="425">
                  <c:v>0.02</c:v>
                </c:pt>
                <c:pt idx="428">
                  <c:v>0.12</c:v>
                </c:pt>
                <c:pt idx="431">
                  <c:v>0.08</c:v>
                </c:pt>
                <c:pt idx="435">
                  <c:v>0.01</c:v>
                </c:pt>
                <c:pt idx="438">
                  <c:v>0.28999999999999998</c:v>
                </c:pt>
                <c:pt idx="441">
                  <c:v>0.26</c:v>
                </c:pt>
                <c:pt idx="445">
                  <c:v>0.05</c:v>
                </c:pt>
                <c:pt idx="448">
                  <c:v>0.02</c:v>
                </c:pt>
                <c:pt idx="451">
                  <c:v>7.0000000000000007E-2</c:v>
                </c:pt>
                <c:pt idx="455">
                  <c:v>0.49</c:v>
                </c:pt>
                <c:pt idx="461">
                  <c:v>0</c:v>
                </c:pt>
                <c:pt idx="465">
                  <c:v>0.01</c:v>
                </c:pt>
                <c:pt idx="468">
                  <c:v>0.03</c:v>
                </c:pt>
                <c:pt idx="471">
                  <c:v>0.09</c:v>
                </c:pt>
                <c:pt idx="475">
                  <c:v>0</c:v>
                </c:pt>
                <c:pt idx="479">
                  <c:v>0.05</c:v>
                </c:pt>
                <c:pt idx="482">
                  <c:v>0.05</c:v>
                </c:pt>
                <c:pt idx="486">
                  <c:v>0.08</c:v>
                </c:pt>
                <c:pt idx="489">
                  <c:v>0.09</c:v>
                </c:pt>
                <c:pt idx="496">
                  <c:v>0.02</c:v>
                </c:pt>
                <c:pt idx="499">
                  <c:v>7.0000000000000007E-2</c:v>
                </c:pt>
                <c:pt idx="504">
                  <c:v>0.08</c:v>
                </c:pt>
                <c:pt idx="507">
                  <c:v>0.04</c:v>
                </c:pt>
                <c:pt idx="514">
                  <c:v>0.01</c:v>
                </c:pt>
                <c:pt idx="517">
                  <c:v>0.02</c:v>
                </c:pt>
                <c:pt idx="520">
                  <c:v>0.02</c:v>
                </c:pt>
                <c:pt idx="524">
                  <c:v>0.01</c:v>
                </c:pt>
                <c:pt idx="527">
                  <c:v>7.0000000000000007E-2</c:v>
                </c:pt>
                <c:pt idx="530">
                  <c:v>0.15</c:v>
                </c:pt>
                <c:pt idx="534">
                  <c:v>0.02</c:v>
                </c:pt>
                <c:pt idx="537">
                  <c:v>0.01</c:v>
                </c:pt>
                <c:pt idx="540">
                  <c:v>0.01</c:v>
                </c:pt>
                <c:pt idx="544">
                  <c:v>0.01</c:v>
                </c:pt>
                <c:pt idx="547">
                  <c:v>0.02</c:v>
                </c:pt>
                <c:pt idx="550">
                  <c:v>0.01</c:v>
                </c:pt>
                <c:pt idx="554">
                  <c:v>0.01</c:v>
                </c:pt>
                <c:pt idx="557">
                  <c:v>0.02</c:v>
                </c:pt>
                <c:pt idx="560">
                  <c:v>0.02</c:v>
                </c:pt>
                <c:pt idx="565">
                  <c:v>0.01</c:v>
                </c:pt>
                <c:pt idx="568">
                  <c:v>0.02</c:v>
                </c:pt>
                <c:pt idx="570">
                  <c:v>0.01</c:v>
                </c:pt>
                <c:pt idx="574">
                  <c:v>0.02</c:v>
                </c:pt>
                <c:pt idx="577">
                  <c:v>0.09</c:v>
                </c:pt>
                <c:pt idx="580">
                  <c:v>0.01</c:v>
                </c:pt>
                <c:pt idx="584">
                  <c:v>0.12</c:v>
                </c:pt>
                <c:pt idx="587">
                  <c:v>0.04</c:v>
                </c:pt>
                <c:pt idx="590">
                  <c:v>0.01</c:v>
                </c:pt>
                <c:pt idx="594">
                  <c:v>0.04</c:v>
                </c:pt>
                <c:pt idx="597">
                  <c:v>0.04</c:v>
                </c:pt>
                <c:pt idx="600">
                  <c:v>0.03</c:v>
                </c:pt>
                <c:pt idx="604">
                  <c:v>0.05</c:v>
                </c:pt>
                <c:pt idx="607">
                  <c:v>0.03</c:v>
                </c:pt>
                <c:pt idx="610">
                  <c:v>0.06</c:v>
                </c:pt>
                <c:pt idx="614">
                  <c:v>0.02</c:v>
                </c:pt>
                <c:pt idx="617">
                  <c:v>0.08</c:v>
                </c:pt>
                <c:pt idx="620">
                  <c:v>0.01</c:v>
                </c:pt>
                <c:pt idx="624">
                  <c:v>0.01</c:v>
                </c:pt>
                <c:pt idx="627">
                  <c:v>0.01</c:v>
                </c:pt>
                <c:pt idx="630">
                  <c:v>0.01</c:v>
                </c:pt>
                <c:pt idx="634">
                  <c:v>0.01</c:v>
                </c:pt>
                <c:pt idx="637">
                  <c:v>0.01</c:v>
                </c:pt>
                <c:pt idx="640">
                  <c:v>0.03</c:v>
                </c:pt>
                <c:pt idx="646">
                  <c:v>0.21</c:v>
                </c:pt>
                <c:pt idx="649">
                  <c:v>0.01</c:v>
                </c:pt>
                <c:pt idx="653">
                  <c:v>0.01</c:v>
                </c:pt>
                <c:pt idx="656">
                  <c:v>0.02</c:v>
                </c:pt>
                <c:pt idx="659">
                  <c:v>0.05</c:v>
                </c:pt>
                <c:pt idx="663">
                  <c:v>0.15</c:v>
                </c:pt>
                <c:pt idx="666">
                  <c:v>0.02</c:v>
                </c:pt>
                <c:pt idx="669">
                  <c:v>0.01</c:v>
                </c:pt>
                <c:pt idx="673">
                  <c:v>0.01</c:v>
                </c:pt>
                <c:pt idx="676">
                  <c:v>0.11</c:v>
                </c:pt>
                <c:pt idx="679">
                  <c:v>0.01</c:v>
                </c:pt>
                <c:pt idx="683">
                  <c:v>0.02</c:v>
                </c:pt>
                <c:pt idx="686">
                  <c:v>7.0000000000000007E-2</c:v>
                </c:pt>
                <c:pt idx="689">
                  <c:v>0.03</c:v>
                </c:pt>
                <c:pt idx="693">
                  <c:v>0.03</c:v>
                </c:pt>
                <c:pt idx="696">
                  <c:v>0.01</c:v>
                </c:pt>
                <c:pt idx="699">
                  <c:v>0.09</c:v>
                </c:pt>
                <c:pt idx="703">
                  <c:v>0.01</c:v>
                </c:pt>
                <c:pt idx="706">
                  <c:v>0.04</c:v>
                </c:pt>
                <c:pt idx="709">
                  <c:v>0.05</c:v>
                </c:pt>
                <c:pt idx="714">
                  <c:v>0.03</c:v>
                </c:pt>
                <c:pt idx="717">
                  <c:v>0.03</c:v>
                </c:pt>
                <c:pt idx="720">
                  <c:v>0.03</c:v>
                </c:pt>
                <c:pt idx="724">
                  <c:v>0</c:v>
                </c:pt>
                <c:pt idx="727">
                  <c:v>0.03</c:v>
                </c:pt>
                <c:pt idx="730">
                  <c:v>0.01</c:v>
                </c:pt>
                <c:pt idx="734">
                  <c:v>0.05</c:v>
                </c:pt>
                <c:pt idx="737">
                  <c:v>0.11</c:v>
                </c:pt>
                <c:pt idx="740">
                  <c:v>0.06</c:v>
                </c:pt>
                <c:pt idx="744">
                  <c:v>0.04</c:v>
                </c:pt>
                <c:pt idx="747">
                  <c:v>0.11</c:v>
                </c:pt>
                <c:pt idx="750">
                  <c:v>0.14000000000000001</c:v>
                </c:pt>
                <c:pt idx="754">
                  <c:v>0.01</c:v>
                </c:pt>
                <c:pt idx="757">
                  <c:v>0.09</c:v>
                </c:pt>
                <c:pt idx="761">
                  <c:v>0.02</c:v>
                </c:pt>
                <c:pt idx="764">
                  <c:v>0.11</c:v>
                </c:pt>
                <c:pt idx="767">
                  <c:v>7.0000000000000007E-2</c:v>
                </c:pt>
                <c:pt idx="771">
                  <c:v>0.06</c:v>
                </c:pt>
                <c:pt idx="774">
                  <c:v>0.08</c:v>
                </c:pt>
                <c:pt idx="777">
                  <c:v>0.09</c:v>
                </c:pt>
                <c:pt idx="781">
                  <c:v>0.01</c:v>
                </c:pt>
                <c:pt idx="784">
                  <c:v>0.13</c:v>
                </c:pt>
                <c:pt idx="787">
                  <c:v>0.15</c:v>
                </c:pt>
                <c:pt idx="791">
                  <c:v>0.14000000000000001</c:v>
                </c:pt>
                <c:pt idx="794">
                  <c:v>7.0000000000000007E-2</c:v>
                </c:pt>
                <c:pt idx="797">
                  <c:v>0.12</c:v>
                </c:pt>
                <c:pt idx="801">
                  <c:v>0.13</c:v>
                </c:pt>
                <c:pt idx="804">
                  <c:v>0.6</c:v>
                </c:pt>
                <c:pt idx="807">
                  <c:v>0.06</c:v>
                </c:pt>
                <c:pt idx="811">
                  <c:v>0.3</c:v>
                </c:pt>
                <c:pt idx="814">
                  <c:v>0.17</c:v>
                </c:pt>
                <c:pt idx="817">
                  <c:v>0.04</c:v>
                </c:pt>
                <c:pt idx="821">
                  <c:v>0.1</c:v>
                </c:pt>
                <c:pt idx="824">
                  <c:v>0.09</c:v>
                </c:pt>
                <c:pt idx="827">
                  <c:v>0.06</c:v>
                </c:pt>
                <c:pt idx="831">
                  <c:v>0.04</c:v>
                </c:pt>
                <c:pt idx="834">
                  <c:v>0.05</c:v>
                </c:pt>
                <c:pt idx="837">
                  <c:v>0.13</c:v>
                </c:pt>
                <c:pt idx="841">
                  <c:v>0.17</c:v>
                </c:pt>
                <c:pt idx="844">
                  <c:v>0.15</c:v>
                </c:pt>
                <c:pt idx="847">
                  <c:v>0.14000000000000001</c:v>
                </c:pt>
                <c:pt idx="851">
                  <c:v>0.04</c:v>
                </c:pt>
                <c:pt idx="854">
                  <c:v>0.1</c:v>
                </c:pt>
                <c:pt idx="857">
                  <c:v>0.01</c:v>
                </c:pt>
                <c:pt idx="862">
                  <c:v>7.0000000000000007E-2</c:v>
                </c:pt>
                <c:pt idx="865">
                  <c:v>7.0000000000000007E-2</c:v>
                </c:pt>
                <c:pt idx="868">
                  <c:v>0.04</c:v>
                </c:pt>
                <c:pt idx="872">
                  <c:v>0.04</c:v>
                </c:pt>
                <c:pt idx="875">
                  <c:v>7.0000000000000007E-2</c:v>
                </c:pt>
                <c:pt idx="878">
                  <c:v>0.11</c:v>
                </c:pt>
                <c:pt idx="882">
                  <c:v>7.0000000000000007E-2</c:v>
                </c:pt>
                <c:pt idx="885">
                  <c:v>0.04</c:v>
                </c:pt>
                <c:pt idx="888">
                  <c:v>0.04</c:v>
                </c:pt>
                <c:pt idx="892">
                  <c:v>0.04</c:v>
                </c:pt>
                <c:pt idx="895">
                  <c:v>7.0000000000000007E-2</c:v>
                </c:pt>
                <c:pt idx="898">
                  <c:v>0.05</c:v>
                </c:pt>
                <c:pt idx="902">
                  <c:v>0.05</c:v>
                </c:pt>
                <c:pt idx="905">
                  <c:v>0.05</c:v>
                </c:pt>
                <c:pt idx="908">
                  <c:v>0.1</c:v>
                </c:pt>
                <c:pt idx="912">
                  <c:v>0.02</c:v>
                </c:pt>
                <c:pt idx="915">
                  <c:v>0.03</c:v>
                </c:pt>
                <c:pt idx="918">
                  <c:v>0.13</c:v>
                </c:pt>
                <c:pt idx="922">
                  <c:v>0.1</c:v>
                </c:pt>
                <c:pt idx="925">
                  <c:v>0.09</c:v>
                </c:pt>
                <c:pt idx="928">
                  <c:v>0.04</c:v>
                </c:pt>
                <c:pt idx="932">
                  <c:v>0.08</c:v>
                </c:pt>
                <c:pt idx="935">
                  <c:v>0.24</c:v>
                </c:pt>
                <c:pt idx="938">
                  <c:v>0.05</c:v>
                </c:pt>
                <c:pt idx="942">
                  <c:v>0.15</c:v>
                </c:pt>
                <c:pt idx="945">
                  <c:v>0.3</c:v>
                </c:pt>
                <c:pt idx="948">
                  <c:v>0.09</c:v>
                </c:pt>
                <c:pt idx="952">
                  <c:v>0.03</c:v>
                </c:pt>
                <c:pt idx="955">
                  <c:v>0.04</c:v>
                </c:pt>
                <c:pt idx="958">
                  <c:v>0.1</c:v>
                </c:pt>
                <c:pt idx="962">
                  <c:v>0.16</c:v>
                </c:pt>
                <c:pt idx="965">
                  <c:v>0.12</c:v>
                </c:pt>
                <c:pt idx="968">
                  <c:v>0.17</c:v>
                </c:pt>
                <c:pt idx="971">
                  <c:v>0.01</c:v>
                </c:pt>
                <c:pt idx="975">
                  <c:v>0.02</c:v>
                </c:pt>
                <c:pt idx="979">
                  <c:v>7.0000000000000007E-2</c:v>
                </c:pt>
                <c:pt idx="983">
                  <c:v>0.08</c:v>
                </c:pt>
                <c:pt idx="986">
                  <c:v>0.13</c:v>
                </c:pt>
                <c:pt idx="989">
                  <c:v>0.08</c:v>
                </c:pt>
                <c:pt idx="993">
                  <c:v>0.02</c:v>
                </c:pt>
                <c:pt idx="996">
                  <c:v>0.08</c:v>
                </c:pt>
                <c:pt idx="999">
                  <c:v>0.09</c:v>
                </c:pt>
                <c:pt idx="1003">
                  <c:v>0.1</c:v>
                </c:pt>
                <c:pt idx="1006">
                  <c:v>0.1</c:v>
                </c:pt>
                <c:pt idx="1009">
                  <c:v>0.11</c:v>
                </c:pt>
                <c:pt idx="1013">
                  <c:v>7.0000000000000007E-2</c:v>
                </c:pt>
                <c:pt idx="1016">
                  <c:v>0.18</c:v>
                </c:pt>
                <c:pt idx="1019">
                  <c:v>7.0000000000000007E-2</c:v>
                </c:pt>
                <c:pt idx="1023">
                  <c:v>0.01</c:v>
                </c:pt>
                <c:pt idx="1026">
                  <c:v>0.16</c:v>
                </c:pt>
                <c:pt idx="1029">
                  <c:v>0.06</c:v>
                </c:pt>
                <c:pt idx="1033">
                  <c:v>0.11</c:v>
                </c:pt>
                <c:pt idx="1036">
                  <c:v>0.14000000000000001</c:v>
                </c:pt>
                <c:pt idx="1039">
                  <c:v>0.08</c:v>
                </c:pt>
                <c:pt idx="1043">
                  <c:v>0.15</c:v>
                </c:pt>
                <c:pt idx="1046">
                  <c:v>0.12</c:v>
                </c:pt>
                <c:pt idx="1049">
                  <c:v>0.04</c:v>
                </c:pt>
                <c:pt idx="1053">
                  <c:v>0.05</c:v>
                </c:pt>
                <c:pt idx="1056">
                  <c:v>0.04</c:v>
                </c:pt>
                <c:pt idx="1059">
                  <c:v>0.1</c:v>
                </c:pt>
                <c:pt idx="1063">
                  <c:v>0.05</c:v>
                </c:pt>
                <c:pt idx="1066">
                  <c:v>7.0000000000000007E-2</c:v>
                </c:pt>
                <c:pt idx="1069">
                  <c:v>0.13</c:v>
                </c:pt>
                <c:pt idx="1073">
                  <c:v>0.03</c:v>
                </c:pt>
                <c:pt idx="1076">
                  <c:v>0.18</c:v>
                </c:pt>
                <c:pt idx="1079">
                  <c:v>0.02</c:v>
                </c:pt>
                <c:pt idx="1083">
                  <c:v>7.0000000000000007E-2</c:v>
                </c:pt>
                <c:pt idx="1086">
                  <c:v>0.04</c:v>
                </c:pt>
                <c:pt idx="1089">
                  <c:v>0.12</c:v>
                </c:pt>
                <c:pt idx="1093">
                  <c:v>0.08</c:v>
                </c:pt>
                <c:pt idx="1096">
                  <c:v>0.04</c:v>
                </c:pt>
                <c:pt idx="1099">
                  <c:v>0.05</c:v>
                </c:pt>
                <c:pt idx="1103">
                  <c:v>0</c:v>
                </c:pt>
                <c:pt idx="1106">
                  <c:v>0.05</c:v>
                </c:pt>
                <c:pt idx="1109">
                  <c:v>0.01</c:v>
                </c:pt>
                <c:pt idx="1113">
                  <c:v>0.12</c:v>
                </c:pt>
                <c:pt idx="1116">
                  <c:v>0.09</c:v>
                </c:pt>
                <c:pt idx="1119">
                  <c:v>0.06</c:v>
                </c:pt>
                <c:pt idx="1123">
                  <c:v>0.04</c:v>
                </c:pt>
                <c:pt idx="1126">
                  <c:v>0.06</c:v>
                </c:pt>
                <c:pt idx="1129">
                  <c:v>7.0000000000000007E-2</c:v>
                </c:pt>
                <c:pt idx="1133">
                  <c:v>7.0000000000000007E-2</c:v>
                </c:pt>
                <c:pt idx="1136">
                  <c:v>0.03</c:v>
                </c:pt>
                <c:pt idx="1139">
                  <c:v>0.14000000000000001</c:v>
                </c:pt>
                <c:pt idx="1143">
                  <c:v>0.11</c:v>
                </c:pt>
                <c:pt idx="1146">
                  <c:v>0.1</c:v>
                </c:pt>
                <c:pt idx="1148">
                  <c:v>0.1</c:v>
                </c:pt>
                <c:pt idx="1150">
                  <c:v>0.22</c:v>
                </c:pt>
                <c:pt idx="1152">
                  <c:v>0.06</c:v>
                </c:pt>
                <c:pt idx="1154">
                  <c:v>0.1</c:v>
                </c:pt>
                <c:pt idx="1156">
                  <c:v>0.05</c:v>
                </c:pt>
                <c:pt idx="1158">
                  <c:v>0.03</c:v>
                </c:pt>
                <c:pt idx="1160">
                  <c:v>0.04</c:v>
                </c:pt>
                <c:pt idx="1162">
                  <c:v>7.0000000000000007E-2</c:v>
                </c:pt>
                <c:pt idx="1164">
                  <c:v>7.0000000000000007E-2</c:v>
                </c:pt>
                <c:pt idx="1166">
                  <c:v>0.05</c:v>
                </c:pt>
                <c:pt idx="1168">
                  <c:v>0.13</c:v>
                </c:pt>
                <c:pt idx="1170">
                  <c:v>0.08</c:v>
                </c:pt>
                <c:pt idx="1172">
                  <c:v>0.05</c:v>
                </c:pt>
                <c:pt idx="1174">
                  <c:v>0.05</c:v>
                </c:pt>
                <c:pt idx="1176">
                  <c:v>7.0000000000000007E-2</c:v>
                </c:pt>
                <c:pt idx="1178">
                  <c:v>7.0000000000000007E-2</c:v>
                </c:pt>
                <c:pt idx="1180">
                  <c:v>7.0000000000000007E-2</c:v>
                </c:pt>
                <c:pt idx="1182">
                  <c:v>0.04</c:v>
                </c:pt>
                <c:pt idx="1184">
                  <c:v>0.03</c:v>
                </c:pt>
                <c:pt idx="1186">
                  <c:v>0.05</c:v>
                </c:pt>
                <c:pt idx="1188">
                  <c:v>0.04</c:v>
                </c:pt>
                <c:pt idx="1190">
                  <c:v>0.04</c:v>
                </c:pt>
                <c:pt idx="1192">
                  <c:v>0.1</c:v>
                </c:pt>
                <c:pt idx="1194">
                  <c:v>0.08</c:v>
                </c:pt>
                <c:pt idx="1196">
                  <c:v>7.0000000000000007E-2</c:v>
                </c:pt>
                <c:pt idx="1198">
                  <c:v>0.06</c:v>
                </c:pt>
                <c:pt idx="1200">
                  <c:v>0.01</c:v>
                </c:pt>
                <c:pt idx="1202">
                  <c:v>0.05</c:v>
                </c:pt>
                <c:pt idx="1204">
                  <c:v>0.03</c:v>
                </c:pt>
                <c:pt idx="1207">
                  <c:v>0.14000000000000001</c:v>
                </c:pt>
                <c:pt idx="1209">
                  <c:v>0.13</c:v>
                </c:pt>
                <c:pt idx="1211">
                  <c:v>0.05</c:v>
                </c:pt>
                <c:pt idx="1213">
                  <c:v>0.11</c:v>
                </c:pt>
                <c:pt idx="1215">
                  <c:v>0.08</c:v>
                </c:pt>
                <c:pt idx="1217">
                  <c:v>0.43</c:v>
                </c:pt>
                <c:pt idx="1219">
                  <c:v>0.13</c:v>
                </c:pt>
                <c:pt idx="1221">
                  <c:v>0.05</c:v>
                </c:pt>
                <c:pt idx="1223">
                  <c:v>0.02</c:v>
                </c:pt>
                <c:pt idx="1226">
                  <c:v>0.03</c:v>
                </c:pt>
                <c:pt idx="1227">
                  <c:v>0.02</c:v>
                </c:pt>
                <c:pt idx="1229">
                  <c:v>0.06</c:v>
                </c:pt>
                <c:pt idx="1231">
                  <c:v>0.03</c:v>
                </c:pt>
                <c:pt idx="1233">
                  <c:v>0.09</c:v>
                </c:pt>
                <c:pt idx="1234">
                  <c:v>0.04</c:v>
                </c:pt>
                <c:pt idx="1235">
                  <c:v>0.04</c:v>
                </c:pt>
                <c:pt idx="1237">
                  <c:v>0.05</c:v>
                </c:pt>
                <c:pt idx="1239">
                  <c:v>0.06</c:v>
                </c:pt>
                <c:pt idx="1241">
                  <c:v>0.09</c:v>
                </c:pt>
                <c:pt idx="1243">
                  <c:v>7.0000000000000007E-2</c:v>
                </c:pt>
                <c:pt idx="1245">
                  <c:v>0.12</c:v>
                </c:pt>
                <c:pt idx="1247">
                  <c:v>0.04</c:v>
                </c:pt>
                <c:pt idx="1249">
                  <c:v>0.12</c:v>
                </c:pt>
                <c:pt idx="1251">
                  <c:v>0.02</c:v>
                </c:pt>
                <c:pt idx="1253">
                  <c:v>0.08</c:v>
                </c:pt>
                <c:pt idx="1255">
                  <c:v>0.08</c:v>
                </c:pt>
                <c:pt idx="1257">
                  <c:v>0.06</c:v>
                </c:pt>
                <c:pt idx="1259">
                  <c:v>7.0000000000000007E-2</c:v>
                </c:pt>
                <c:pt idx="1261">
                  <c:v>0.05</c:v>
                </c:pt>
                <c:pt idx="1263">
                  <c:v>0.18</c:v>
                </c:pt>
                <c:pt idx="1265">
                  <c:v>0.05</c:v>
                </c:pt>
                <c:pt idx="1267">
                  <c:v>0.08</c:v>
                </c:pt>
                <c:pt idx="1269">
                  <c:v>0.01</c:v>
                </c:pt>
                <c:pt idx="1271">
                  <c:v>0.08</c:v>
                </c:pt>
                <c:pt idx="1273">
                  <c:v>0.04</c:v>
                </c:pt>
                <c:pt idx="1275">
                  <c:v>0.05</c:v>
                </c:pt>
                <c:pt idx="1277">
                  <c:v>0.01</c:v>
                </c:pt>
                <c:pt idx="1279">
                  <c:v>0.02</c:v>
                </c:pt>
                <c:pt idx="1281">
                  <c:v>0.12</c:v>
                </c:pt>
                <c:pt idx="1284">
                  <c:v>0.08</c:v>
                </c:pt>
                <c:pt idx="1286">
                  <c:v>0.04</c:v>
                </c:pt>
                <c:pt idx="1288">
                  <c:v>0.02</c:v>
                </c:pt>
                <c:pt idx="1290">
                  <c:v>7.0000000000000007E-2</c:v>
                </c:pt>
                <c:pt idx="1292">
                  <c:v>0.06</c:v>
                </c:pt>
                <c:pt idx="1294">
                  <c:v>0.04</c:v>
                </c:pt>
                <c:pt idx="1296">
                  <c:v>0.06</c:v>
                </c:pt>
                <c:pt idx="1298">
                  <c:v>0.03</c:v>
                </c:pt>
                <c:pt idx="1300">
                  <c:v>7.0000000000000007E-2</c:v>
                </c:pt>
                <c:pt idx="1302">
                  <c:v>7.0000000000000007E-2</c:v>
                </c:pt>
                <c:pt idx="1303">
                  <c:v>0.11</c:v>
                </c:pt>
                <c:pt idx="1306">
                  <c:v>0.01</c:v>
                </c:pt>
                <c:pt idx="1308">
                  <c:v>0.04</c:v>
                </c:pt>
                <c:pt idx="1310">
                  <c:v>0.04</c:v>
                </c:pt>
                <c:pt idx="1312">
                  <c:v>0.04</c:v>
                </c:pt>
                <c:pt idx="1314">
                  <c:v>0.05</c:v>
                </c:pt>
                <c:pt idx="1317">
                  <c:v>0.04</c:v>
                </c:pt>
                <c:pt idx="1319">
                  <c:v>0.04</c:v>
                </c:pt>
                <c:pt idx="1321">
                  <c:v>0.06</c:v>
                </c:pt>
                <c:pt idx="1323">
                  <c:v>0.08</c:v>
                </c:pt>
                <c:pt idx="1325">
                  <c:v>0.08</c:v>
                </c:pt>
                <c:pt idx="1327">
                  <c:v>0.05</c:v>
                </c:pt>
                <c:pt idx="1329">
                  <c:v>0.04</c:v>
                </c:pt>
                <c:pt idx="1331">
                  <c:v>0.02</c:v>
                </c:pt>
                <c:pt idx="1333">
                  <c:v>0.01</c:v>
                </c:pt>
                <c:pt idx="1335">
                  <c:v>0.02</c:v>
                </c:pt>
                <c:pt idx="1337">
                  <c:v>0.02</c:v>
                </c:pt>
                <c:pt idx="1339">
                  <c:v>0.05</c:v>
                </c:pt>
                <c:pt idx="1341">
                  <c:v>0.08</c:v>
                </c:pt>
                <c:pt idx="1343">
                  <c:v>0.06</c:v>
                </c:pt>
                <c:pt idx="1345">
                  <c:v>0.08</c:v>
                </c:pt>
                <c:pt idx="1347">
                  <c:v>0.02</c:v>
                </c:pt>
                <c:pt idx="1349">
                  <c:v>0.03</c:v>
                </c:pt>
                <c:pt idx="1351">
                  <c:v>0.02</c:v>
                </c:pt>
                <c:pt idx="1353">
                  <c:v>0.04</c:v>
                </c:pt>
                <c:pt idx="1355">
                  <c:v>0.04</c:v>
                </c:pt>
                <c:pt idx="1356">
                  <c:v>0.03</c:v>
                </c:pt>
                <c:pt idx="1358">
                  <c:v>0.04</c:v>
                </c:pt>
                <c:pt idx="1360">
                  <c:v>0.09</c:v>
                </c:pt>
                <c:pt idx="1361">
                  <c:v>0.04</c:v>
                </c:pt>
                <c:pt idx="1363">
                  <c:v>0.04</c:v>
                </c:pt>
                <c:pt idx="1365">
                  <c:v>0.03</c:v>
                </c:pt>
                <c:pt idx="1367">
                  <c:v>0.02</c:v>
                </c:pt>
                <c:pt idx="1369">
                  <c:v>0.02</c:v>
                </c:pt>
                <c:pt idx="1371">
                  <c:v>7.0000000000000007E-2</c:v>
                </c:pt>
                <c:pt idx="1373">
                  <c:v>0.03</c:v>
                </c:pt>
                <c:pt idx="1375">
                  <c:v>0.09</c:v>
                </c:pt>
                <c:pt idx="1377">
                  <c:v>0.01</c:v>
                </c:pt>
                <c:pt idx="1379">
                  <c:v>0.02</c:v>
                </c:pt>
                <c:pt idx="1381">
                  <c:v>0.03</c:v>
                </c:pt>
                <c:pt idx="1384">
                  <c:v>0.02</c:v>
                </c:pt>
                <c:pt idx="1386">
                  <c:v>0.03</c:v>
                </c:pt>
                <c:pt idx="1388">
                  <c:v>0.04</c:v>
                </c:pt>
                <c:pt idx="1391">
                  <c:v>0.02</c:v>
                </c:pt>
                <c:pt idx="1393">
                  <c:v>0.03</c:v>
                </c:pt>
                <c:pt idx="1395">
                  <c:v>0.04</c:v>
                </c:pt>
                <c:pt idx="1397">
                  <c:v>0.02</c:v>
                </c:pt>
                <c:pt idx="1399">
                  <c:v>0.02</c:v>
                </c:pt>
                <c:pt idx="1401">
                  <c:v>0.02</c:v>
                </c:pt>
                <c:pt idx="1403">
                  <c:v>0.01</c:v>
                </c:pt>
                <c:pt idx="1405">
                  <c:v>0.03</c:v>
                </c:pt>
                <c:pt idx="1407">
                  <c:v>0.01</c:v>
                </c:pt>
                <c:pt idx="1409">
                  <c:v>0.01</c:v>
                </c:pt>
                <c:pt idx="1411">
                  <c:v>0.02</c:v>
                </c:pt>
                <c:pt idx="1413">
                  <c:v>0.01</c:v>
                </c:pt>
                <c:pt idx="1415">
                  <c:v>0.02</c:v>
                </c:pt>
                <c:pt idx="1417">
                  <c:v>0.01</c:v>
                </c:pt>
                <c:pt idx="1419">
                  <c:v>0.02</c:v>
                </c:pt>
                <c:pt idx="1421">
                  <c:v>0.02</c:v>
                </c:pt>
                <c:pt idx="1423">
                  <c:v>0.02</c:v>
                </c:pt>
                <c:pt idx="1425">
                  <c:v>0.02</c:v>
                </c:pt>
                <c:pt idx="1427">
                  <c:v>0.21</c:v>
                </c:pt>
                <c:pt idx="1429">
                  <c:v>0.03</c:v>
                </c:pt>
                <c:pt idx="1431">
                  <c:v>0.01</c:v>
                </c:pt>
                <c:pt idx="1432">
                  <c:v>0.1</c:v>
                </c:pt>
                <c:pt idx="1434">
                  <c:v>0.01</c:v>
                </c:pt>
                <c:pt idx="1436">
                  <c:v>0.01</c:v>
                </c:pt>
                <c:pt idx="1438">
                  <c:v>0.02</c:v>
                </c:pt>
                <c:pt idx="1440">
                  <c:v>0.02</c:v>
                </c:pt>
                <c:pt idx="1443">
                  <c:v>0.01</c:v>
                </c:pt>
                <c:pt idx="1445">
                  <c:v>0.01</c:v>
                </c:pt>
                <c:pt idx="1447">
                  <c:v>0.02</c:v>
                </c:pt>
                <c:pt idx="1449">
                  <c:v>0.03</c:v>
                </c:pt>
                <c:pt idx="1451">
                  <c:v>0.04</c:v>
                </c:pt>
                <c:pt idx="1453">
                  <c:v>0.04</c:v>
                </c:pt>
                <c:pt idx="1455">
                  <c:v>0.03</c:v>
                </c:pt>
                <c:pt idx="1457">
                  <c:v>7.0000000000000007E-2</c:v>
                </c:pt>
                <c:pt idx="1459">
                  <c:v>0.03</c:v>
                </c:pt>
                <c:pt idx="1461">
                  <c:v>0.03</c:v>
                </c:pt>
                <c:pt idx="1463">
                  <c:v>0.01</c:v>
                </c:pt>
                <c:pt idx="1465">
                  <c:v>0.03</c:v>
                </c:pt>
                <c:pt idx="1467">
                  <c:v>0.04</c:v>
                </c:pt>
                <c:pt idx="1470">
                  <c:v>0.01</c:v>
                </c:pt>
                <c:pt idx="1472">
                  <c:v>0.03</c:v>
                </c:pt>
                <c:pt idx="1474">
                  <c:v>0.04</c:v>
                </c:pt>
                <c:pt idx="1476">
                  <c:v>0.02</c:v>
                </c:pt>
                <c:pt idx="1478">
                  <c:v>0.03</c:v>
                </c:pt>
                <c:pt idx="1480">
                  <c:v>0.03</c:v>
                </c:pt>
                <c:pt idx="1482">
                  <c:v>0.02</c:v>
                </c:pt>
                <c:pt idx="1484">
                  <c:v>0.01</c:v>
                </c:pt>
                <c:pt idx="1486">
                  <c:v>0.03</c:v>
                </c:pt>
                <c:pt idx="1488">
                  <c:v>0.02</c:v>
                </c:pt>
                <c:pt idx="1490">
                  <c:v>0.03</c:v>
                </c:pt>
                <c:pt idx="1493">
                  <c:v>0.03</c:v>
                </c:pt>
                <c:pt idx="1495">
                  <c:v>0.08</c:v>
                </c:pt>
                <c:pt idx="1497">
                  <c:v>0.06</c:v>
                </c:pt>
                <c:pt idx="1499">
                  <c:v>0.06</c:v>
                </c:pt>
                <c:pt idx="1501">
                  <c:v>0.03</c:v>
                </c:pt>
                <c:pt idx="1503">
                  <c:v>0.11</c:v>
                </c:pt>
                <c:pt idx="1505">
                  <c:v>0.04</c:v>
                </c:pt>
                <c:pt idx="1507">
                  <c:v>0.02</c:v>
                </c:pt>
                <c:pt idx="1509">
                  <c:v>0.02</c:v>
                </c:pt>
                <c:pt idx="1511">
                  <c:v>0.03</c:v>
                </c:pt>
                <c:pt idx="1513">
                  <c:v>0.04</c:v>
                </c:pt>
                <c:pt idx="1515">
                  <c:v>0.02</c:v>
                </c:pt>
                <c:pt idx="1517">
                  <c:v>0.03</c:v>
                </c:pt>
                <c:pt idx="1519">
                  <c:v>0.03</c:v>
                </c:pt>
                <c:pt idx="1521">
                  <c:v>0.03</c:v>
                </c:pt>
                <c:pt idx="1523">
                  <c:v>0.04</c:v>
                </c:pt>
                <c:pt idx="1525">
                  <c:v>0.02</c:v>
                </c:pt>
                <c:pt idx="1527">
                  <c:v>0.09</c:v>
                </c:pt>
                <c:pt idx="1529">
                  <c:v>0.11</c:v>
                </c:pt>
                <c:pt idx="1531">
                  <c:v>0.25</c:v>
                </c:pt>
                <c:pt idx="1533">
                  <c:v>0.08</c:v>
                </c:pt>
                <c:pt idx="1535">
                  <c:v>0.33</c:v>
                </c:pt>
                <c:pt idx="1537">
                  <c:v>0.22</c:v>
                </c:pt>
                <c:pt idx="1539">
                  <c:v>0.06</c:v>
                </c:pt>
                <c:pt idx="1541">
                  <c:v>0.03</c:v>
                </c:pt>
                <c:pt idx="1543">
                  <c:v>0.03</c:v>
                </c:pt>
                <c:pt idx="1545">
                  <c:v>0.05</c:v>
                </c:pt>
                <c:pt idx="1546">
                  <c:v>0.12</c:v>
                </c:pt>
                <c:pt idx="1548">
                  <c:v>0.13</c:v>
                </c:pt>
                <c:pt idx="1550">
                  <c:v>0.03</c:v>
                </c:pt>
                <c:pt idx="1553">
                  <c:v>0.09</c:v>
                </c:pt>
                <c:pt idx="1555">
                  <c:v>0.02</c:v>
                </c:pt>
                <c:pt idx="1557">
                  <c:v>0.04</c:v>
                </c:pt>
                <c:pt idx="1559">
                  <c:v>0.08</c:v>
                </c:pt>
                <c:pt idx="1561">
                  <c:v>0.05</c:v>
                </c:pt>
                <c:pt idx="1563">
                  <c:v>0.17</c:v>
                </c:pt>
                <c:pt idx="1565">
                  <c:v>0.13</c:v>
                </c:pt>
                <c:pt idx="1567">
                  <c:v>7.0000000000000007E-2</c:v>
                </c:pt>
                <c:pt idx="1569">
                  <c:v>0.06</c:v>
                </c:pt>
                <c:pt idx="1571">
                  <c:v>0.1</c:v>
                </c:pt>
                <c:pt idx="1573">
                  <c:v>0.06</c:v>
                </c:pt>
                <c:pt idx="1576">
                  <c:v>7.0000000000000007E-2</c:v>
                </c:pt>
                <c:pt idx="1578">
                  <c:v>7.0000000000000007E-2</c:v>
                </c:pt>
                <c:pt idx="1580">
                  <c:v>0.06</c:v>
                </c:pt>
                <c:pt idx="1582">
                  <c:v>0.05</c:v>
                </c:pt>
                <c:pt idx="1584">
                  <c:v>0.06</c:v>
                </c:pt>
                <c:pt idx="1586">
                  <c:v>0.16</c:v>
                </c:pt>
                <c:pt idx="1588">
                  <c:v>0.03</c:v>
                </c:pt>
                <c:pt idx="1590">
                  <c:v>0.04</c:v>
                </c:pt>
                <c:pt idx="1592">
                  <c:v>0.03</c:v>
                </c:pt>
                <c:pt idx="1594">
                  <c:v>0.05</c:v>
                </c:pt>
                <c:pt idx="1596">
                  <c:v>0.05</c:v>
                </c:pt>
                <c:pt idx="1598">
                  <c:v>0.01</c:v>
                </c:pt>
                <c:pt idx="1600">
                  <c:v>0.01</c:v>
                </c:pt>
                <c:pt idx="1602">
                  <c:v>0.08</c:v>
                </c:pt>
                <c:pt idx="1604">
                  <c:v>0.04</c:v>
                </c:pt>
                <c:pt idx="1606">
                  <c:v>0.05</c:v>
                </c:pt>
                <c:pt idx="1608">
                  <c:v>0.06</c:v>
                </c:pt>
                <c:pt idx="1610">
                  <c:v>0.06</c:v>
                </c:pt>
                <c:pt idx="1612">
                  <c:v>7.0000000000000007E-2</c:v>
                </c:pt>
                <c:pt idx="1614">
                  <c:v>0.05</c:v>
                </c:pt>
                <c:pt idx="1616">
                  <c:v>0.03</c:v>
                </c:pt>
                <c:pt idx="1618">
                  <c:v>0.04</c:v>
                </c:pt>
                <c:pt idx="1620">
                  <c:v>7.0000000000000007E-2</c:v>
                </c:pt>
                <c:pt idx="1622">
                  <c:v>0.02</c:v>
                </c:pt>
                <c:pt idx="1625">
                  <c:v>0.03</c:v>
                </c:pt>
                <c:pt idx="1627">
                  <c:v>0.13</c:v>
                </c:pt>
                <c:pt idx="1629">
                  <c:v>0.05</c:v>
                </c:pt>
                <c:pt idx="1631">
                  <c:v>0.08</c:v>
                </c:pt>
                <c:pt idx="1633">
                  <c:v>0.08</c:v>
                </c:pt>
                <c:pt idx="1635">
                  <c:v>0.03</c:v>
                </c:pt>
                <c:pt idx="1637">
                  <c:v>0.03</c:v>
                </c:pt>
                <c:pt idx="1639">
                  <c:v>0.04</c:v>
                </c:pt>
                <c:pt idx="1641">
                  <c:v>0.11</c:v>
                </c:pt>
                <c:pt idx="1643">
                  <c:v>0.02</c:v>
                </c:pt>
                <c:pt idx="1645">
                  <c:v>0.09</c:v>
                </c:pt>
                <c:pt idx="1647">
                  <c:v>0.12</c:v>
                </c:pt>
                <c:pt idx="1649">
                  <c:v>0.03</c:v>
                </c:pt>
                <c:pt idx="1651">
                  <c:v>0.04</c:v>
                </c:pt>
                <c:pt idx="1653">
                  <c:v>0.01</c:v>
                </c:pt>
                <c:pt idx="1655">
                  <c:v>0.04</c:v>
                </c:pt>
                <c:pt idx="1657">
                  <c:v>0.02</c:v>
                </c:pt>
                <c:pt idx="1659">
                  <c:v>0.03</c:v>
                </c:pt>
                <c:pt idx="1661">
                  <c:v>0.04</c:v>
                </c:pt>
                <c:pt idx="1663">
                  <c:v>0.04</c:v>
                </c:pt>
                <c:pt idx="1665">
                  <c:v>0.03</c:v>
                </c:pt>
                <c:pt idx="1667">
                  <c:v>0.08</c:v>
                </c:pt>
                <c:pt idx="1669">
                  <c:v>0.18</c:v>
                </c:pt>
                <c:pt idx="1671">
                  <c:v>0.05</c:v>
                </c:pt>
                <c:pt idx="1673">
                  <c:v>0.03</c:v>
                </c:pt>
                <c:pt idx="1675">
                  <c:v>0.02</c:v>
                </c:pt>
                <c:pt idx="1677">
                  <c:v>0.09</c:v>
                </c:pt>
                <c:pt idx="1679">
                  <c:v>0.02</c:v>
                </c:pt>
                <c:pt idx="1681">
                  <c:v>0.15</c:v>
                </c:pt>
                <c:pt idx="1683">
                  <c:v>0.21</c:v>
                </c:pt>
                <c:pt idx="1685">
                  <c:v>0.23</c:v>
                </c:pt>
                <c:pt idx="1687">
                  <c:v>0.14000000000000001</c:v>
                </c:pt>
                <c:pt idx="1688">
                  <c:v>0.12</c:v>
                </c:pt>
                <c:pt idx="1690">
                  <c:v>0.12</c:v>
                </c:pt>
                <c:pt idx="1692">
                  <c:v>0.02</c:v>
                </c:pt>
                <c:pt idx="1694">
                  <c:v>0.09</c:v>
                </c:pt>
                <c:pt idx="1696">
                  <c:v>0.05</c:v>
                </c:pt>
                <c:pt idx="1698">
                  <c:v>0.15</c:v>
                </c:pt>
                <c:pt idx="1700">
                  <c:v>0.37</c:v>
                </c:pt>
                <c:pt idx="1702">
                  <c:v>7.0000000000000007E-2</c:v>
                </c:pt>
                <c:pt idx="1704">
                  <c:v>0.33</c:v>
                </c:pt>
                <c:pt idx="1706">
                  <c:v>0.06</c:v>
                </c:pt>
                <c:pt idx="1708">
                  <c:v>0.02</c:v>
                </c:pt>
                <c:pt idx="1710">
                  <c:v>0.1</c:v>
                </c:pt>
                <c:pt idx="1712">
                  <c:v>0.03</c:v>
                </c:pt>
                <c:pt idx="1714">
                  <c:v>0.06</c:v>
                </c:pt>
                <c:pt idx="1716">
                  <c:v>7.0000000000000007E-2</c:v>
                </c:pt>
                <c:pt idx="1718">
                  <c:v>0.03</c:v>
                </c:pt>
                <c:pt idx="1720">
                  <c:v>0.08</c:v>
                </c:pt>
                <c:pt idx="1721">
                  <c:v>0.03</c:v>
                </c:pt>
                <c:pt idx="1723">
                  <c:v>0.08</c:v>
                </c:pt>
                <c:pt idx="1725">
                  <c:v>0.06</c:v>
                </c:pt>
                <c:pt idx="1728">
                  <c:v>0.12</c:v>
                </c:pt>
                <c:pt idx="1730">
                  <c:v>0.04</c:v>
                </c:pt>
                <c:pt idx="1732">
                  <c:v>0.02</c:v>
                </c:pt>
                <c:pt idx="1734">
                  <c:v>0.24</c:v>
                </c:pt>
                <c:pt idx="1736">
                  <c:v>7.0000000000000007E-2</c:v>
                </c:pt>
                <c:pt idx="1738">
                  <c:v>7.0000000000000007E-2</c:v>
                </c:pt>
                <c:pt idx="1740">
                  <c:v>0.12</c:v>
                </c:pt>
                <c:pt idx="1742">
                  <c:v>0.15</c:v>
                </c:pt>
                <c:pt idx="1744">
                  <c:v>0.02</c:v>
                </c:pt>
                <c:pt idx="1746">
                  <c:v>0.02</c:v>
                </c:pt>
                <c:pt idx="1748">
                  <c:v>0.08</c:v>
                </c:pt>
                <c:pt idx="1750">
                  <c:v>0.02</c:v>
                </c:pt>
                <c:pt idx="1752">
                  <c:v>0.27</c:v>
                </c:pt>
                <c:pt idx="1754">
                  <c:v>0.02</c:v>
                </c:pt>
                <c:pt idx="1757">
                  <c:v>0.23</c:v>
                </c:pt>
                <c:pt idx="1759">
                  <c:v>0.03</c:v>
                </c:pt>
                <c:pt idx="1761">
                  <c:v>0.04</c:v>
                </c:pt>
                <c:pt idx="1763">
                  <c:v>0.02</c:v>
                </c:pt>
                <c:pt idx="1765">
                  <c:v>0.02</c:v>
                </c:pt>
                <c:pt idx="1767">
                  <c:v>0.01</c:v>
                </c:pt>
                <c:pt idx="1769">
                  <c:v>1E-3</c:v>
                </c:pt>
                <c:pt idx="1770">
                  <c:v>0.01</c:v>
                </c:pt>
                <c:pt idx="1772">
                  <c:v>0.01</c:v>
                </c:pt>
                <c:pt idx="1774">
                  <c:v>0.01</c:v>
                </c:pt>
                <c:pt idx="1776">
                  <c:v>0.02</c:v>
                </c:pt>
                <c:pt idx="1777">
                  <c:v>0.01</c:v>
                </c:pt>
                <c:pt idx="1779">
                  <c:v>0.01</c:v>
                </c:pt>
                <c:pt idx="1781">
                  <c:v>0.06</c:v>
                </c:pt>
                <c:pt idx="1783">
                  <c:v>1E-3</c:v>
                </c:pt>
                <c:pt idx="1784">
                  <c:v>0.02</c:v>
                </c:pt>
                <c:pt idx="1786">
                  <c:v>0.01</c:v>
                </c:pt>
                <c:pt idx="1788">
                  <c:v>0.01</c:v>
                </c:pt>
                <c:pt idx="1790">
                  <c:v>0.01</c:v>
                </c:pt>
                <c:pt idx="1792">
                  <c:v>0.02</c:v>
                </c:pt>
                <c:pt idx="1794">
                  <c:v>0.01</c:v>
                </c:pt>
                <c:pt idx="1796">
                  <c:v>0.01</c:v>
                </c:pt>
                <c:pt idx="1798">
                  <c:v>1.0999999999999999E-2</c:v>
                </c:pt>
                <c:pt idx="1799">
                  <c:v>0.26</c:v>
                </c:pt>
                <c:pt idx="1801">
                  <c:v>0.55000000000000004</c:v>
                </c:pt>
                <c:pt idx="1803">
                  <c:v>0.65</c:v>
                </c:pt>
                <c:pt idx="1805">
                  <c:v>0.37</c:v>
                </c:pt>
                <c:pt idx="1807">
                  <c:v>0.26</c:v>
                </c:pt>
                <c:pt idx="1809">
                  <c:v>0.12</c:v>
                </c:pt>
                <c:pt idx="1811">
                  <c:v>0.02</c:v>
                </c:pt>
                <c:pt idx="1813">
                  <c:v>0.183</c:v>
                </c:pt>
                <c:pt idx="1814">
                  <c:v>0.21</c:v>
                </c:pt>
                <c:pt idx="1816">
                  <c:v>0.37</c:v>
                </c:pt>
                <c:pt idx="1818">
                  <c:v>0.38</c:v>
                </c:pt>
                <c:pt idx="1820">
                  <c:v>0.23</c:v>
                </c:pt>
                <c:pt idx="1823">
                  <c:v>0.17</c:v>
                </c:pt>
                <c:pt idx="1825">
                  <c:v>0.1</c:v>
                </c:pt>
                <c:pt idx="1827">
                  <c:v>0.03</c:v>
                </c:pt>
                <c:pt idx="1829">
                  <c:v>8.0000000000000002E-3</c:v>
                </c:pt>
                <c:pt idx="1830">
                  <c:v>0.01</c:v>
                </c:pt>
                <c:pt idx="1832">
                  <c:v>0.01</c:v>
                </c:pt>
                <c:pt idx="1834">
                  <c:v>0.06</c:v>
                </c:pt>
                <c:pt idx="1836">
                  <c:v>0.01</c:v>
                </c:pt>
                <c:pt idx="1839">
                  <c:v>0.01</c:v>
                </c:pt>
                <c:pt idx="1840">
                  <c:v>0.01</c:v>
                </c:pt>
                <c:pt idx="1842">
                  <c:v>0.02</c:v>
                </c:pt>
                <c:pt idx="1844">
                  <c:v>2E-3</c:v>
                </c:pt>
                <c:pt idx="1845">
                  <c:v>0.03</c:v>
                </c:pt>
                <c:pt idx="1847">
                  <c:v>0.01</c:v>
                </c:pt>
                <c:pt idx="1849">
                  <c:v>0.01</c:v>
                </c:pt>
                <c:pt idx="1851">
                  <c:v>0.01</c:v>
                </c:pt>
                <c:pt idx="1853">
                  <c:v>0.04</c:v>
                </c:pt>
                <c:pt idx="1855">
                  <c:v>0.05</c:v>
                </c:pt>
                <c:pt idx="1857">
                  <c:v>0</c:v>
                </c:pt>
                <c:pt idx="1859">
                  <c:v>7.0999999999999994E-2</c:v>
                </c:pt>
                <c:pt idx="1860">
                  <c:v>0.01</c:v>
                </c:pt>
                <c:pt idx="1862">
                  <c:v>0.02</c:v>
                </c:pt>
                <c:pt idx="1864">
                  <c:v>0.04</c:v>
                </c:pt>
                <c:pt idx="1866">
                  <c:v>0.01</c:v>
                </c:pt>
                <c:pt idx="1868">
                  <c:v>0.03</c:v>
                </c:pt>
                <c:pt idx="1870">
                  <c:v>0.05</c:v>
                </c:pt>
                <c:pt idx="1872">
                  <c:v>7.0000000000000007E-2</c:v>
                </c:pt>
                <c:pt idx="1874">
                  <c:v>1E-3</c:v>
                </c:pt>
                <c:pt idx="1875">
                  <c:v>0.02</c:v>
                </c:pt>
                <c:pt idx="1876">
                  <c:v>0</c:v>
                </c:pt>
                <c:pt idx="1877">
                  <c:v>0.01</c:v>
                </c:pt>
                <c:pt idx="1879">
                  <c:v>0.01</c:v>
                </c:pt>
                <c:pt idx="1881">
                  <c:v>0.02</c:v>
                </c:pt>
                <c:pt idx="1883">
                  <c:v>0.01</c:v>
                </c:pt>
                <c:pt idx="1885">
                  <c:v>0.01</c:v>
                </c:pt>
                <c:pt idx="1887">
                  <c:v>0.01</c:v>
                </c:pt>
                <c:pt idx="1889">
                  <c:v>1E-3</c:v>
                </c:pt>
                <c:pt idx="1890">
                  <c:v>0.02</c:v>
                </c:pt>
                <c:pt idx="1892">
                  <c:v>0.01</c:v>
                </c:pt>
                <c:pt idx="1894">
                  <c:v>0.01</c:v>
                </c:pt>
                <c:pt idx="1896">
                  <c:v>0.01</c:v>
                </c:pt>
                <c:pt idx="1898">
                  <c:v>0.02</c:v>
                </c:pt>
                <c:pt idx="1900">
                  <c:v>0.01</c:v>
                </c:pt>
                <c:pt idx="1902">
                  <c:v>0.01</c:v>
                </c:pt>
                <c:pt idx="1904">
                  <c:v>1E-3</c:v>
                </c:pt>
                <c:pt idx="1905">
                  <c:v>0.03</c:v>
                </c:pt>
                <c:pt idx="1907">
                  <c:v>0.01</c:v>
                </c:pt>
                <c:pt idx="1909">
                  <c:v>0.04</c:v>
                </c:pt>
                <c:pt idx="1911">
                  <c:v>0.02</c:v>
                </c:pt>
                <c:pt idx="1913">
                  <c:v>0.03</c:v>
                </c:pt>
                <c:pt idx="1915">
                  <c:v>0.05</c:v>
                </c:pt>
                <c:pt idx="1917">
                  <c:v>0.04</c:v>
                </c:pt>
                <c:pt idx="1919">
                  <c:v>6.0000000000000001E-3</c:v>
                </c:pt>
                <c:pt idx="1920">
                  <c:v>0.02</c:v>
                </c:pt>
                <c:pt idx="1922">
                  <c:v>0.01</c:v>
                </c:pt>
                <c:pt idx="1924">
                  <c:v>0.01</c:v>
                </c:pt>
                <c:pt idx="1926">
                  <c:v>0.01</c:v>
                </c:pt>
                <c:pt idx="1928">
                  <c:v>0.02</c:v>
                </c:pt>
                <c:pt idx="1930">
                  <c:v>0.01</c:v>
                </c:pt>
                <c:pt idx="1932">
                  <c:v>0.01</c:v>
                </c:pt>
                <c:pt idx="1934">
                  <c:v>1E-3</c:v>
                </c:pt>
                <c:pt idx="1935">
                  <c:v>0.01</c:v>
                </c:pt>
                <c:pt idx="1937">
                  <c:v>0.01</c:v>
                </c:pt>
                <c:pt idx="1939">
                  <c:v>0.01</c:v>
                </c:pt>
                <c:pt idx="1942">
                  <c:v>0.01</c:v>
                </c:pt>
                <c:pt idx="1944">
                  <c:v>0.01</c:v>
                </c:pt>
                <c:pt idx="1946">
                  <c:v>0.01</c:v>
                </c:pt>
                <c:pt idx="1948">
                  <c:v>1E-3</c:v>
                </c:pt>
                <c:pt idx="1949">
                  <c:v>0.02</c:v>
                </c:pt>
                <c:pt idx="1951">
                  <c:v>0.01</c:v>
                </c:pt>
                <c:pt idx="1953">
                  <c:v>0.02</c:v>
                </c:pt>
                <c:pt idx="1955">
                  <c:v>0.02</c:v>
                </c:pt>
                <c:pt idx="1957">
                  <c:v>0.01</c:v>
                </c:pt>
                <c:pt idx="1959">
                  <c:v>0.01</c:v>
                </c:pt>
                <c:pt idx="1961">
                  <c:v>0.01</c:v>
                </c:pt>
                <c:pt idx="1963">
                  <c:v>3.0000000000000001E-3</c:v>
                </c:pt>
                <c:pt idx="1964">
                  <c:v>0.01</c:v>
                </c:pt>
                <c:pt idx="1966">
                  <c:v>0.01</c:v>
                </c:pt>
                <c:pt idx="1968">
                  <c:v>0.01</c:v>
                </c:pt>
                <c:pt idx="1970">
                  <c:v>0.01</c:v>
                </c:pt>
                <c:pt idx="1972">
                  <c:v>0.05</c:v>
                </c:pt>
                <c:pt idx="1974">
                  <c:v>0.02</c:v>
                </c:pt>
                <c:pt idx="1976">
                  <c:v>0.01</c:v>
                </c:pt>
                <c:pt idx="1978">
                  <c:v>2E-3</c:v>
                </c:pt>
                <c:pt idx="1979">
                  <c:v>0.01</c:v>
                </c:pt>
                <c:pt idx="1981">
                  <c:v>0.01</c:v>
                </c:pt>
                <c:pt idx="1983">
                  <c:v>0.01</c:v>
                </c:pt>
                <c:pt idx="1985">
                  <c:v>0.01</c:v>
                </c:pt>
                <c:pt idx="1987">
                  <c:v>0.01</c:v>
                </c:pt>
                <c:pt idx="1989">
                  <c:v>0.01</c:v>
                </c:pt>
                <c:pt idx="1991">
                  <c:v>0.04</c:v>
                </c:pt>
                <c:pt idx="1993">
                  <c:v>1E-3</c:v>
                </c:pt>
                <c:pt idx="1994">
                  <c:v>0.01</c:v>
                </c:pt>
                <c:pt idx="1996">
                  <c:v>0.01</c:v>
                </c:pt>
                <c:pt idx="1998">
                  <c:v>0.01</c:v>
                </c:pt>
                <c:pt idx="2000">
                  <c:v>0.01</c:v>
                </c:pt>
                <c:pt idx="2002">
                  <c:v>0.01</c:v>
                </c:pt>
                <c:pt idx="2004">
                  <c:v>0.01</c:v>
                </c:pt>
                <c:pt idx="2007">
                  <c:v>0.01</c:v>
                </c:pt>
                <c:pt idx="2009">
                  <c:v>2E-3</c:v>
                </c:pt>
                <c:pt idx="2010">
                  <c:v>0.01</c:v>
                </c:pt>
                <c:pt idx="2012">
                  <c:v>0.01</c:v>
                </c:pt>
                <c:pt idx="2014">
                  <c:v>0.02</c:v>
                </c:pt>
                <c:pt idx="2016">
                  <c:v>0.01</c:v>
                </c:pt>
                <c:pt idx="2018">
                  <c:v>0.01</c:v>
                </c:pt>
                <c:pt idx="2020">
                  <c:v>0.01</c:v>
                </c:pt>
                <c:pt idx="2022">
                  <c:v>0.01</c:v>
                </c:pt>
                <c:pt idx="2024">
                  <c:v>2E-3</c:v>
                </c:pt>
                <c:pt idx="2025">
                  <c:v>0.01</c:v>
                </c:pt>
                <c:pt idx="2027">
                  <c:v>0.01</c:v>
                </c:pt>
                <c:pt idx="2029">
                  <c:v>0.01</c:v>
                </c:pt>
                <c:pt idx="2031">
                  <c:v>0.01</c:v>
                </c:pt>
                <c:pt idx="2033">
                  <c:v>0.01</c:v>
                </c:pt>
                <c:pt idx="2035">
                  <c:v>0.01</c:v>
                </c:pt>
                <c:pt idx="2037">
                  <c:v>0.01</c:v>
                </c:pt>
                <c:pt idx="2039">
                  <c:v>1E-3</c:v>
                </c:pt>
                <c:pt idx="2040">
                  <c:v>0.01</c:v>
                </c:pt>
                <c:pt idx="2042">
                  <c:v>0.01</c:v>
                </c:pt>
                <c:pt idx="2044">
                  <c:v>0.01</c:v>
                </c:pt>
                <c:pt idx="2046">
                  <c:v>0.01</c:v>
                </c:pt>
                <c:pt idx="2048">
                  <c:v>0.01</c:v>
                </c:pt>
                <c:pt idx="2050">
                  <c:v>0.01</c:v>
                </c:pt>
                <c:pt idx="2052">
                  <c:v>0.01</c:v>
                </c:pt>
                <c:pt idx="2054">
                  <c:v>0.02</c:v>
                </c:pt>
                <c:pt idx="2056">
                  <c:v>1E-3</c:v>
                </c:pt>
                <c:pt idx="2057">
                  <c:v>0.02</c:v>
                </c:pt>
                <c:pt idx="2059">
                  <c:v>0.01</c:v>
                </c:pt>
                <c:pt idx="2061">
                  <c:v>0.01</c:v>
                </c:pt>
                <c:pt idx="2063">
                  <c:v>0.01</c:v>
                </c:pt>
                <c:pt idx="2065">
                  <c:v>0.01</c:v>
                </c:pt>
                <c:pt idx="2067">
                  <c:v>0.01</c:v>
                </c:pt>
                <c:pt idx="2069">
                  <c:v>1E-3</c:v>
                </c:pt>
                <c:pt idx="2070">
                  <c:v>0.01</c:v>
                </c:pt>
                <c:pt idx="2072">
                  <c:v>0.01</c:v>
                </c:pt>
                <c:pt idx="2074">
                  <c:v>0.01</c:v>
                </c:pt>
                <c:pt idx="2076">
                  <c:v>0.01</c:v>
                </c:pt>
                <c:pt idx="2078">
                  <c:v>0.01</c:v>
                </c:pt>
                <c:pt idx="2080">
                  <c:v>0.01</c:v>
                </c:pt>
                <c:pt idx="2082">
                  <c:v>0.01</c:v>
                </c:pt>
                <c:pt idx="2084">
                  <c:v>1E-3</c:v>
                </c:pt>
                <c:pt idx="2085">
                  <c:v>0.02</c:v>
                </c:pt>
                <c:pt idx="2087">
                  <c:v>0.01</c:v>
                </c:pt>
                <c:pt idx="2089">
                  <c:v>0.01</c:v>
                </c:pt>
                <c:pt idx="2091">
                  <c:v>7.0000000000000007E-2</c:v>
                </c:pt>
                <c:pt idx="2093">
                  <c:v>0.01</c:v>
                </c:pt>
                <c:pt idx="2095">
                  <c:v>0.01</c:v>
                </c:pt>
                <c:pt idx="2097">
                  <c:v>0.02</c:v>
                </c:pt>
                <c:pt idx="2099">
                  <c:v>1E-3</c:v>
                </c:pt>
                <c:pt idx="2100">
                  <c:v>1E-3</c:v>
                </c:pt>
                <c:pt idx="2101">
                  <c:v>0.01</c:v>
                </c:pt>
                <c:pt idx="2103">
                  <c:v>0.01</c:v>
                </c:pt>
                <c:pt idx="2105">
                  <c:v>0.01</c:v>
                </c:pt>
                <c:pt idx="2107">
                  <c:v>0.01</c:v>
                </c:pt>
                <c:pt idx="2109">
                  <c:v>1E-3</c:v>
                </c:pt>
                <c:pt idx="2110">
                  <c:v>0.01</c:v>
                </c:pt>
                <c:pt idx="2112">
                  <c:v>0.01</c:v>
                </c:pt>
                <c:pt idx="2114">
                  <c:v>0.02</c:v>
                </c:pt>
                <c:pt idx="2116">
                  <c:v>0.01</c:v>
                </c:pt>
                <c:pt idx="2118">
                  <c:v>0.01</c:v>
                </c:pt>
                <c:pt idx="2120">
                  <c:v>1E-3</c:v>
                </c:pt>
                <c:pt idx="2121">
                  <c:v>0.1</c:v>
                </c:pt>
                <c:pt idx="2123">
                  <c:v>0.02</c:v>
                </c:pt>
                <c:pt idx="2125">
                  <c:v>0.01</c:v>
                </c:pt>
                <c:pt idx="2127">
                  <c:v>0.11</c:v>
                </c:pt>
                <c:pt idx="2129">
                  <c:v>1E-3</c:v>
                </c:pt>
                <c:pt idx="2130">
                  <c:v>0.01</c:v>
                </c:pt>
                <c:pt idx="2132">
                  <c:v>0.01</c:v>
                </c:pt>
                <c:pt idx="2134">
                  <c:v>0.04</c:v>
                </c:pt>
                <c:pt idx="2136">
                  <c:v>0.01</c:v>
                </c:pt>
                <c:pt idx="2139">
                  <c:v>0.06</c:v>
                </c:pt>
                <c:pt idx="2141">
                  <c:v>0.02</c:v>
                </c:pt>
                <c:pt idx="2142">
                  <c:v>0.03</c:v>
                </c:pt>
                <c:pt idx="2144">
                  <c:v>0.03</c:v>
                </c:pt>
                <c:pt idx="2146">
                  <c:v>0.03</c:v>
                </c:pt>
                <c:pt idx="2148">
                  <c:v>0.01</c:v>
                </c:pt>
                <c:pt idx="2150">
                  <c:v>0.03</c:v>
                </c:pt>
                <c:pt idx="2152">
                  <c:v>0.04</c:v>
                </c:pt>
                <c:pt idx="2156">
                  <c:v>0.03</c:v>
                </c:pt>
                <c:pt idx="2158">
                  <c:v>0.01</c:v>
                </c:pt>
                <c:pt idx="2160">
                  <c:v>0.01</c:v>
                </c:pt>
                <c:pt idx="2162">
                  <c:v>0.01</c:v>
                </c:pt>
                <c:pt idx="2164">
                  <c:v>0.01</c:v>
                </c:pt>
                <c:pt idx="2166">
                  <c:v>0.01</c:v>
                </c:pt>
                <c:pt idx="2168">
                  <c:v>0.01</c:v>
                </c:pt>
                <c:pt idx="2170">
                  <c:v>0.11</c:v>
                </c:pt>
                <c:pt idx="2172">
                  <c:v>1E-3</c:v>
                </c:pt>
                <c:pt idx="2173">
                  <c:v>0.02</c:v>
                </c:pt>
                <c:pt idx="2175">
                  <c:v>0.01</c:v>
                </c:pt>
                <c:pt idx="2177">
                  <c:v>0.02</c:v>
                </c:pt>
                <c:pt idx="2179">
                  <c:v>0.01</c:v>
                </c:pt>
                <c:pt idx="2181">
                  <c:v>0.01</c:v>
                </c:pt>
                <c:pt idx="2184">
                  <c:v>0.02</c:v>
                </c:pt>
                <c:pt idx="2186">
                  <c:v>7.0000000000000007E-2</c:v>
                </c:pt>
                <c:pt idx="2188">
                  <c:v>0.01</c:v>
                </c:pt>
                <c:pt idx="2190">
                  <c:v>0.02</c:v>
                </c:pt>
                <c:pt idx="2192">
                  <c:v>0.01</c:v>
                </c:pt>
                <c:pt idx="2194">
                  <c:v>0.01</c:v>
                </c:pt>
                <c:pt idx="2196">
                  <c:v>0.01</c:v>
                </c:pt>
                <c:pt idx="2198">
                  <c:v>0.03</c:v>
                </c:pt>
                <c:pt idx="2200">
                  <c:v>0.03</c:v>
                </c:pt>
                <c:pt idx="2202">
                  <c:v>0.02</c:v>
                </c:pt>
                <c:pt idx="2204">
                  <c:v>0.02</c:v>
                </c:pt>
                <c:pt idx="2206">
                  <c:v>0.02</c:v>
                </c:pt>
                <c:pt idx="2208">
                  <c:v>0.03</c:v>
                </c:pt>
                <c:pt idx="2210">
                  <c:v>0.01</c:v>
                </c:pt>
                <c:pt idx="2212">
                  <c:v>7.0000000000000007E-2</c:v>
                </c:pt>
                <c:pt idx="2214">
                  <c:v>0.06</c:v>
                </c:pt>
                <c:pt idx="2216">
                  <c:v>0.04</c:v>
                </c:pt>
                <c:pt idx="2218">
                  <c:v>0.04</c:v>
                </c:pt>
                <c:pt idx="2220">
                  <c:v>0.03</c:v>
                </c:pt>
                <c:pt idx="2222">
                  <c:v>0.03</c:v>
                </c:pt>
                <c:pt idx="2224">
                  <c:v>0.06</c:v>
                </c:pt>
                <c:pt idx="2226">
                  <c:v>0.08</c:v>
                </c:pt>
                <c:pt idx="2228">
                  <c:v>2E-3</c:v>
                </c:pt>
                <c:pt idx="2229">
                  <c:v>0.06</c:v>
                </c:pt>
                <c:pt idx="2231">
                  <c:v>0.03</c:v>
                </c:pt>
                <c:pt idx="2233">
                  <c:v>0.05</c:v>
                </c:pt>
                <c:pt idx="2235">
                  <c:v>0.05</c:v>
                </c:pt>
                <c:pt idx="2237">
                  <c:v>0.02</c:v>
                </c:pt>
                <c:pt idx="2239">
                  <c:v>0.01</c:v>
                </c:pt>
                <c:pt idx="2242">
                  <c:v>0.02</c:v>
                </c:pt>
                <c:pt idx="2244">
                  <c:v>0.02</c:v>
                </c:pt>
                <c:pt idx="2246">
                  <c:v>3.0000000000000001E-3</c:v>
                </c:pt>
                <c:pt idx="2247">
                  <c:v>0.02</c:v>
                </c:pt>
                <c:pt idx="2249">
                  <c:v>0.04</c:v>
                </c:pt>
                <c:pt idx="2251">
                  <c:v>0.01</c:v>
                </c:pt>
                <c:pt idx="2253">
                  <c:v>0.01</c:v>
                </c:pt>
                <c:pt idx="2255">
                  <c:v>0.03</c:v>
                </c:pt>
                <c:pt idx="2257">
                  <c:v>0.03</c:v>
                </c:pt>
                <c:pt idx="2259">
                  <c:v>0.02</c:v>
                </c:pt>
                <c:pt idx="2261">
                  <c:v>0.04</c:v>
                </c:pt>
                <c:pt idx="2263">
                  <c:v>0.05</c:v>
                </c:pt>
                <c:pt idx="2265">
                  <c:v>0.06</c:v>
                </c:pt>
                <c:pt idx="2267">
                  <c:v>0.04</c:v>
                </c:pt>
                <c:pt idx="2269">
                  <c:v>0.03</c:v>
                </c:pt>
                <c:pt idx="2271">
                  <c:v>0.05</c:v>
                </c:pt>
                <c:pt idx="2273">
                  <c:v>0.03</c:v>
                </c:pt>
                <c:pt idx="2275">
                  <c:v>0.04</c:v>
                </c:pt>
                <c:pt idx="2277">
                  <c:v>0.03</c:v>
                </c:pt>
                <c:pt idx="2279">
                  <c:v>0.03</c:v>
                </c:pt>
                <c:pt idx="2281">
                  <c:v>0.02</c:v>
                </c:pt>
                <c:pt idx="2283">
                  <c:v>0.02</c:v>
                </c:pt>
                <c:pt idx="2285">
                  <c:v>1E-3</c:v>
                </c:pt>
                <c:pt idx="2286">
                  <c:v>0.02</c:v>
                </c:pt>
                <c:pt idx="2288">
                  <c:v>0.02</c:v>
                </c:pt>
                <c:pt idx="2290">
                  <c:v>0.02</c:v>
                </c:pt>
                <c:pt idx="2292">
                  <c:v>0.01</c:v>
                </c:pt>
                <c:pt idx="2294">
                  <c:v>0.03</c:v>
                </c:pt>
                <c:pt idx="2296">
                  <c:v>0.01</c:v>
                </c:pt>
                <c:pt idx="2298">
                  <c:v>0.02</c:v>
                </c:pt>
                <c:pt idx="2300">
                  <c:v>0.01</c:v>
                </c:pt>
                <c:pt idx="2302">
                  <c:v>0.04</c:v>
                </c:pt>
                <c:pt idx="2304">
                  <c:v>0.01</c:v>
                </c:pt>
                <c:pt idx="2305">
                  <c:v>0.01</c:v>
                </c:pt>
                <c:pt idx="2306">
                  <c:v>0.01</c:v>
                </c:pt>
                <c:pt idx="2308">
                  <c:v>0.05</c:v>
                </c:pt>
                <c:pt idx="2310">
                  <c:v>0.03</c:v>
                </c:pt>
                <c:pt idx="2312">
                  <c:v>0.02</c:v>
                </c:pt>
                <c:pt idx="2314">
                  <c:v>0.02</c:v>
                </c:pt>
                <c:pt idx="2316">
                  <c:v>0.03</c:v>
                </c:pt>
                <c:pt idx="2318">
                  <c:v>0.03</c:v>
                </c:pt>
                <c:pt idx="2320">
                  <c:v>0.02</c:v>
                </c:pt>
                <c:pt idx="2322">
                  <c:v>0.02</c:v>
                </c:pt>
                <c:pt idx="2324">
                  <c:v>0.05</c:v>
                </c:pt>
                <c:pt idx="2326">
                  <c:v>2.9000000000000001E-2</c:v>
                </c:pt>
                <c:pt idx="2327">
                  <c:v>0.04</c:v>
                </c:pt>
                <c:pt idx="2329">
                  <c:v>0.04</c:v>
                </c:pt>
                <c:pt idx="2331">
                  <c:v>0.05</c:v>
                </c:pt>
                <c:pt idx="2333">
                  <c:v>0.05</c:v>
                </c:pt>
                <c:pt idx="2334">
                  <c:v>0.06</c:v>
                </c:pt>
                <c:pt idx="2336">
                  <c:v>0.04</c:v>
                </c:pt>
                <c:pt idx="2337">
                  <c:v>0.01</c:v>
                </c:pt>
                <c:pt idx="2339">
                  <c:v>1.7000000000000001E-2</c:v>
                </c:pt>
                <c:pt idx="2340">
                  <c:v>0.01</c:v>
                </c:pt>
                <c:pt idx="2342">
                  <c:v>0.01</c:v>
                </c:pt>
                <c:pt idx="2344">
                  <c:v>0.08</c:v>
                </c:pt>
                <c:pt idx="2346">
                  <c:v>0.01</c:v>
                </c:pt>
                <c:pt idx="2348">
                  <c:v>0.01</c:v>
                </c:pt>
                <c:pt idx="2350">
                  <c:v>0.03</c:v>
                </c:pt>
                <c:pt idx="2352">
                  <c:v>0.03</c:v>
                </c:pt>
                <c:pt idx="2354">
                  <c:v>0.04</c:v>
                </c:pt>
                <c:pt idx="2356">
                  <c:v>0.04</c:v>
                </c:pt>
                <c:pt idx="2358">
                  <c:v>0.03</c:v>
                </c:pt>
                <c:pt idx="2360">
                  <c:v>0.01</c:v>
                </c:pt>
                <c:pt idx="2361">
                  <c:v>0.04</c:v>
                </c:pt>
                <c:pt idx="2363">
                  <c:v>0.02</c:v>
                </c:pt>
                <c:pt idx="2365">
                  <c:v>0.02</c:v>
                </c:pt>
                <c:pt idx="2366">
                  <c:v>0.02</c:v>
                </c:pt>
                <c:pt idx="2368">
                  <c:v>0.03</c:v>
                </c:pt>
                <c:pt idx="2370">
                  <c:v>0.06</c:v>
                </c:pt>
                <c:pt idx="2372">
                  <c:v>5.0000000000000001E-3</c:v>
                </c:pt>
                <c:pt idx="2373">
                  <c:v>0.03</c:v>
                </c:pt>
                <c:pt idx="2375">
                  <c:v>0.04</c:v>
                </c:pt>
                <c:pt idx="2377">
                  <c:v>0.05</c:v>
                </c:pt>
                <c:pt idx="2379">
                  <c:v>0.03</c:v>
                </c:pt>
                <c:pt idx="2381">
                  <c:v>0.01</c:v>
                </c:pt>
                <c:pt idx="2383">
                  <c:v>0.02</c:v>
                </c:pt>
                <c:pt idx="2385">
                  <c:v>0.01</c:v>
                </c:pt>
                <c:pt idx="2386">
                  <c:v>0.03</c:v>
                </c:pt>
                <c:pt idx="2388">
                  <c:v>0.01</c:v>
                </c:pt>
                <c:pt idx="2390">
                  <c:v>0.01</c:v>
                </c:pt>
                <c:pt idx="2392">
                  <c:v>0.01</c:v>
                </c:pt>
                <c:pt idx="2394">
                  <c:v>0.05</c:v>
                </c:pt>
                <c:pt idx="2396">
                  <c:v>0.03</c:v>
                </c:pt>
                <c:pt idx="2398">
                  <c:v>0.03</c:v>
                </c:pt>
                <c:pt idx="2400">
                  <c:v>2.3E-2</c:v>
                </c:pt>
                <c:pt idx="2401">
                  <c:v>0.03</c:v>
                </c:pt>
                <c:pt idx="2403">
                  <c:v>0.03</c:v>
                </c:pt>
                <c:pt idx="2405">
                  <c:v>0.04</c:v>
                </c:pt>
                <c:pt idx="2407">
                  <c:v>0.04</c:v>
                </c:pt>
                <c:pt idx="2409">
                  <c:v>0.04</c:v>
                </c:pt>
                <c:pt idx="2411">
                  <c:v>0.05</c:v>
                </c:pt>
                <c:pt idx="2413">
                  <c:v>0.05</c:v>
                </c:pt>
                <c:pt idx="2415">
                  <c:v>2.1999999999999999E-2</c:v>
                </c:pt>
                <c:pt idx="2416">
                  <c:v>0.04</c:v>
                </c:pt>
                <c:pt idx="2418">
                  <c:v>0.05</c:v>
                </c:pt>
                <c:pt idx="2420">
                  <c:v>0.06</c:v>
                </c:pt>
                <c:pt idx="2422">
                  <c:v>0.06</c:v>
                </c:pt>
                <c:pt idx="2424">
                  <c:v>0.05</c:v>
                </c:pt>
                <c:pt idx="2426">
                  <c:v>0.04</c:v>
                </c:pt>
                <c:pt idx="2428">
                  <c:v>0.01</c:v>
                </c:pt>
                <c:pt idx="2430">
                  <c:v>4.0000000000000001E-3</c:v>
                </c:pt>
                <c:pt idx="2431">
                  <c:v>0.02</c:v>
                </c:pt>
                <c:pt idx="2434">
                  <c:v>0.01</c:v>
                </c:pt>
                <c:pt idx="2436">
                  <c:v>0.01</c:v>
                </c:pt>
                <c:pt idx="2438">
                  <c:v>0.05</c:v>
                </c:pt>
                <c:pt idx="2440">
                  <c:v>0.05</c:v>
                </c:pt>
                <c:pt idx="2442">
                  <c:v>0.03</c:v>
                </c:pt>
                <c:pt idx="2444">
                  <c:v>3.0000000000000001E-3</c:v>
                </c:pt>
                <c:pt idx="2445">
                  <c:v>0.02</c:v>
                </c:pt>
                <c:pt idx="2447">
                  <c:v>0.02</c:v>
                </c:pt>
                <c:pt idx="2449">
                  <c:v>0.05</c:v>
                </c:pt>
                <c:pt idx="2451">
                  <c:v>0.04</c:v>
                </c:pt>
                <c:pt idx="2453">
                  <c:v>7.0000000000000007E-2</c:v>
                </c:pt>
                <c:pt idx="2455">
                  <c:v>0.05</c:v>
                </c:pt>
                <c:pt idx="2457">
                  <c:v>0.05</c:v>
                </c:pt>
                <c:pt idx="2459">
                  <c:v>4.0000000000000001E-3</c:v>
                </c:pt>
                <c:pt idx="2461">
                  <c:v>0.05</c:v>
                </c:pt>
                <c:pt idx="2463">
                  <c:v>0.06</c:v>
                </c:pt>
                <c:pt idx="2465">
                  <c:v>0.06</c:v>
                </c:pt>
                <c:pt idx="2467">
                  <c:v>0.04</c:v>
                </c:pt>
                <c:pt idx="2469">
                  <c:v>0.03</c:v>
                </c:pt>
                <c:pt idx="2471">
                  <c:v>0.02</c:v>
                </c:pt>
                <c:pt idx="2473">
                  <c:v>0.02</c:v>
                </c:pt>
                <c:pt idx="2475">
                  <c:v>3.0000000000000001E-3</c:v>
                </c:pt>
                <c:pt idx="2476">
                  <c:v>0.03</c:v>
                </c:pt>
                <c:pt idx="2478">
                  <c:v>0.02</c:v>
                </c:pt>
                <c:pt idx="2480">
                  <c:v>0.02</c:v>
                </c:pt>
                <c:pt idx="2482">
                  <c:v>0.03</c:v>
                </c:pt>
                <c:pt idx="2484">
                  <c:v>0.02</c:v>
                </c:pt>
                <c:pt idx="2486">
                  <c:v>0.04</c:v>
                </c:pt>
                <c:pt idx="2488">
                  <c:v>0.02</c:v>
                </c:pt>
                <c:pt idx="2490">
                  <c:v>0.02</c:v>
                </c:pt>
                <c:pt idx="2492">
                  <c:v>0.03</c:v>
                </c:pt>
                <c:pt idx="2494">
                  <c:v>3.0000000000000001E-3</c:v>
                </c:pt>
                <c:pt idx="2495">
                  <c:v>0.04</c:v>
                </c:pt>
                <c:pt idx="2497">
                  <c:v>0.03</c:v>
                </c:pt>
                <c:pt idx="2499">
                  <c:v>0.05</c:v>
                </c:pt>
                <c:pt idx="2501">
                  <c:v>0.03</c:v>
                </c:pt>
                <c:pt idx="2503">
                  <c:v>0.03</c:v>
                </c:pt>
                <c:pt idx="2505">
                  <c:v>5.0000000000000001E-3</c:v>
                </c:pt>
                <c:pt idx="2506">
                  <c:v>0.05</c:v>
                </c:pt>
                <c:pt idx="2508">
                  <c:v>0.03</c:v>
                </c:pt>
                <c:pt idx="2510">
                  <c:v>0.03</c:v>
                </c:pt>
                <c:pt idx="2512">
                  <c:v>0.02</c:v>
                </c:pt>
                <c:pt idx="2514">
                  <c:v>0.03</c:v>
                </c:pt>
                <c:pt idx="2516">
                  <c:v>0.17</c:v>
                </c:pt>
                <c:pt idx="2518">
                  <c:v>0.01</c:v>
                </c:pt>
                <c:pt idx="2520">
                  <c:v>5.0000000000000001E-3</c:v>
                </c:pt>
                <c:pt idx="2521">
                  <c:v>0.06</c:v>
                </c:pt>
                <c:pt idx="2523">
                  <c:v>0.06</c:v>
                </c:pt>
                <c:pt idx="2525">
                  <c:v>0.04</c:v>
                </c:pt>
                <c:pt idx="2527">
                  <c:v>0.04</c:v>
                </c:pt>
                <c:pt idx="2529">
                  <c:v>0.05</c:v>
                </c:pt>
                <c:pt idx="2530">
                  <c:v>0.04</c:v>
                </c:pt>
                <c:pt idx="2532">
                  <c:v>5.0000000000000001E-3</c:v>
                </c:pt>
                <c:pt idx="2533">
                  <c:v>0.03</c:v>
                </c:pt>
                <c:pt idx="2535">
                  <c:v>0.03</c:v>
                </c:pt>
                <c:pt idx="2537">
                  <c:v>0.03</c:v>
                </c:pt>
                <c:pt idx="2539">
                  <c:v>0.04</c:v>
                </c:pt>
                <c:pt idx="2541">
                  <c:v>0.04</c:v>
                </c:pt>
                <c:pt idx="2543">
                  <c:v>0.01</c:v>
                </c:pt>
                <c:pt idx="2545">
                  <c:v>0.02</c:v>
                </c:pt>
                <c:pt idx="2547">
                  <c:v>5.0000000000000001E-3</c:v>
                </c:pt>
                <c:pt idx="2548">
                  <c:v>0.05</c:v>
                </c:pt>
                <c:pt idx="2550">
                  <c:v>0.02</c:v>
                </c:pt>
                <c:pt idx="2553">
                  <c:v>0.03</c:v>
                </c:pt>
                <c:pt idx="2555">
                  <c:v>0.04</c:v>
                </c:pt>
                <c:pt idx="2557">
                  <c:v>7.0000000000000007E-2</c:v>
                </c:pt>
                <c:pt idx="2559">
                  <c:v>0.02</c:v>
                </c:pt>
                <c:pt idx="2561">
                  <c:v>0.04</c:v>
                </c:pt>
                <c:pt idx="2563">
                  <c:v>6.0000000000000001E-3</c:v>
                </c:pt>
                <c:pt idx="2564">
                  <c:v>0.04</c:v>
                </c:pt>
                <c:pt idx="2566">
                  <c:v>0.02</c:v>
                </c:pt>
                <c:pt idx="2568">
                  <c:v>0.02</c:v>
                </c:pt>
                <c:pt idx="2570">
                  <c:v>0.08</c:v>
                </c:pt>
                <c:pt idx="2572">
                  <c:v>0.04</c:v>
                </c:pt>
                <c:pt idx="2576">
                  <c:v>0.03</c:v>
                </c:pt>
                <c:pt idx="2578">
                  <c:v>6.0000000000000001E-3</c:v>
                </c:pt>
                <c:pt idx="2579">
                  <c:v>0.04</c:v>
                </c:pt>
                <c:pt idx="2581">
                  <c:v>0.02</c:v>
                </c:pt>
                <c:pt idx="2583">
                  <c:v>0.02</c:v>
                </c:pt>
                <c:pt idx="2585">
                  <c:v>0.04</c:v>
                </c:pt>
                <c:pt idx="2587">
                  <c:v>0.03</c:v>
                </c:pt>
                <c:pt idx="2589">
                  <c:v>0.04</c:v>
                </c:pt>
                <c:pt idx="2591">
                  <c:v>0.02</c:v>
                </c:pt>
                <c:pt idx="2593">
                  <c:v>1.7999999999999999E-2</c:v>
                </c:pt>
                <c:pt idx="2594">
                  <c:v>0.05</c:v>
                </c:pt>
                <c:pt idx="2596">
                  <c:v>0.03</c:v>
                </c:pt>
                <c:pt idx="2598">
                  <c:v>7.0000000000000007E-2</c:v>
                </c:pt>
                <c:pt idx="2600">
                  <c:v>0.05</c:v>
                </c:pt>
                <c:pt idx="2602">
                  <c:v>5.0000000000000001E-3</c:v>
                </c:pt>
                <c:pt idx="2603">
                  <c:v>0.04</c:v>
                </c:pt>
                <c:pt idx="2605">
                  <c:v>0.03</c:v>
                </c:pt>
                <c:pt idx="2607">
                  <c:v>0.04</c:v>
                </c:pt>
                <c:pt idx="2609">
                  <c:v>0.03</c:v>
                </c:pt>
                <c:pt idx="2611">
                  <c:v>0.09</c:v>
                </c:pt>
                <c:pt idx="2613">
                  <c:v>0.03</c:v>
                </c:pt>
                <c:pt idx="2615">
                  <c:v>0.04</c:v>
                </c:pt>
                <c:pt idx="2617">
                  <c:v>0.05</c:v>
                </c:pt>
                <c:pt idx="2619">
                  <c:v>5.0000000000000001E-3</c:v>
                </c:pt>
                <c:pt idx="2620">
                  <c:v>0.03</c:v>
                </c:pt>
                <c:pt idx="2622">
                  <c:v>0.03</c:v>
                </c:pt>
                <c:pt idx="2624">
                  <c:v>0.04</c:v>
                </c:pt>
                <c:pt idx="2626">
                  <c:v>0.02</c:v>
                </c:pt>
                <c:pt idx="2628">
                  <c:v>5.0000000000000001E-3</c:v>
                </c:pt>
                <c:pt idx="2629">
                  <c:v>0.02</c:v>
                </c:pt>
                <c:pt idx="2632">
                  <c:v>0.08</c:v>
                </c:pt>
                <c:pt idx="2634">
                  <c:v>0.03</c:v>
                </c:pt>
                <c:pt idx="2636">
                  <c:v>0.04</c:v>
                </c:pt>
                <c:pt idx="2638">
                  <c:v>0.04</c:v>
                </c:pt>
                <c:pt idx="2640">
                  <c:v>6.0000000000000001E-3</c:v>
                </c:pt>
                <c:pt idx="2641">
                  <c:v>0.03</c:v>
                </c:pt>
                <c:pt idx="2643">
                  <c:v>0.04</c:v>
                </c:pt>
                <c:pt idx="2645">
                  <c:v>0.09</c:v>
                </c:pt>
                <c:pt idx="2646">
                  <c:v>0.01</c:v>
                </c:pt>
                <c:pt idx="2648">
                  <c:v>5.0000000000000001E-3</c:v>
                </c:pt>
                <c:pt idx="2649">
                  <c:v>0.08</c:v>
                </c:pt>
                <c:pt idx="2651">
                  <c:v>7.0000000000000007E-2</c:v>
                </c:pt>
                <c:pt idx="2653">
                  <c:v>0.04</c:v>
                </c:pt>
                <c:pt idx="2655">
                  <c:v>0.03</c:v>
                </c:pt>
                <c:pt idx="2657">
                  <c:v>0.08</c:v>
                </c:pt>
                <c:pt idx="2659">
                  <c:v>0.08</c:v>
                </c:pt>
                <c:pt idx="2661">
                  <c:v>0.05</c:v>
                </c:pt>
                <c:pt idx="2663">
                  <c:v>0.05</c:v>
                </c:pt>
                <c:pt idx="2665">
                  <c:v>0.02</c:v>
                </c:pt>
                <c:pt idx="2667">
                  <c:v>0.04</c:v>
                </c:pt>
                <c:pt idx="2669">
                  <c:v>0.02</c:v>
                </c:pt>
                <c:pt idx="2671">
                  <c:v>0.04</c:v>
                </c:pt>
                <c:pt idx="2673">
                  <c:v>0.04</c:v>
                </c:pt>
                <c:pt idx="2675">
                  <c:v>0.03</c:v>
                </c:pt>
                <c:pt idx="2677">
                  <c:v>0.03</c:v>
                </c:pt>
                <c:pt idx="2679">
                  <c:v>0.02</c:v>
                </c:pt>
                <c:pt idx="2681">
                  <c:v>0.02</c:v>
                </c:pt>
                <c:pt idx="2683">
                  <c:v>0.03</c:v>
                </c:pt>
                <c:pt idx="2685">
                  <c:v>0.04</c:v>
                </c:pt>
                <c:pt idx="2687">
                  <c:v>0.04</c:v>
                </c:pt>
                <c:pt idx="2689">
                  <c:v>0.02</c:v>
                </c:pt>
                <c:pt idx="2692">
                  <c:v>0.03</c:v>
                </c:pt>
                <c:pt idx="2693">
                  <c:v>7.0000000000000007E-2</c:v>
                </c:pt>
                <c:pt idx="2695">
                  <c:v>0.04</c:v>
                </c:pt>
                <c:pt idx="2697">
                  <c:v>0.1</c:v>
                </c:pt>
                <c:pt idx="2699">
                  <c:v>7.0000000000000007E-2</c:v>
                </c:pt>
                <c:pt idx="2701">
                  <c:v>0.04</c:v>
                </c:pt>
                <c:pt idx="2703">
                  <c:v>0.03</c:v>
                </c:pt>
                <c:pt idx="2705">
                  <c:v>0.04</c:v>
                </c:pt>
                <c:pt idx="2707">
                  <c:v>6.0000000000000001E-3</c:v>
                </c:pt>
                <c:pt idx="2708">
                  <c:v>0.02</c:v>
                </c:pt>
                <c:pt idx="2710">
                  <c:v>0.03</c:v>
                </c:pt>
                <c:pt idx="2712">
                  <c:v>0.01</c:v>
                </c:pt>
                <c:pt idx="2714">
                  <c:v>0.02</c:v>
                </c:pt>
                <c:pt idx="2716">
                  <c:v>0.02</c:v>
                </c:pt>
                <c:pt idx="2718">
                  <c:v>0.02</c:v>
                </c:pt>
                <c:pt idx="2720">
                  <c:v>0.01</c:v>
                </c:pt>
                <c:pt idx="2722">
                  <c:v>0.02</c:v>
                </c:pt>
                <c:pt idx="2724">
                  <c:v>0.01</c:v>
                </c:pt>
                <c:pt idx="2726">
                  <c:v>0.02</c:v>
                </c:pt>
                <c:pt idx="2728">
                  <c:v>0.03</c:v>
                </c:pt>
                <c:pt idx="2731">
                  <c:v>0.02</c:v>
                </c:pt>
                <c:pt idx="2733">
                  <c:v>0.03</c:v>
                </c:pt>
                <c:pt idx="2735">
                  <c:v>0.03</c:v>
                </c:pt>
                <c:pt idx="2737">
                  <c:v>0.03</c:v>
                </c:pt>
                <c:pt idx="2739">
                  <c:v>0.03</c:v>
                </c:pt>
                <c:pt idx="2741">
                  <c:v>0.02</c:v>
                </c:pt>
                <c:pt idx="2743">
                  <c:v>0.01</c:v>
                </c:pt>
                <c:pt idx="2745">
                  <c:v>0.03</c:v>
                </c:pt>
                <c:pt idx="2747">
                  <c:v>0.01</c:v>
                </c:pt>
                <c:pt idx="2749">
                  <c:v>0.01</c:v>
                </c:pt>
                <c:pt idx="2751">
                  <c:v>0.01</c:v>
                </c:pt>
                <c:pt idx="2753">
                  <c:v>0.01</c:v>
                </c:pt>
                <c:pt idx="2755">
                  <c:v>0.02</c:v>
                </c:pt>
                <c:pt idx="2757">
                  <c:v>0.01</c:v>
                </c:pt>
                <c:pt idx="2759">
                  <c:v>0.01</c:v>
                </c:pt>
                <c:pt idx="2761">
                  <c:v>5.0000000000000001E-3</c:v>
                </c:pt>
                <c:pt idx="2762">
                  <c:v>0.01</c:v>
                </c:pt>
                <c:pt idx="2764">
                  <c:v>0.01</c:v>
                </c:pt>
                <c:pt idx="2766">
                  <c:v>0.01</c:v>
                </c:pt>
                <c:pt idx="2768">
                  <c:v>0.01</c:v>
                </c:pt>
                <c:pt idx="2770">
                  <c:v>0.01</c:v>
                </c:pt>
                <c:pt idx="2772">
                  <c:v>0.01</c:v>
                </c:pt>
                <c:pt idx="2774">
                  <c:v>0.02</c:v>
                </c:pt>
                <c:pt idx="2776">
                  <c:v>0.01</c:v>
                </c:pt>
                <c:pt idx="2778">
                  <c:v>0.01</c:v>
                </c:pt>
                <c:pt idx="2780">
                  <c:v>0.01</c:v>
                </c:pt>
                <c:pt idx="2782">
                  <c:v>0.02</c:v>
                </c:pt>
                <c:pt idx="2784">
                  <c:v>0.01</c:v>
                </c:pt>
                <c:pt idx="2786">
                  <c:v>0.01</c:v>
                </c:pt>
                <c:pt idx="2788">
                  <c:v>0.01</c:v>
                </c:pt>
                <c:pt idx="2790">
                  <c:v>0.01</c:v>
                </c:pt>
                <c:pt idx="2792">
                  <c:v>0.01</c:v>
                </c:pt>
                <c:pt idx="2794">
                  <c:v>0.01</c:v>
                </c:pt>
                <c:pt idx="2797">
                  <c:v>0.01</c:v>
                </c:pt>
                <c:pt idx="2798">
                  <c:v>0.01</c:v>
                </c:pt>
                <c:pt idx="2800">
                  <c:v>0.02</c:v>
                </c:pt>
                <c:pt idx="2802">
                  <c:v>0.01</c:v>
                </c:pt>
                <c:pt idx="2804">
                  <c:v>0.01</c:v>
                </c:pt>
                <c:pt idx="2806">
                  <c:v>0.01</c:v>
                </c:pt>
                <c:pt idx="2808">
                  <c:v>0.02</c:v>
                </c:pt>
                <c:pt idx="2810">
                  <c:v>0.01</c:v>
                </c:pt>
                <c:pt idx="2812">
                  <c:v>0.02</c:v>
                </c:pt>
                <c:pt idx="2814">
                  <c:v>0.01</c:v>
                </c:pt>
                <c:pt idx="2816">
                  <c:v>0.11</c:v>
                </c:pt>
                <c:pt idx="2818">
                  <c:v>0.01</c:v>
                </c:pt>
                <c:pt idx="2820">
                  <c:v>0.01</c:v>
                </c:pt>
                <c:pt idx="2822">
                  <c:v>0.01</c:v>
                </c:pt>
                <c:pt idx="2824">
                  <c:v>0.01</c:v>
                </c:pt>
                <c:pt idx="2826">
                  <c:v>0.01</c:v>
                </c:pt>
                <c:pt idx="2828">
                  <c:v>0.01</c:v>
                </c:pt>
                <c:pt idx="2830">
                  <c:v>5.0000000000000001E-3</c:v>
                </c:pt>
                <c:pt idx="2831">
                  <c:v>0.01</c:v>
                </c:pt>
                <c:pt idx="2833">
                  <c:v>0.01</c:v>
                </c:pt>
                <c:pt idx="2835">
                  <c:v>0.01</c:v>
                </c:pt>
                <c:pt idx="2837">
                  <c:v>0.01</c:v>
                </c:pt>
                <c:pt idx="2840">
                  <c:v>0.03</c:v>
                </c:pt>
                <c:pt idx="2842">
                  <c:v>0.06</c:v>
                </c:pt>
                <c:pt idx="2844">
                  <c:v>0.05</c:v>
                </c:pt>
                <c:pt idx="2846">
                  <c:v>0.14000000000000001</c:v>
                </c:pt>
                <c:pt idx="2848">
                  <c:v>0.23</c:v>
                </c:pt>
                <c:pt idx="2850">
                  <c:v>0.33</c:v>
                </c:pt>
                <c:pt idx="2852">
                  <c:v>0.22</c:v>
                </c:pt>
                <c:pt idx="2854">
                  <c:v>0.3</c:v>
                </c:pt>
                <c:pt idx="2856">
                  <c:v>0.63</c:v>
                </c:pt>
                <c:pt idx="2858">
                  <c:v>0.37</c:v>
                </c:pt>
                <c:pt idx="2860">
                  <c:v>0.23</c:v>
                </c:pt>
                <c:pt idx="2862">
                  <c:v>0.35</c:v>
                </c:pt>
                <c:pt idx="2864">
                  <c:v>0.39</c:v>
                </c:pt>
                <c:pt idx="2866">
                  <c:v>0.51</c:v>
                </c:pt>
                <c:pt idx="2868">
                  <c:v>0.59</c:v>
                </c:pt>
                <c:pt idx="2870">
                  <c:v>0.6</c:v>
                </c:pt>
                <c:pt idx="2872">
                  <c:v>0.35</c:v>
                </c:pt>
                <c:pt idx="2874">
                  <c:v>0.51</c:v>
                </c:pt>
                <c:pt idx="2876">
                  <c:v>0.35</c:v>
                </c:pt>
                <c:pt idx="2878">
                  <c:v>0.4</c:v>
                </c:pt>
                <c:pt idx="2880">
                  <c:v>0.47</c:v>
                </c:pt>
                <c:pt idx="2882">
                  <c:v>0.24</c:v>
                </c:pt>
                <c:pt idx="2884">
                  <c:v>0.33</c:v>
                </c:pt>
                <c:pt idx="2886">
                  <c:v>0.31</c:v>
                </c:pt>
                <c:pt idx="2887">
                  <c:v>0.24</c:v>
                </c:pt>
                <c:pt idx="2889">
                  <c:v>0.28000000000000003</c:v>
                </c:pt>
                <c:pt idx="2891">
                  <c:v>0.19</c:v>
                </c:pt>
                <c:pt idx="2893">
                  <c:v>0.1</c:v>
                </c:pt>
                <c:pt idx="2895">
                  <c:v>0.11</c:v>
                </c:pt>
                <c:pt idx="2897">
                  <c:v>0.08</c:v>
                </c:pt>
                <c:pt idx="2899">
                  <c:v>0.08</c:v>
                </c:pt>
                <c:pt idx="2901">
                  <c:v>3.6999999999999998E-2</c:v>
                </c:pt>
                <c:pt idx="2902">
                  <c:v>0.05</c:v>
                </c:pt>
                <c:pt idx="2904">
                  <c:v>0.04</c:v>
                </c:pt>
                <c:pt idx="2906">
                  <c:v>0.02</c:v>
                </c:pt>
                <c:pt idx="2908">
                  <c:v>0.01</c:v>
                </c:pt>
                <c:pt idx="2910">
                  <c:v>0.03</c:v>
                </c:pt>
                <c:pt idx="2912">
                  <c:v>0.02</c:v>
                </c:pt>
                <c:pt idx="2914">
                  <c:v>0.04</c:v>
                </c:pt>
                <c:pt idx="2916">
                  <c:v>5.0000000000000001E-3</c:v>
                </c:pt>
                <c:pt idx="2917">
                  <c:v>0.02</c:v>
                </c:pt>
                <c:pt idx="2919">
                  <c:v>0.03</c:v>
                </c:pt>
                <c:pt idx="2921">
                  <c:v>0.01</c:v>
                </c:pt>
                <c:pt idx="2923">
                  <c:v>0.03</c:v>
                </c:pt>
                <c:pt idx="2925">
                  <c:v>0.02</c:v>
                </c:pt>
                <c:pt idx="2927">
                  <c:v>0.02</c:v>
                </c:pt>
                <c:pt idx="2929">
                  <c:v>0.01</c:v>
                </c:pt>
                <c:pt idx="2931">
                  <c:v>2.1000000000000001E-2</c:v>
                </c:pt>
                <c:pt idx="2932">
                  <c:v>0.04</c:v>
                </c:pt>
                <c:pt idx="2934">
                  <c:v>0.01</c:v>
                </c:pt>
                <c:pt idx="2936">
                  <c:v>0.01</c:v>
                </c:pt>
                <c:pt idx="2938">
                  <c:v>7.0000000000000007E-2</c:v>
                </c:pt>
                <c:pt idx="2940">
                  <c:v>0.01</c:v>
                </c:pt>
                <c:pt idx="2942">
                  <c:v>0.02</c:v>
                </c:pt>
                <c:pt idx="2944">
                  <c:v>0.01</c:v>
                </c:pt>
                <c:pt idx="2946">
                  <c:v>0.02</c:v>
                </c:pt>
                <c:pt idx="2948">
                  <c:v>5.0000000000000001E-3</c:v>
                </c:pt>
                <c:pt idx="2949">
                  <c:v>0.04</c:v>
                </c:pt>
                <c:pt idx="2951">
                  <c:v>0.04</c:v>
                </c:pt>
                <c:pt idx="2953">
                  <c:v>0.03</c:v>
                </c:pt>
                <c:pt idx="2955">
                  <c:v>0.04</c:v>
                </c:pt>
                <c:pt idx="2957">
                  <c:v>0.01</c:v>
                </c:pt>
                <c:pt idx="2959">
                  <c:v>0.05</c:v>
                </c:pt>
                <c:pt idx="2961">
                  <c:v>5.0000000000000001E-3</c:v>
                </c:pt>
                <c:pt idx="2962">
                  <c:v>0.03</c:v>
                </c:pt>
                <c:pt idx="2964">
                  <c:v>0.04</c:v>
                </c:pt>
                <c:pt idx="2966">
                  <c:v>0.01</c:v>
                </c:pt>
                <c:pt idx="2968">
                  <c:v>0.04</c:v>
                </c:pt>
                <c:pt idx="2970">
                  <c:v>0.03</c:v>
                </c:pt>
                <c:pt idx="2972">
                  <c:v>0.02</c:v>
                </c:pt>
                <c:pt idx="2974">
                  <c:v>0.06</c:v>
                </c:pt>
                <c:pt idx="2976">
                  <c:v>5.0000000000000001E-3</c:v>
                </c:pt>
                <c:pt idx="2977">
                  <c:v>0.01</c:v>
                </c:pt>
                <c:pt idx="2979">
                  <c:v>0.03</c:v>
                </c:pt>
                <c:pt idx="2981">
                  <c:v>0.04</c:v>
                </c:pt>
                <c:pt idx="2983">
                  <c:v>0.04</c:v>
                </c:pt>
                <c:pt idx="2985">
                  <c:v>0.03</c:v>
                </c:pt>
                <c:pt idx="2987">
                  <c:v>0.03</c:v>
                </c:pt>
                <c:pt idx="2989">
                  <c:v>5.0000000000000001E-3</c:v>
                </c:pt>
                <c:pt idx="2990">
                  <c:v>0.04</c:v>
                </c:pt>
                <c:pt idx="2992">
                  <c:v>0.03</c:v>
                </c:pt>
                <c:pt idx="2994">
                  <c:v>0.04</c:v>
                </c:pt>
                <c:pt idx="2996">
                  <c:v>0.04</c:v>
                </c:pt>
                <c:pt idx="2998">
                  <c:v>5.0000000000000001E-3</c:v>
                </c:pt>
                <c:pt idx="2999">
                  <c:v>0.01</c:v>
                </c:pt>
                <c:pt idx="3001">
                  <c:v>7.0000000000000007E-2</c:v>
                </c:pt>
                <c:pt idx="3003">
                  <c:v>0.04</c:v>
                </c:pt>
                <c:pt idx="3005">
                  <c:v>0.01</c:v>
                </c:pt>
                <c:pt idx="3007">
                  <c:v>0.04</c:v>
                </c:pt>
                <c:pt idx="3011">
                  <c:v>0.02</c:v>
                </c:pt>
                <c:pt idx="3013">
                  <c:v>0.11</c:v>
                </c:pt>
                <c:pt idx="3015">
                  <c:v>5.0000000000000001E-3</c:v>
                </c:pt>
                <c:pt idx="3016">
                  <c:v>0.05</c:v>
                </c:pt>
                <c:pt idx="3018">
                  <c:v>7.0000000000000007E-2</c:v>
                </c:pt>
                <c:pt idx="3020">
                  <c:v>0.11</c:v>
                </c:pt>
                <c:pt idx="3022">
                  <c:v>0.04</c:v>
                </c:pt>
                <c:pt idx="3024">
                  <c:v>1.0999999999999999E-2</c:v>
                </c:pt>
                <c:pt idx="3025">
                  <c:v>0.02</c:v>
                </c:pt>
                <c:pt idx="3027">
                  <c:v>0.02</c:v>
                </c:pt>
                <c:pt idx="3029">
                  <c:v>0.03</c:v>
                </c:pt>
                <c:pt idx="3031">
                  <c:v>0.09</c:v>
                </c:pt>
                <c:pt idx="3033">
                  <c:v>0.01</c:v>
                </c:pt>
                <c:pt idx="3035">
                  <c:v>0.01</c:v>
                </c:pt>
                <c:pt idx="3037">
                  <c:v>5.0000000000000001E-3</c:v>
                </c:pt>
                <c:pt idx="3038">
                  <c:v>0.01</c:v>
                </c:pt>
                <c:pt idx="3040">
                  <c:v>0.01</c:v>
                </c:pt>
                <c:pt idx="3042">
                  <c:v>0.02</c:v>
                </c:pt>
                <c:pt idx="3044">
                  <c:v>0.01</c:v>
                </c:pt>
                <c:pt idx="3046">
                  <c:v>0.02</c:v>
                </c:pt>
                <c:pt idx="3048">
                  <c:v>0.01</c:v>
                </c:pt>
                <c:pt idx="3051">
                  <c:v>0.02</c:v>
                </c:pt>
                <c:pt idx="3053">
                  <c:v>0.02</c:v>
                </c:pt>
                <c:pt idx="3055">
                  <c:v>0.03</c:v>
                </c:pt>
                <c:pt idx="3057">
                  <c:v>0.02</c:v>
                </c:pt>
                <c:pt idx="3059">
                  <c:v>0.01</c:v>
                </c:pt>
                <c:pt idx="3061">
                  <c:v>5.0000000000000001E-3</c:v>
                </c:pt>
                <c:pt idx="3062">
                  <c:v>0.01</c:v>
                </c:pt>
                <c:pt idx="3064">
                  <c:v>0.01</c:v>
                </c:pt>
                <c:pt idx="3066">
                  <c:v>0.01</c:v>
                </c:pt>
                <c:pt idx="3068">
                  <c:v>0.01</c:v>
                </c:pt>
                <c:pt idx="3070">
                  <c:v>0.01</c:v>
                </c:pt>
                <c:pt idx="3072">
                  <c:v>0.01</c:v>
                </c:pt>
                <c:pt idx="3074">
                  <c:v>0.01</c:v>
                </c:pt>
                <c:pt idx="3076">
                  <c:v>0.01</c:v>
                </c:pt>
                <c:pt idx="3077">
                  <c:v>0.04</c:v>
                </c:pt>
                <c:pt idx="3079">
                  <c:v>0.02</c:v>
                </c:pt>
                <c:pt idx="3081">
                  <c:v>0.01</c:v>
                </c:pt>
                <c:pt idx="3083">
                  <c:v>0.01</c:v>
                </c:pt>
                <c:pt idx="3085">
                  <c:v>0.01</c:v>
                </c:pt>
                <c:pt idx="3087">
                  <c:v>0.01</c:v>
                </c:pt>
                <c:pt idx="3089">
                  <c:v>0.02</c:v>
                </c:pt>
                <c:pt idx="3091">
                  <c:v>0.01</c:v>
                </c:pt>
                <c:pt idx="3092">
                  <c:v>0.01</c:v>
                </c:pt>
                <c:pt idx="3094">
                  <c:v>0.03</c:v>
                </c:pt>
                <c:pt idx="3096">
                  <c:v>0.02</c:v>
                </c:pt>
                <c:pt idx="3098">
                  <c:v>0.01</c:v>
                </c:pt>
                <c:pt idx="3100">
                  <c:v>0.02</c:v>
                </c:pt>
                <c:pt idx="3102">
                  <c:v>0.01</c:v>
                </c:pt>
                <c:pt idx="3104">
                  <c:v>0.01</c:v>
                </c:pt>
                <c:pt idx="3106">
                  <c:v>0.01</c:v>
                </c:pt>
                <c:pt idx="3107">
                  <c:v>0.01</c:v>
                </c:pt>
                <c:pt idx="3109">
                  <c:v>0.01</c:v>
                </c:pt>
                <c:pt idx="3111">
                  <c:v>0.05</c:v>
                </c:pt>
                <c:pt idx="3113">
                  <c:v>0.01</c:v>
                </c:pt>
                <c:pt idx="3115">
                  <c:v>0.01</c:v>
                </c:pt>
                <c:pt idx="3117">
                  <c:v>0.03</c:v>
                </c:pt>
                <c:pt idx="3119">
                  <c:v>0.04</c:v>
                </c:pt>
                <c:pt idx="3121">
                  <c:v>0.02</c:v>
                </c:pt>
                <c:pt idx="3122">
                  <c:v>0.03</c:v>
                </c:pt>
                <c:pt idx="3124">
                  <c:v>0.05</c:v>
                </c:pt>
                <c:pt idx="3126">
                  <c:v>0.04</c:v>
                </c:pt>
                <c:pt idx="3128">
                  <c:v>0.02</c:v>
                </c:pt>
                <c:pt idx="3130">
                  <c:v>0.02</c:v>
                </c:pt>
                <c:pt idx="3132">
                  <c:v>0.01</c:v>
                </c:pt>
                <c:pt idx="3134">
                  <c:v>0.02</c:v>
                </c:pt>
                <c:pt idx="3136">
                  <c:v>0.01</c:v>
                </c:pt>
                <c:pt idx="3137">
                  <c:v>0.01</c:v>
                </c:pt>
                <c:pt idx="3139">
                  <c:v>0.01</c:v>
                </c:pt>
                <c:pt idx="3141">
                  <c:v>0.01</c:v>
                </c:pt>
                <c:pt idx="3143">
                  <c:v>0.54</c:v>
                </c:pt>
                <c:pt idx="3145">
                  <c:v>0.02</c:v>
                </c:pt>
                <c:pt idx="3147">
                  <c:v>0.01</c:v>
                </c:pt>
                <c:pt idx="3149">
                  <c:v>0.01</c:v>
                </c:pt>
                <c:pt idx="3151">
                  <c:v>0.01</c:v>
                </c:pt>
                <c:pt idx="3152">
                  <c:v>0.01</c:v>
                </c:pt>
                <c:pt idx="3154">
                  <c:v>0.01</c:v>
                </c:pt>
                <c:pt idx="3156">
                  <c:v>0.01</c:v>
                </c:pt>
                <c:pt idx="3158">
                  <c:v>0.03</c:v>
                </c:pt>
                <c:pt idx="3160">
                  <c:v>0.02</c:v>
                </c:pt>
                <c:pt idx="3162">
                  <c:v>0.03</c:v>
                </c:pt>
                <c:pt idx="3164">
                  <c:v>0.03</c:v>
                </c:pt>
                <c:pt idx="3166">
                  <c:v>0.01</c:v>
                </c:pt>
                <c:pt idx="3167">
                  <c:v>0.03</c:v>
                </c:pt>
                <c:pt idx="3169">
                  <c:v>0.02</c:v>
                </c:pt>
                <c:pt idx="3171">
                  <c:v>0.01</c:v>
                </c:pt>
                <c:pt idx="3173">
                  <c:v>0.02</c:v>
                </c:pt>
                <c:pt idx="3175">
                  <c:v>0.02</c:v>
                </c:pt>
                <c:pt idx="3177">
                  <c:v>0.01</c:v>
                </c:pt>
                <c:pt idx="3179">
                  <c:v>0.01</c:v>
                </c:pt>
                <c:pt idx="3181">
                  <c:v>0.01</c:v>
                </c:pt>
                <c:pt idx="3182">
                  <c:v>0.01</c:v>
                </c:pt>
                <c:pt idx="3184">
                  <c:v>0.01</c:v>
                </c:pt>
                <c:pt idx="3186">
                  <c:v>0.01</c:v>
                </c:pt>
                <c:pt idx="3188">
                  <c:v>0.02</c:v>
                </c:pt>
                <c:pt idx="3190">
                  <c:v>0.01</c:v>
                </c:pt>
                <c:pt idx="3192">
                  <c:v>0.03</c:v>
                </c:pt>
                <c:pt idx="3194">
                  <c:v>0.03</c:v>
                </c:pt>
                <c:pt idx="3196">
                  <c:v>0.04</c:v>
                </c:pt>
                <c:pt idx="3197">
                  <c:v>0.06</c:v>
                </c:pt>
                <c:pt idx="3199">
                  <c:v>7.0000000000000007E-2</c:v>
                </c:pt>
                <c:pt idx="3201">
                  <c:v>0.06</c:v>
                </c:pt>
                <c:pt idx="3203">
                  <c:v>0.01</c:v>
                </c:pt>
                <c:pt idx="3205">
                  <c:v>0.32</c:v>
                </c:pt>
                <c:pt idx="3207">
                  <c:v>0.26</c:v>
                </c:pt>
                <c:pt idx="3209">
                  <c:v>0.36</c:v>
                </c:pt>
                <c:pt idx="3211">
                  <c:v>0.4</c:v>
                </c:pt>
                <c:pt idx="3212">
                  <c:v>0.43</c:v>
                </c:pt>
                <c:pt idx="3214">
                  <c:v>0.41</c:v>
                </c:pt>
                <c:pt idx="3216">
                  <c:v>0.31</c:v>
                </c:pt>
                <c:pt idx="3218">
                  <c:v>0.04</c:v>
                </c:pt>
                <c:pt idx="3220">
                  <c:v>0.22</c:v>
                </c:pt>
                <c:pt idx="3222">
                  <c:v>0.02</c:v>
                </c:pt>
                <c:pt idx="3224">
                  <c:v>0.34</c:v>
                </c:pt>
                <c:pt idx="3226">
                  <c:v>0.28000000000000003</c:v>
                </c:pt>
                <c:pt idx="3227">
                  <c:v>0.36</c:v>
                </c:pt>
                <c:pt idx="3229">
                  <c:v>0.32</c:v>
                </c:pt>
                <c:pt idx="3231">
                  <c:v>0.36</c:v>
                </c:pt>
                <c:pt idx="3233">
                  <c:v>0.34</c:v>
                </c:pt>
                <c:pt idx="3235">
                  <c:v>0.38</c:v>
                </c:pt>
                <c:pt idx="3237">
                  <c:v>0.28000000000000003</c:v>
                </c:pt>
                <c:pt idx="3239">
                  <c:v>0.31</c:v>
                </c:pt>
                <c:pt idx="3241">
                  <c:v>0.22</c:v>
                </c:pt>
                <c:pt idx="3242">
                  <c:v>0.28999999999999998</c:v>
                </c:pt>
                <c:pt idx="3244">
                  <c:v>0.19</c:v>
                </c:pt>
                <c:pt idx="3246">
                  <c:v>0.16</c:v>
                </c:pt>
                <c:pt idx="3248">
                  <c:v>0.17</c:v>
                </c:pt>
                <c:pt idx="3250">
                  <c:v>0.17</c:v>
                </c:pt>
                <c:pt idx="3252">
                  <c:v>0.17</c:v>
                </c:pt>
                <c:pt idx="3254">
                  <c:v>0.1</c:v>
                </c:pt>
                <c:pt idx="3256">
                  <c:v>0.09</c:v>
                </c:pt>
                <c:pt idx="3257">
                  <c:v>0.12</c:v>
                </c:pt>
                <c:pt idx="3259">
                  <c:v>0.06</c:v>
                </c:pt>
                <c:pt idx="3261">
                  <c:v>0.04</c:v>
                </c:pt>
                <c:pt idx="3263">
                  <c:v>0.03</c:v>
                </c:pt>
                <c:pt idx="3265">
                  <c:v>0.03</c:v>
                </c:pt>
                <c:pt idx="3267">
                  <c:v>0.04</c:v>
                </c:pt>
                <c:pt idx="3269">
                  <c:v>0.08</c:v>
                </c:pt>
                <c:pt idx="3271">
                  <c:v>0.01</c:v>
                </c:pt>
                <c:pt idx="3272">
                  <c:v>0.03</c:v>
                </c:pt>
                <c:pt idx="3274">
                  <c:v>0.02</c:v>
                </c:pt>
                <c:pt idx="3276">
                  <c:v>0.03</c:v>
                </c:pt>
                <c:pt idx="3278">
                  <c:v>0.05</c:v>
                </c:pt>
                <c:pt idx="3280">
                  <c:v>0.01</c:v>
                </c:pt>
                <c:pt idx="3282">
                  <c:v>0.03</c:v>
                </c:pt>
                <c:pt idx="3284">
                  <c:v>0.02</c:v>
                </c:pt>
                <c:pt idx="3286">
                  <c:v>0.02</c:v>
                </c:pt>
                <c:pt idx="3287">
                  <c:v>0.01</c:v>
                </c:pt>
                <c:pt idx="3289">
                  <c:v>0.08</c:v>
                </c:pt>
                <c:pt idx="3291">
                  <c:v>0.01</c:v>
                </c:pt>
                <c:pt idx="3293">
                  <c:v>0.01</c:v>
                </c:pt>
                <c:pt idx="3295">
                  <c:v>0.03</c:v>
                </c:pt>
                <c:pt idx="3297">
                  <c:v>0.02</c:v>
                </c:pt>
                <c:pt idx="3299">
                  <c:v>0.01</c:v>
                </c:pt>
                <c:pt idx="3301">
                  <c:v>0.01</c:v>
                </c:pt>
                <c:pt idx="3302">
                  <c:v>0.05</c:v>
                </c:pt>
                <c:pt idx="3304">
                  <c:v>0.06</c:v>
                </c:pt>
                <c:pt idx="3306">
                  <c:v>0.11</c:v>
                </c:pt>
                <c:pt idx="3308">
                  <c:v>0.11</c:v>
                </c:pt>
                <c:pt idx="3310">
                  <c:v>0.04</c:v>
                </c:pt>
                <c:pt idx="3312">
                  <c:v>0.05</c:v>
                </c:pt>
                <c:pt idx="3314">
                  <c:v>7.0000000000000007E-2</c:v>
                </c:pt>
                <c:pt idx="3316">
                  <c:v>0.01</c:v>
                </c:pt>
                <c:pt idx="3317">
                  <c:v>0.17</c:v>
                </c:pt>
                <c:pt idx="3319">
                  <c:v>0.03</c:v>
                </c:pt>
                <c:pt idx="3321">
                  <c:v>0.2</c:v>
                </c:pt>
                <c:pt idx="3323">
                  <c:v>0.02</c:v>
                </c:pt>
                <c:pt idx="3325">
                  <c:v>0.09</c:v>
                </c:pt>
                <c:pt idx="3327">
                  <c:v>0.03</c:v>
                </c:pt>
                <c:pt idx="3329">
                  <c:v>0.04</c:v>
                </c:pt>
                <c:pt idx="3331">
                  <c:v>0.01</c:v>
                </c:pt>
                <c:pt idx="3332">
                  <c:v>0.05</c:v>
                </c:pt>
                <c:pt idx="3334">
                  <c:v>0.01</c:v>
                </c:pt>
                <c:pt idx="3336">
                  <c:v>0.03</c:v>
                </c:pt>
                <c:pt idx="3338">
                  <c:v>0.03</c:v>
                </c:pt>
                <c:pt idx="3340">
                  <c:v>0.03</c:v>
                </c:pt>
                <c:pt idx="3342">
                  <c:v>0.04</c:v>
                </c:pt>
                <c:pt idx="3344">
                  <c:v>0.02</c:v>
                </c:pt>
                <c:pt idx="3346">
                  <c:v>0.01</c:v>
                </c:pt>
                <c:pt idx="3347">
                  <c:v>0.05</c:v>
                </c:pt>
                <c:pt idx="3349">
                  <c:v>0.03</c:v>
                </c:pt>
                <c:pt idx="3351">
                  <c:v>7.0000000000000007E-2</c:v>
                </c:pt>
                <c:pt idx="3353">
                  <c:v>0.03</c:v>
                </c:pt>
                <c:pt idx="3355">
                  <c:v>0.05</c:v>
                </c:pt>
                <c:pt idx="3357">
                  <c:v>0.05</c:v>
                </c:pt>
                <c:pt idx="3359">
                  <c:v>0.04</c:v>
                </c:pt>
                <c:pt idx="3361">
                  <c:v>0.01</c:v>
                </c:pt>
                <c:pt idx="3362">
                  <c:v>0.03</c:v>
                </c:pt>
                <c:pt idx="3364">
                  <c:v>0.02</c:v>
                </c:pt>
                <c:pt idx="3366">
                  <c:v>0.01</c:v>
                </c:pt>
                <c:pt idx="3368">
                  <c:v>0.04</c:v>
                </c:pt>
                <c:pt idx="3370">
                  <c:v>0.03</c:v>
                </c:pt>
                <c:pt idx="3372">
                  <c:v>0.04</c:v>
                </c:pt>
                <c:pt idx="3374">
                  <c:v>0.06</c:v>
                </c:pt>
                <c:pt idx="3376">
                  <c:v>0.01</c:v>
                </c:pt>
                <c:pt idx="3377">
                  <c:v>7.0000000000000007E-2</c:v>
                </c:pt>
                <c:pt idx="3379">
                  <c:v>0.05</c:v>
                </c:pt>
                <c:pt idx="3381">
                  <c:v>0.02</c:v>
                </c:pt>
                <c:pt idx="3383">
                  <c:v>0.02</c:v>
                </c:pt>
                <c:pt idx="3385">
                  <c:v>0.05</c:v>
                </c:pt>
                <c:pt idx="3387">
                  <c:v>0.04</c:v>
                </c:pt>
                <c:pt idx="3389">
                  <c:v>0.02</c:v>
                </c:pt>
                <c:pt idx="3391">
                  <c:v>0.01</c:v>
                </c:pt>
                <c:pt idx="3392">
                  <c:v>0.03</c:v>
                </c:pt>
                <c:pt idx="3394">
                  <c:v>0.03</c:v>
                </c:pt>
                <c:pt idx="3396">
                  <c:v>3.0000000000000001E-3</c:v>
                </c:pt>
                <c:pt idx="3398">
                  <c:v>7.0000000000000001E-3</c:v>
                </c:pt>
                <c:pt idx="3400">
                  <c:v>8.9999999999999993E-3</c:v>
                </c:pt>
                <c:pt idx="3402">
                  <c:v>0.01</c:v>
                </c:pt>
                <c:pt idx="3404">
                  <c:v>1.2E-2</c:v>
                </c:pt>
                <c:pt idx="3406">
                  <c:v>0.01</c:v>
                </c:pt>
                <c:pt idx="3407">
                  <c:v>8.9999999999999993E-3</c:v>
                </c:pt>
                <c:pt idx="3409">
                  <c:v>1.4E-2</c:v>
                </c:pt>
                <c:pt idx="3411">
                  <c:v>1.0999999999999999E-2</c:v>
                </c:pt>
                <c:pt idx="3413">
                  <c:v>0.01</c:v>
                </c:pt>
                <c:pt idx="3415">
                  <c:v>1.2E-2</c:v>
                </c:pt>
                <c:pt idx="3417">
                  <c:v>0.01</c:v>
                </c:pt>
                <c:pt idx="3419">
                  <c:v>0.01</c:v>
                </c:pt>
                <c:pt idx="3421">
                  <c:v>0.01</c:v>
                </c:pt>
                <c:pt idx="3422">
                  <c:v>8.0000000000000002E-3</c:v>
                </c:pt>
                <c:pt idx="3424">
                  <c:v>8.0000000000000002E-3</c:v>
                </c:pt>
                <c:pt idx="3426">
                  <c:v>1.0999999999999999E-2</c:v>
                </c:pt>
                <c:pt idx="3428">
                  <c:v>8.0000000000000002E-3</c:v>
                </c:pt>
                <c:pt idx="3430">
                  <c:v>5.0000000000000001E-3</c:v>
                </c:pt>
                <c:pt idx="3431">
                  <c:v>5.0000000000000001E-3</c:v>
                </c:pt>
                <c:pt idx="3433">
                  <c:v>8.0000000000000002E-3</c:v>
                </c:pt>
                <c:pt idx="3435">
                  <c:v>8.9999999999999993E-3</c:v>
                </c:pt>
                <c:pt idx="3437">
                  <c:v>5.0000000000000001E-3</c:v>
                </c:pt>
                <c:pt idx="3439">
                  <c:v>5.0000000000000001E-3</c:v>
                </c:pt>
                <c:pt idx="3441">
                  <c:v>5.0000000000000001E-3</c:v>
                </c:pt>
                <c:pt idx="3442">
                  <c:v>8.0000000000000002E-3</c:v>
                </c:pt>
                <c:pt idx="3444">
                  <c:v>8.0000000000000002E-3</c:v>
                </c:pt>
                <c:pt idx="3446">
                  <c:v>6.0000000000000001E-3</c:v>
                </c:pt>
                <c:pt idx="3448">
                  <c:v>1.7000000000000001E-2</c:v>
                </c:pt>
                <c:pt idx="3450">
                  <c:v>5.0000000000000001E-3</c:v>
                </c:pt>
                <c:pt idx="3451">
                  <c:v>6.0000000000000001E-3</c:v>
                </c:pt>
                <c:pt idx="3453">
                  <c:v>8.0000000000000002E-3</c:v>
                </c:pt>
                <c:pt idx="3455">
                  <c:v>5.0000000000000001E-3</c:v>
                </c:pt>
                <c:pt idx="3457">
                  <c:v>1.4E-2</c:v>
                </c:pt>
                <c:pt idx="3459">
                  <c:v>6.0000000000000001E-3</c:v>
                </c:pt>
                <c:pt idx="3461">
                  <c:v>5.0000000000000001E-3</c:v>
                </c:pt>
                <c:pt idx="3462">
                  <c:v>1E-3</c:v>
                </c:pt>
                <c:pt idx="3464">
                  <c:v>1.2999999999999999E-2</c:v>
                </c:pt>
                <c:pt idx="3466">
                  <c:v>8.9999999999999993E-3</c:v>
                </c:pt>
                <c:pt idx="3468">
                  <c:v>6.0000000000000001E-3</c:v>
                </c:pt>
                <c:pt idx="3470">
                  <c:v>3.0000000000000001E-3</c:v>
                </c:pt>
                <c:pt idx="3472">
                  <c:v>5.0000000000000001E-3</c:v>
                </c:pt>
                <c:pt idx="3473">
                  <c:v>7.0000000000000001E-3</c:v>
                </c:pt>
                <c:pt idx="3475">
                  <c:v>8.0000000000000002E-3</c:v>
                </c:pt>
                <c:pt idx="3477">
                  <c:v>6.0000000000000001E-3</c:v>
                </c:pt>
                <c:pt idx="3479">
                  <c:v>1.6E-2</c:v>
                </c:pt>
                <c:pt idx="3481">
                  <c:v>5.0000000000000001E-3</c:v>
                </c:pt>
                <c:pt idx="3482">
                  <c:v>5.0000000000000001E-3</c:v>
                </c:pt>
                <c:pt idx="3484">
                  <c:v>1.2999999999999999E-2</c:v>
                </c:pt>
                <c:pt idx="3486">
                  <c:v>8.9999999999999993E-3</c:v>
                </c:pt>
                <c:pt idx="3488">
                  <c:v>1.2E-2</c:v>
                </c:pt>
                <c:pt idx="3490">
                  <c:v>5.0000000000000001E-3</c:v>
                </c:pt>
                <c:pt idx="3492">
                  <c:v>1.2999999999999999E-2</c:v>
                </c:pt>
                <c:pt idx="3494">
                  <c:v>1.2E-2</c:v>
                </c:pt>
                <c:pt idx="3496">
                  <c:v>0.01</c:v>
                </c:pt>
                <c:pt idx="3498">
                  <c:v>5.0000000000000001E-3</c:v>
                </c:pt>
                <c:pt idx="3500">
                  <c:v>1.0999999999999999E-2</c:v>
                </c:pt>
                <c:pt idx="3502">
                  <c:v>3.0000000000000001E-3</c:v>
                </c:pt>
                <c:pt idx="3504">
                  <c:v>6.0000000000000001E-3</c:v>
                </c:pt>
                <c:pt idx="3506">
                  <c:v>1E-3</c:v>
                </c:pt>
                <c:pt idx="3508">
                  <c:v>2E-3</c:v>
                </c:pt>
                <c:pt idx="3510">
                  <c:v>6.0000000000000001E-3</c:v>
                </c:pt>
                <c:pt idx="3512">
                  <c:v>5.0000000000000001E-3</c:v>
                </c:pt>
                <c:pt idx="3514">
                  <c:v>3.0000000000000001E-3</c:v>
                </c:pt>
                <c:pt idx="3516">
                  <c:v>5.0000000000000001E-3</c:v>
                </c:pt>
                <c:pt idx="3518">
                  <c:v>5.0000000000000001E-3</c:v>
                </c:pt>
                <c:pt idx="3519">
                  <c:v>5.0000000000000001E-3</c:v>
                </c:pt>
                <c:pt idx="3521">
                  <c:v>4.0000000000000001E-3</c:v>
                </c:pt>
                <c:pt idx="3523">
                  <c:v>2E-3</c:v>
                </c:pt>
                <c:pt idx="3525">
                  <c:v>6.0000000000000001E-3</c:v>
                </c:pt>
                <c:pt idx="3527">
                  <c:v>8.0000000000000002E-3</c:v>
                </c:pt>
                <c:pt idx="3529">
                  <c:v>6.0000000000000001E-3</c:v>
                </c:pt>
                <c:pt idx="3531">
                  <c:v>4.0000000000000001E-3</c:v>
                </c:pt>
                <c:pt idx="3533">
                  <c:v>3.0000000000000001E-3</c:v>
                </c:pt>
                <c:pt idx="3535">
                  <c:v>8.0000000000000002E-3</c:v>
                </c:pt>
                <c:pt idx="3537">
                  <c:v>6.0000000000000001E-3</c:v>
                </c:pt>
                <c:pt idx="3539">
                  <c:v>4.0000000000000001E-3</c:v>
                </c:pt>
                <c:pt idx="3541">
                  <c:v>3.0000000000000001E-3</c:v>
                </c:pt>
                <c:pt idx="3543">
                  <c:v>1E-3</c:v>
                </c:pt>
                <c:pt idx="3545">
                  <c:v>5.0000000000000001E-3</c:v>
                </c:pt>
                <c:pt idx="3547">
                  <c:v>4.0000000000000001E-3</c:v>
                </c:pt>
                <c:pt idx="3549">
                  <c:v>4.0000000000000001E-3</c:v>
                </c:pt>
                <c:pt idx="3551">
                  <c:v>1.4E-2</c:v>
                </c:pt>
                <c:pt idx="3553">
                  <c:v>7.0000000000000001E-3</c:v>
                </c:pt>
                <c:pt idx="3555">
                  <c:v>4.0000000000000001E-3</c:v>
                </c:pt>
                <c:pt idx="3557">
                  <c:v>4.0000000000000001E-3</c:v>
                </c:pt>
                <c:pt idx="3559">
                  <c:v>0.01</c:v>
                </c:pt>
                <c:pt idx="3561">
                  <c:v>0.01</c:v>
                </c:pt>
                <c:pt idx="3563">
                  <c:v>8.0000000000000002E-3</c:v>
                </c:pt>
                <c:pt idx="3565">
                  <c:v>5.0000000000000001E-3</c:v>
                </c:pt>
                <c:pt idx="3566">
                  <c:v>3.0000000000000001E-3</c:v>
                </c:pt>
                <c:pt idx="3569">
                  <c:v>4.0000000000000001E-3</c:v>
                </c:pt>
                <c:pt idx="3571">
                  <c:v>6.0000000000000001E-3</c:v>
                </c:pt>
                <c:pt idx="3573">
                  <c:v>0.153</c:v>
                </c:pt>
                <c:pt idx="3575">
                  <c:v>0.21099999999999999</c:v>
                </c:pt>
                <c:pt idx="3577">
                  <c:v>0.41399999999999998</c:v>
                </c:pt>
                <c:pt idx="3579">
                  <c:v>0.32</c:v>
                </c:pt>
                <c:pt idx="3580">
                  <c:v>0.36299999999999999</c:v>
                </c:pt>
                <c:pt idx="3582">
                  <c:v>0.23200000000000001</c:v>
                </c:pt>
                <c:pt idx="3584">
                  <c:v>0.247</c:v>
                </c:pt>
                <c:pt idx="3586">
                  <c:v>0.13100000000000001</c:v>
                </c:pt>
                <c:pt idx="3588">
                  <c:v>9.9000000000000005E-2</c:v>
                </c:pt>
                <c:pt idx="3590">
                  <c:v>0.128</c:v>
                </c:pt>
                <c:pt idx="3592">
                  <c:v>5.3999999999999999E-2</c:v>
                </c:pt>
                <c:pt idx="3594">
                  <c:v>3.9E-2</c:v>
                </c:pt>
                <c:pt idx="3595">
                  <c:v>9.1999999999999998E-2</c:v>
                </c:pt>
                <c:pt idx="3597">
                  <c:v>0.02</c:v>
                </c:pt>
                <c:pt idx="3599">
                  <c:v>1.4E-2</c:v>
                </c:pt>
                <c:pt idx="3601">
                  <c:v>1.9E-2</c:v>
                </c:pt>
                <c:pt idx="3603">
                  <c:v>2.1000000000000001E-2</c:v>
                </c:pt>
                <c:pt idx="3605">
                  <c:v>7.0000000000000001E-3</c:v>
                </c:pt>
                <c:pt idx="3607">
                  <c:v>1.6E-2</c:v>
                </c:pt>
                <c:pt idx="3609">
                  <c:v>3.7999999999999999E-2</c:v>
                </c:pt>
                <c:pt idx="3610">
                  <c:v>3.2000000000000001E-2</c:v>
                </c:pt>
                <c:pt idx="3612">
                  <c:v>4.8000000000000001E-2</c:v>
                </c:pt>
                <c:pt idx="3614">
                  <c:v>6.2E-2</c:v>
                </c:pt>
                <c:pt idx="3616">
                  <c:v>4.4999999999999998E-2</c:v>
                </c:pt>
                <c:pt idx="3618">
                  <c:v>4.2999999999999997E-2</c:v>
                </c:pt>
                <c:pt idx="3620">
                  <c:v>4.9000000000000002E-2</c:v>
                </c:pt>
                <c:pt idx="3622">
                  <c:v>5.5E-2</c:v>
                </c:pt>
                <c:pt idx="3624">
                  <c:v>5.8999999999999997E-2</c:v>
                </c:pt>
                <c:pt idx="3625">
                  <c:v>7.1999999999999995E-2</c:v>
                </c:pt>
                <c:pt idx="3628">
                  <c:v>7.4999999999999997E-2</c:v>
                </c:pt>
                <c:pt idx="3629">
                  <c:v>8.4000000000000005E-2</c:v>
                </c:pt>
                <c:pt idx="3631">
                  <c:v>7.4999999999999997E-2</c:v>
                </c:pt>
                <c:pt idx="3633">
                  <c:v>4.7E-2</c:v>
                </c:pt>
                <c:pt idx="3635">
                  <c:v>2.1000000000000001E-2</c:v>
                </c:pt>
                <c:pt idx="3637">
                  <c:v>5.5E-2</c:v>
                </c:pt>
                <c:pt idx="3639">
                  <c:v>0.06</c:v>
                </c:pt>
                <c:pt idx="3640">
                  <c:v>3.9E-2</c:v>
                </c:pt>
                <c:pt idx="3642">
                  <c:v>2.5999999999999999E-2</c:v>
                </c:pt>
                <c:pt idx="3644">
                  <c:v>1.7999999999999999E-2</c:v>
                </c:pt>
                <c:pt idx="3646">
                  <c:v>3.4000000000000002E-2</c:v>
                </c:pt>
                <c:pt idx="3648">
                  <c:v>2.7E-2</c:v>
                </c:pt>
                <c:pt idx="3650">
                  <c:v>2.4E-2</c:v>
                </c:pt>
                <c:pt idx="3652">
                  <c:v>9.6000000000000002E-2</c:v>
                </c:pt>
                <c:pt idx="3654">
                  <c:v>0.14000000000000001</c:v>
                </c:pt>
                <c:pt idx="3655">
                  <c:v>0.128</c:v>
                </c:pt>
                <c:pt idx="3657">
                  <c:v>0.13300000000000001</c:v>
                </c:pt>
                <c:pt idx="3659">
                  <c:v>0.11799999999999999</c:v>
                </c:pt>
                <c:pt idx="3661">
                  <c:v>9.0999999999999998E-2</c:v>
                </c:pt>
                <c:pt idx="3663">
                  <c:v>4.8000000000000001E-2</c:v>
                </c:pt>
                <c:pt idx="3665">
                  <c:v>5.1999999999999998E-2</c:v>
                </c:pt>
                <c:pt idx="3667">
                  <c:v>4.2999999999999997E-2</c:v>
                </c:pt>
                <c:pt idx="3669">
                  <c:v>8.3000000000000004E-2</c:v>
                </c:pt>
                <c:pt idx="3670">
                  <c:v>6.0999999999999999E-2</c:v>
                </c:pt>
                <c:pt idx="3672">
                  <c:v>5.5E-2</c:v>
                </c:pt>
                <c:pt idx="3674">
                  <c:v>0.109</c:v>
                </c:pt>
                <c:pt idx="3676">
                  <c:v>0.05</c:v>
                </c:pt>
                <c:pt idx="3678">
                  <c:v>5.0999999999999997E-2</c:v>
                </c:pt>
                <c:pt idx="3680">
                  <c:v>6.3E-2</c:v>
                </c:pt>
                <c:pt idx="3682">
                  <c:v>8.6999999999999994E-2</c:v>
                </c:pt>
                <c:pt idx="3684">
                  <c:v>0.11</c:v>
                </c:pt>
                <c:pt idx="3685">
                  <c:v>4.5999999999999999E-2</c:v>
                </c:pt>
                <c:pt idx="3687">
                  <c:v>0.122</c:v>
                </c:pt>
                <c:pt idx="3689">
                  <c:v>9.0999999999999998E-2</c:v>
                </c:pt>
                <c:pt idx="3691">
                  <c:v>9.5000000000000001E-2</c:v>
                </c:pt>
                <c:pt idx="3693">
                  <c:v>7.3999999999999996E-2</c:v>
                </c:pt>
                <c:pt idx="3695">
                  <c:v>0.104</c:v>
                </c:pt>
                <c:pt idx="3697">
                  <c:v>7.9000000000000001E-2</c:v>
                </c:pt>
                <c:pt idx="3699">
                  <c:v>6.8000000000000005E-2</c:v>
                </c:pt>
                <c:pt idx="3700">
                  <c:v>0.17</c:v>
                </c:pt>
                <c:pt idx="3702">
                  <c:v>5.1999999999999998E-2</c:v>
                </c:pt>
                <c:pt idx="3704">
                  <c:v>0.10100000000000001</c:v>
                </c:pt>
                <c:pt idx="3706">
                  <c:v>6.0999999999999999E-2</c:v>
                </c:pt>
                <c:pt idx="3708">
                  <c:v>6.2E-2</c:v>
                </c:pt>
                <c:pt idx="3710">
                  <c:v>0.125</c:v>
                </c:pt>
                <c:pt idx="3712">
                  <c:v>0.105</c:v>
                </c:pt>
                <c:pt idx="3714">
                  <c:v>7.9000000000000001E-2</c:v>
                </c:pt>
                <c:pt idx="3715">
                  <c:v>9.1999999999999998E-2</c:v>
                </c:pt>
                <c:pt idx="3717">
                  <c:v>9.0999999999999998E-2</c:v>
                </c:pt>
                <c:pt idx="3719">
                  <c:v>5.8999999999999997E-2</c:v>
                </c:pt>
                <c:pt idx="3721">
                  <c:v>5.3999999999999999E-2</c:v>
                </c:pt>
                <c:pt idx="3723">
                  <c:v>2.5999999999999999E-2</c:v>
                </c:pt>
                <c:pt idx="3725">
                  <c:v>0.05</c:v>
                </c:pt>
                <c:pt idx="3727">
                  <c:v>2.1000000000000001E-2</c:v>
                </c:pt>
                <c:pt idx="3729">
                  <c:v>1.2999999999999999E-2</c:v>
                </c:pt>
                <c:pt idx="3730">
                  <c:v>1.7999999999999999E-2</c:v>
                </c:pt>
                <c:pt idx="3732">
                  <c:v>1.9E-2</c:v>
                </c:pt>
                <c:pt idx="3734">
                  <c:v>2.1000000000000001E-2</c:v>
                </c:pt>
                <c:pt idx="3736">
                  <c:v>1.2E-2</c:v>
                </c:pt>
                <c:pt idx="3738">
                  <c:v>8.9999999999999993E-3</c:v>
                </c:pt>
                <c:pt idx="3740">
                  <c:v>1.4999999999999999E-2</c:v>
                </c:pt>
                <c:pt idx="3742">
                  <c:v>3.0000000000000001E-3</c:v>
                </c:pt>
                <c:pt idx="3744">
                  <c:v>5.0000000000000001E-3</c:v>
                </c:pt>
                <c:pt idx="3745">
                  <c:v>7.0000000000000001E-3</c:v>
                </c:pt>
                <c:pt idx="3747">
                  <c:v>8.0000000000000002E-3</c:v>
                </c:pt>
                <c:pt idx="3749">
                  <c:v>7.0000000000000001E-3</c:v>
                </c:pt>
                <c:pt idx="3751">
                  <c:v>4.0000000000000001E-3</c:v>
                </c:pt>
                <c:pt idx="3753">
                  <c:v>1.4E-2</c:v>
                </c:pt>
                <c:pt idx="3755">
                  <c:v>5.0000000000000001E-3</c:v>
                </c:pt>
                <c:pt idx="3757">
                  <c:v>5.0000000000000001E-3</c:v>
                </c:pt>
                <c:pt idx="3765">
                  <c:v>8.9999999999999993E-3</c:v>
                </c:pt>
                <c:pt idx="3767">
                  <c:v>3.0000000000000001E-3</c:v>
                </c:pt>
                <c:pt idx="3769">
                  <c:v>6.0000000000000001E-3</c:v>
                </c:pt>
                <c:pt idx="3771">
                  <c:v>5.0000000000000001E-3</c:v>
                </c:pt>
                <c:pt idx="3772">
                  <c:v>8.0000000000000002E-3</c:v>
                </c:pt>
                <c:pt idx="3774">
                  <c:v>8.0000000000000002E-3</c:v>
                </c:pt>
                <c:pt idx="3776">
                  <c:v>5.0000000000000001E-3</c:v>
                </c:pt>
                <c:pt idx="3778">
                  <c:v>8.9999999999999993E-3</c:v>
                </c:pt>
                <c:pt idx="3780">
                  <c:v>6.0000000000000001E-3</c:v>
                </c:pt>
                <c:pt idx="3782">
                  <c:v>8.0000000000000002E-3</c:v>
                </c:pt>
                <c:pt idx="3784">
                  <c:v>6.0000000000000001E-3</c:v>
                </c:pt>
                <c:pt idx="3786">
                  <c:v>5.0000000000000001E-3</c:v>
                </c:pt>
                <c:pt idx="3787">
                  <c:v>1.2999999999999999E-2</c:v>
                </c:pt>
                <c:pt idx="3789">
                  <c:v>6.0000000000000001E-3</c:v>
                </c:pt>
                <c:pt idx="3791">
                  <c:v>6.0000000000000001E-3</c:v>
                </c:pt>
                <c:pt idx="3793">
                  <c:v>6.0000000000000001E-3</c:v>
                </c:pt>
                <c:pt idx="3795">
                  <c:v>7.0000000000000001E-3</c:v>
                </c:pt>
                <c:pt idx="3797">
                  <c:v>1.2999999999999999E-2</c:v>
                </c:pt>
                <c:pt idx="3799">
                  <c:v>6.0000000000000001E-3</c:v>
                </c:pt>
                <c:pt idx="3801">
                  <c:v>5.0000000000000001E-3</c:v>
                </c:pt>
                <c:pt idx="3802">
                  <c:v>8.0000000000000002E-3</c:v>
                </c:pt>
                <c:pt idx="3804">
                  <c:v>2.1000000000000001E-2</c:v>
                </c:pt>
                <c:pt idx="3806">
                  <c:v>7.0000000000000001E-3</c:v>
                </c:pt>
                <c:pt idx="3808">
                  <c:v>1.4E-2</c:v>
                </c:pt>
                <c:pt idx="3810">
                  <c:v>7.0000000000000001E-3</c:v>
                </c:pt>
                <c:pt idx="3812">
                  <c:v>2.5000000000000001E-2</c:v>
                </c:pt>
                <c:pt idx="3814">
                  <c:v>8.9999999999999993E-3</c:v>
                </c:pt>
                <c:pt idx="3816">
                  <c:v>0</c:v>
                </c:pt>
                <c:pt idx="3817">
                  <c:v>8.9999999999999993E-3</c:v>
                </c:pt>
                <c:pt idx="3819">
                  <c:v>7.0000000000000001E-3</c:v>
                </c:pt>
                <c:pt idx="3821">
                  <c:v>8.9999999999999993E-3</c:v>
                </c:pt>
                <c:pt idx="3823">
                  <c:v>7.0000000000000001E-3</c:v>
                </c:pt>
                <c:pt idx="3825">
                  <c:v>6.0000000000000001E-3</c:v>
                </c:pt>
                <c:pt idx="3827">
                  <c:v>4.0000000000000001E-3</c:v>
                </c:pt>
                <c:pt idx="3829">
                  <c:v>5.0000000000000001E-3</c:v>
                </c:pt>
                <c:pt idx="3831">
                  <c:v>5.0000000000000001E-3</c:v>
                </c:pt>
                <c:pt idx="3832">
                  <c:v>0.01</c:v>
                </c:pt>
                <c:pt idx="3834">
                  <c:v>8.0000000000000002E-3</c:v>
                </c:pt>
                <c:pt idx="3836">
                  <c:v>7.0000000000000001E-3</c:v>
                </c:pt>
                <c:pt idx="3838">
                  <c:v>8.0000000000000002E-3</c:v>
                </c:pt>
                <c:pt idx="3841">
                  <c:v>6.0000000000000001E-3</c:v>
                </c:pt>
                <c:pt idx="3843">
                  <c:v>8.9999999999999993E-3</c:v>
                </c:pt>
                <c:pt idx="3845">
                  <c:v>5.0000000000000001E-3</c:v>
                </c:pt>
                <c:pt idx="3846">
                  <c:v>7.0000000000000001E-3</c:v>
                </c:pt>
                <c:pt idx="3848">
                  <c:v>8.0000000000000002E-3</c:v>
                </c:pt>
                <c:pt idx="3850">
                  <c:v>8.9999999999999993E-3</c:v>
                </c:pt>
                <c:pt idx="3852">
                  <c:v>8.0000000000000002E-3</c:v>
                </c:pt>
                <c:pt idx="3854">
                  <c:v>6.0000000000000001E-3</c:v>
                </c:pt>
                <c:pt idx="3856">
                  <c:v>8.0000000000000002E-3</c:v>
                </c:pt>
                <c:pt idx="3858">
                  <c:v>5.0000000000000001E-3</c:v>
                </c:pt>
                <c:pt idx="3860">
                  <c:v>4.0000000000000001E-3</c:v>
                </c:pt>
                <c:pt idx="3862">
                  <c:v>1E-3</c:v>
                </c:pt>
                <c:pt idx="3864">
                  <c:v>2E-3</c:v>
                </c:pt>
                <c:pt idx="3866">
                  <c:v>3.0000000000000001E-3</c:v>
                </c:pt>
                <c:pt idx="3868">
                  <c:v>2.5999999999999999E-2</c:v>
                </c:pt>
                <c:pt idx="3870">
                  <c:v>6.0000000000000001E-3</c:v>
                </c:pt>
                <c:pt idx="3872">
                  <c:v>1E-3</c:v>
                </c:pt>
                <c:pt idx="3874">
                  <c:v>1E-3</c:v>
                </c:pt>
                <c:pt idx="3876">
                  <c:v>2E-3</c:v>
                </c:pt>
                <c:pt idx="3878">
                  <c:v>3.0000000000000001E-3</c:v>
                </c:pt>
                <c:pt idx="3880">
                  <c:v>2E-3</c:v>
                </c:pt>
                <c:pt idx="3882">
                  <c:v>1.4999999999999999E-2</c:v>
                </c:pt>
                <c:pt idx="3884">
                  <c:v>5.0000000000000001E-3</c:v>
                </c:pt>
                <c:pt idx="3885">
                  <c:v>5.0000000000000001E-3</c:v>
                </c:pt>
                <c:pt idx="3887">
                  <c:v>1E-3</c:v>
                </c:pt>
                <c:pt idx="3888">
                  <c:v>1E-3</c:v>
                </c:pt>
                <c:pt idx="3889">
                  <c:v>1E-3</c:v>
                </c:pt>
                <c:pt idx="3891">
                  <c:v>2E-3</c:v>
                </c:pt>
                <c:pt idx="3893">
                  <c:v>5.0000000000000001E-3</c:v>
                </c:pt>
                <c:pt idx="3895">
                  <c:v>5.0000000000000001E-3</c:v>
                </c:pt>
                <c:pt idx="3897">
                  <c:v>5.0000000000000001E-3</c:v>
                </c:pt>
                <c:pt idx="3899">
                  <c:v>4.0000000000000001E-3</c:v>
                </c:pt>
                <c:pt idx="3901">
                  <c:v>5.0000000000000001E-3</c:v>
                </c:pt>
                <c:pt idx="3903">
                  <c:v>3.0000000000000001E-3</c:v>
                </c:pt>
                <c:pt idx="3905">
                  <c:v>3.0000000000000001E-3</c:v>
                </c:pt>
                <c:pt idx="3907">
                  <c:v>4.0000000000000001E-3</c:v>
                </c:pt>
                <c:pt idx="3909">
                  <c:v>3.0000000000000001E-3</c:v>
                </c:pt>
                <c:pt idx="3911">
                  <c:v>2E-3</c:v>
                </c:pt>
                <c:pt idx="3913">
                  <c:v>8.9999999999999993E-3</c:v>
                </c:pt>
                <c:pt idx="3915">
                  <c:v>1E-3</c:v>
                </c:pt>
                <c:pt idx="3917">
                  <c:v>1E-3</c:v>
                </c:pt>
                <c:pt idx="3919">
                  <c:v>1E-3</c:v>
                </c:pt>
                <c:pt idx="3921">
                  <c:v>5.0000000000000001E-3</c:v>
                </c:pt>
                <c:pt idx="3923">
                  <c:v>4.0000000000000001E-3</c:v>
                </c:pt>
                <c:pt idx="3925">
                  <c:v>3.0000000000000001E-3</c:v>
                </c:pt>
                <c:pt idx="3927">
                  <c:v>1.0999999999999999E-2</c:v>
                </c:pt>
                <c:pt idx="3929">
                  <c:v>3.0000000000000001E-3</c:v>
                </c:pt>
                <c:pt idx="3931">
                  <c:v>2E-3</c:v>
                </c:pt>
                <c:pt idx="3933">
                  <c:v>1E-3</c:v>
                </c:pt>
                <c:pt idx="3935">
                  <c:v>1E-3</c:v>
                </c:pt>
                <c:pt idx="3937">
                  <c:v>5.0000000000000001E-3</c:v>
                </c:pt>
                <c:pt idx="3939">
                  <c:v>1E-3</c:v>
                </c:pt>
                <c:pt idx="3941">
                  <c:v>0</c:v>
                </c:pt>
                <c:pt idx="3942">
                  <c:v>1.9E-2</c:v>
                </c:pt>
                <c:pt idx="3944">
                  <c:v>6.0000000000000001E-3</c:v>
                </c:pt>
                <c:pt idx="3946">
                  <c:v>4.0000000000000001E-3</c:v>
                </c:pt>
                <c:pt idx="3948">
                  <c:v>4.0000000000000001E-3</c:v>
                </c:pt>
                <c:pt idx="3950">
                  <c:v>1E-3</c:v>
                </c:pt>
                <c:pt idx="3952">
                  <c:v>1.2999999999999999E-2</c:v>
                </c:pt>
                <c:pt idx="3954">
                  <c:v>4.0000000000000001E-3</c:v>
                </c:pt>
                <c:pt idx="3956">
                  <c:v>1.4999999999999999E-2</c:v>
                </c:pt>
                <c:pt idx="3958">
                  <c:v>6.0000000000000001E-3</c:v>
                </c:pt>
                <c:pt idx="3960">
                  <c:v>5.0000000000000001E-3</c:v>
                </c:pt>
                <c:pt idx="3962">
                  <c:v>0.01</c:v>
                </c:pt>
                <c:pt idx="3964">
                  <c:v>7.0000000000000001E-3</c:v>
                </c:pt>
                <c:pt idx="3966">
                  <c:v>1.2999999999999999E-2</c:v>
                </c:pt>
                <c:pt idx="3967">
                  <c:v>7.0000000000000001E-3</c:v>
                </c:pt>
                <c:pt idx="3969">
                  <c:v>4.0000000000000001E-3</c:v>
                </c:pt>
                <c:pt idx="3971">
                  <c:v>2.5999999999999999E-2</c:v>
                </c:pt>
                <c:pt idx="3973">
                  <c:v>6.0000000000000001E-3</c:v>
                </c:pt>
                <c:pt idx="3976">
                  <c:v>6.0000000000000001E-3</c:v>
                </c:pt>
                <c:pt idx="3977">
                  <c:v>6.0000000000000001E-3</c:v>
                </c:pt>
                <c:pt idx="3979">
                  <c:v>4.0000000000000001E-3</c:v>
                </c:pt>
                <c:pt idx="3981">
                  <c:v>8.0000000000000002E-3</c:v>
                </c:pt>
                <c:pt idx="3983">
                  <c:v>4.0000000000000001E-3</c:v>
                </c:pt>
                <c:pt idx="3985">
                  <c:v>2.7E-2</c:v>
                </c:pt>
                <c:pt idx="3987">
                  <c:v>4.0000000000000001E-3</c:v>
                </c:pt>
                <c:pt idx="3989">
                  <c:v>3.0000000000000001E-3</c:v>
                </c:pt>
                <c:pt idx="3991">
                  <c:v>6.0000000000000001E-3</c:v>
                </c:pt>
                <c:pt idx="3993">
                  <c:v>5.0000000000000001E-3</c:v>
                </c:pt>
                <c:pt idx="3995">
                  <c:v>6.0000000000000001E-3</c:v>
                </c:pt>
                <c:pt idx="3997">
                  <c:v>4.0000000000000001E-3</c:v>
                </c:pt>
                <c:pt idx="3999">
                  <c:v>2.4E-2</c:v>
                </c:pt>
                <c:pt idx="4001">
                  <c:v>4.0000000000000001E-3</c:v>
                </c:pt>
                <c:pt idx="4003">
                  <c:v>8.0000000000000002E-3</c:v>
                </c:pt>
                <c:pt idx="4005">
                  <c:v>1.7999999999999999E-2</c:v>
                </c:pt>
                <c:pt idx="4007">
                  <c:v>4.0000000000000001E-3</c:v>
                </c:pt>
                <c:pt idx="4009">
                  <c:v>7.0000000000000001E-3</c:v>
                </c:pt>
                <c:pt idx="4011">
                  <c:v>7.0000000000000001E-3</c:v>
                </c:pt>
                <c:pt idx="4013">
                  <c:v>6.0000000000000001E-3</c:v>
                </c:pt>
                <c:pt idx="4014">
                  <c:v>1.0999999999999999E-2</c:v>
                </c:pt>
                <c:pt idx="4016">
                  <c:v>6.0000000000000001E-3</c:v>
                </c:pt>
                <c:pt idx="4018">
                  <c:v>1E-3</c:v>
                </c:pt>
                <c:pt idx="4020">
                  <c:v>2E-3</c:v>
                </c:pt>
                <c:pt idx="4022">
                  <c:v>1.6E-2</c:v>
                </c:pt>
                <c:pt idx="4024">
                  <c:v>2E-3</c:v>
                </c:pt>
                <c:pt idx="4026">
                  <c:v>3.0000000000000001E-3</c:v>
                </c:pt>
                <c:pt idx="4028">
                  <c:v>1.2E-2</c:v>
                </c:pt>
                <c:pt idx="4031">
                  <c:v>6.0000000000000001E-3</c:v>
                </c:pt>
                <c:pt idx="4033">
                  <c:v>4.0000000000000001E-3</c:v>
                </c:pt>
                <c:pt idx="4035">
                  <c:v>7.0000000000000001E-3</c:v>
                </c:pt>
                <c:pt idx="4037">
                  <c:v>3.0000000000000001E-3</c:v>
                </c:pt>
                <c:pt idx="4039">
                  <c:v>4.0000000000000001E-3</c:v>
                </c:pt>
                <c:pt idx="4041">
                  <c:v>7.0000000000000001E-3</c:v>
                </c:pt>
                <c:pt idx="4043">
                  <c:v>1E-3</c:v>
                </c:pt>
                <c:pt idx="4045">
                  <c:v>1E-3</c:v>
                </c:pt>
                <c:pt idx="4047">
                  <c:v>3.0000000000000001E-3</c:v>
                </c:pt>
                <c:pt idx="4049">
                  <c:v>4.0000000000000001E-3</c:v>
                </c:pt>
                <c:pt idx="4051">
                  <c:v>3.0000000000000001E-3</c:v>
                </c:pt>
                <c:pt idx="4053">
                  <c:v>5.0000000000000001E-3</c:v>
                </c:pt>
                <c:pt idx="4055">
                  <c:v>0.04</c:v>
                </c:pt>
                <c:pt idx="4057">
                  <c:v>3.0000000000000001E-3</c:v>
                </c:pt>
                <c:pt idx="4059">
                  <c:v>1E-3</c:v>
                </c:pt>
                <c:pt idx="406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A6A-47EE-A12A-DDC59CF6F4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5902256"/>
        <c:axId val="715901928"/>
      </c:scatterChart>
      <c:valAx>
        <c:axId val="715902256"/>
        <c:scaling>
          <c:orientation val="minMax"/>
          <c:min val="41265"/>
        </c:scaling>
        <c:delete val="0"/>
        <c:axPos val="b"/>
        <c:numFmt formatCode="[$-409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5901928"/>
        <c:crosses val="autoZero"/>
        <c:crossBetween val="midCat"/>
        <c:majorUnit val="182.5"/>
      </c:valAx>
      <c:valAx>
        <c:axId val="715901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Mn, mg/L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59022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278991534508906"/>
          <c:y val="1.2738674328330198E-2"/>
          <c:w val="0.14585991654889294"/>
          <c:h val="0.11358835463578801"/>
        </c:manualLayout>
      </c:layout>
      <c:overlay val="0"/>
      <c:spPr>
        <a:noFill/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15096301368128"/>
          <c:y val="4.7801675489916949E-2"/>
          <c:w val="0.84299466189914662"/>
          <c:h val="0.784957771480287"/>
        </c:manualLayout>
      </c:layout>
      <c:scatterChart>
        <c:scatterStyle val="lineMarker"/>
        <c:varyColors val="0"/>
        <c:ser>
          <c:idx val="0"/>
          <c:order val="0"/>
          <c:tx>
            <c:v>Influent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'PKM TSF Treatment Sys'!$F$7596:$F$10974</c:f>
              <c:numCache>
                <c:formatCode>m/d/yyyy</c:formatCode>
                <c:ptCount val="3379"/>
                <c:pt idx="0">
                  <c:v>41406</c:v>
                </c:pt>
                <c:pt idx="1">
                  <c:v>41406</c:v>
                </c:pt>
                <c:pt idx="2">
                  <c:v>41407</c:v>
                </c:pt>
                <c:pt idx="3">
                  <c:v>41407</c:v>
                </c:pt>
                <c:pt idx="4">
                  <c:v>41408</c:v>
                </c:pt>
                <c:pt idx="5">
                  <c:v>41408</c:v>
                </c:pt>
                <c:pt idx="6">
                  <c:v>41409</c:v>
                </c:pt>
                <c:pt idx="7">
                  <c:v>41409</c:v>
                </c:pt>
                <c:pt idx="8">
                  <c:v>41410</c:v>
                </c:pt>
                <c:pt idx="9">
                  <c:v>41410</c:v>
                </c:pt>
                <c:pt idx="10">
                  <c:v>41411</c:v>
                </c:pt>
                <c:pt idx="11">
                  <c:v>41411</c:v>
                </c:pt>
                <c:pt idx="12">
                  <c:v>41412</c:v>
                </c:pt>
                <c:pt idx="13">
                  <c:v>41412</c:v>
                </c:pt>
                <c:pt idx="14">
                  <c:v>41413</c:v>
                </c:pt>
                <c:pt idx="15">
                  <c:v>41413</c:v>
                </c:pt>
                <c:pt idx="16">
                  <c:v>41414</c:v>
                </c:pt>
                <c:pt idx="17">
                  <c:v>41414</c:v>
                </c:pt>
                <c:pt idx="18">
                  <c:v>41415</c:v>
                </c:pt>
                <c:pt idx="19">
                  <c:v>41415</c:v>
                </c:pt>
                <c:pt idx="20">
                  <c:v>41416</c:v>
                </c:pt>
                <c:pt idx="21">
                  <c:v>41416</c:v>
                </c:pt>
                <c:pt idx="22">
                  <c:v>41417</c:v>
                </c:pt>
                <c:pt idx="23">
                  <c:v>41417</c:v>
                </c:pt>
                <c:pt idx="24">
                  <c:v>41418</c:v>
                </c:pt>
                <c:pt idx="25">
                  <c:v>41418</c:v>
                </c:pt>
                <c:pt idx="26">
                  <c:v>41420</c:v>
                </c:pt>
                <c:pt idx="27">
                  <c:v>41420</c:v>
                </c:pt>
                <c:pt idx="28">
                  <c:v>41420</c:v>
                </c:pt>
                <c:pt idx="29">
                  <c:v>41420</c:v>
                </c:pt>
                <c:pt idx="30">
                  <c:v>41421</c:v>
                </c:pt>
                <c:pt idx="31">
                  <c:v>41421</c:v>
                </c:pt>
                <c:pt idx="32">
                  <c:v>41422</c:v>
                </c:pt>
                <c:pt idx="33">
                  <c:v>41422</c:v>
                </c:pt>
                <c:pt idx="34">
                  <c:v>41423</c:v>
                </c:pt>
                <c:pt idx="35">
                  <c:v>41423</c:v>
                </c:pt>
                <c:pt idx="36">
                  <c:v>41437</c:v>
                </c:pt>
                <c:pt idx="37">
                  <c:v>41437</c:v>
                </c:pt>
                <c:pt idx="38">
                  <c:v>41438</c:v>
                </c:pt>
                <c:pt idx="39">
                  <c:v>41438</c:v>
                </c:pt>
                <c:pt idx="40">
                  <c:v>41439</c:v>
                </c:pt>
                <c:pt idx="41">
                  <c:v>41439</c:v>
                </c:pt>
                <c:pt idx="42">
                  <c:v>41440</c:v>
                </c:pt>
                <c:pt idx="43">
                  <c:v>41440</c:v>
                </c:pt>
                <c:pt idx="44">
                  <c:v>41441</c:v>
                </c:pt>
                <c:pt idx="45">
                  <c:v>41441</c:v>
                </c:pt>
                <c:pt idx="46">
                  <c:v>41442</c:v>
                </c:pt>
                <c:pt idx="47">
                  <c:v>41442</c:v>
                </c:pt>
                <c:pt idx="48">
                  <c:v>41443</c:v>
                </c:pt>
                <c:pt idx="49">
                  <c:v>41443</c:v>
                </c:pt>
                <c:pt idx="50">
                  <c:v>41444</c:v>
                </c:pt>
                <c:pt idx="51">
                  <c:v>41444</c:v>
                </c:pt>
                <c:pt idx="52">
                  <c:v>41445</c:v>
                </c:pt>
                <c:pt idx="53">
                  <c:v>41445</c:v>
                </c:pt>
                <c:pt idx="54">
                  <c:v>41446</c:v>
                </c:pt>
                <c:pt idx="55">
                  <c:v>41446</c:v>
                </c:pt>
                <c:pt idx="56">
                  <c:v>41447</c:v>
                </c:pt>
                <c:pt idx="57">
                  <c:v>41447</c:v>
                </c:pt>
                <c:pt idx="58">
                  <c:v>41448</c:v>
                </c:pt>
                <c:pt idx="59">
                  <c:v>41448</c:v>
                </c:pt>
                <c:pt idx="60">
                  <c:v>41449</c:v>
                </c:pt>
                <c:pt idx="61">
                  <c:v>41449</c:v>
                </c:pt>
                <c:pt idx="62">
                  <c:v>41449</c:v>
                </c:pt>
                <c:pt idx="63">
                  <c:v>41450</c:v>
                </c:pt>
                <c:pt idx="64">
                  <c:v>41450</c:v>
                </c:pt>
                <c:pt idx="65">
                  <c:v>41451</c:v>
                </c:pt>
                <c:pt idx="66">
                  <c:v>41451</c:v>
                </c:pt>
                <c:pt idx="67">
                  <c:v>41452</c:v>
                </c:pt>
                <c:pt idx="68">
                  <c:v>41452</c:v>
                </c:pt>
                <c:pt idx="69">
                  <c:v>41453</c:v>
                </c:pt>
                <c:pt idx="70">
                  <c:v>41453</c:v>
                </c:pt>
                <c:pt idx="71">
                  <c:v>41454</c:v>
                </c:pt>
                <c:pt idx="72">
                  <c:v>41454</c:v>
                </c:pt>
                <c:pt idx="73">
                  <c:v>41455</c:v>
                </c:pt>
                <c:pt idx="74">
                  <c:v>41455</c:v>
                </c:pt>
                <c:pt idx="75">
                  <c:v>41456</c:v>
                </c:pt>
                <c:pt idx="76">
                  <c:v>41456</c:v>
                </c:pt>
                <c:pt idx="77">
                  <c:v>41457</c:v>
                </c:pt>
                <c:pt idx="78">
                  <c:v>41457</c:v>
                </c:pt>
                <c:pt idx="79">
                  <c:v>41458</c:v>
                </c:pt>
                <c:pt idx="80">
                  <c:v>41458</c:v>
                </c:pt>
                <c:pt idx="81">
                  <c:v>41459</c:v>
                </c:pt>
                <c:pt idx="82">
                  <c:v>41459</c:v>
                </c:pt>
                <c:pt idx="83">
                  <c:v>41460</c:v>
                </c:pt>
                <c:pt idx="84">
                  <c:v>41460</c:v>
                </c:pt>
                <c:pt idx="85">
                  <c:v>41461</c:v>
                </c:pt>
                <c:pt idx="86">
                  <c:v>41461</c:v>
                </c:pt>
                <c:pt idx="87">
                  <c:v>41462</c:v>
                </c:pt>
                <c:pt idx="88">
                  <c:v>41462</c:v>
                </c:pt>
                <c:pt idx="89">
                  <c:v>41463</c:v>
                </c:pt>
                <c:pt idx="90">
                  <c:v>41463</c:v>
                </c:pt>
                <c:pt idx="91">
                  <c:v>41464</c:v>
                </c:pt>
                <c:pt idx="92">
                  <c:v>41464</c:v>
                </c:pt>
                <c:pt idx="93">
                  <c:v>41465</c:v>
                </c:pt>
                <c:pt idx="94">
                  <c:v>41465</c:v>
                </c:pt>
                <c:pt idx="95">
                  <c:v>41466</c:v>
                </c:pt>
                <c:pt idx="96">
                  <c:v>41466</c:v>
                </c:pt>
                <c:pt idx="97">
                  <c:v>41466</c:v>
                </c:pt>
                <c:pt idx="98">
                  <c:v>41467</c:v>
                </c:pt>
                <c:pt idx="99">
                  <c:v>41467</c:v>
                </c:pt>
                <c:pt idx="100">
                  <c:v>41468</c:v>
                </c:pt>
                <c:pt idx="101">
                  <c:v>41468</c:v>
                </c:pt>
                <c:pt idx="102">
                  <c:v>41469</c:v>
                </c:pt>
                <c:pt idx="103">
                  <c:v>41469</c:v>
                </c:pt>
                <c:pt idx="104">
                  <c:v>41470</c:v>
                </c:pt>
                <c:pt idx="105">
                  <c:v>41470</c:v>
                </c:pt>
                <c:pt idx="106">
                  <c:v>41471</c:v>
                </c:pt>
                <c:pt idx="107">
                  <c:v>41471</c:v>
                </c:pt>
                <c:pt idx="108">
                  <c:v>41472</c:v>
                </c:pt>
                <c:pt idx="109">
                  <c:v>41472</c:v>
                </c:pt>
                <c:pt idx="110">
                  <c:v>41473</c:v>
                </c:pt>
                <c:pt idx="111">
                  <c:v>41473</c:v>
                </c:pt>
                <c:pt idx="112">
                  <c:v>41474</c:v>
                </c:pt>
                <c:pt idx="113">
                  <c:v>41474</c:v>
                </c:pt>
                <c:pt idx="114">
                  <c:v>41475</c:v>
                </c:pt>
                <c:pt idx="115">
                  <c:v>41475</c:v>
                </c:pt>
                <c:pt idx="116">
                  <c:v>41476</c:v>
                </c:pt>
                <c:pt idx="117">
                  <c:v>41476</c:v>
                </c:pt>
                <c:pt idx="118">
                  <c:v>41477</c:v>
                </c:pt>
                <c:pt idx="119">
                  <c:v>41477</c:v>
                </c:pt>
                <c:pt idx="120">
                  <c:v>41478</c:v>
                </c:pt>
                <c:pt idx="121">
                  <c:v>41478</c:v>
                </c:pt>
                <c:pt idx="122">
                  <c:v>41479</c:v>
                </c:pt>
                <c:pt idx="123">
                  <c:v>41479</c:v>
                </c:pt>
                <c:pt idx="124">
                  <c:v>41480</c:v>
                </c:pt>
                <c:pt idx="125">
                  <c:v>41480</c:v>
                </c:pt>
                <c:pt idx="126">
                  <c:v>41481</c:v>
                </c:pt>
                <c:pt idx="127">
                  <c:v>41481</c:v>
                </c:pt>
                <c:pt idx="128">
                  <c:v>41482</c:v>
                </c:pt>
                <c:pt idx="129">
                  <c:v>41482</c:v>
                </c:pt>
                <c:pt idx="130">
                  <c:v>41483</c:v>
                </c:pt>
                <c:pt idx="131">
                  <c:v>41483</c:v>
                </c:pt>
                <c:pt idx="132">
                  <c:v>41484</c:v>
                </c:pt>
                <c:pt idx="133">
                  <c:v>41484</c:v>
                </c:pt>
                <c:pt idx="134">
                  <c:v>41485</c:v>
                </c:pt>
                <c:pt idx="135">
                  <c:v>41485</c:v>
                </c:pt>
                <c:pt idx="136">
                  <c:v>41486</c:v>
                </c:pt>
                <c:pt idx="137">
                  <c:v>41486</c:v>
                </c:pt>
                <c:pt idx="138">
                  <c:v>41487</c:v>
                </c:pt>
                <c:pt idx="139">
                  <c:v>41487</c:v>
                </c:pt>
                <c:pt idx="140">
                  <c:v>41488</c:v>
                </c:pt>
                <c:pt idx="141">
                  <c:v>41488</c:v>
                </c:pt>
                <c:pt idx="142">
                  <c:v>41489</c:v>
                </c:pt>
                <c:pt idx="143">
                  <c:v>41489</c:v>
                </c:pt>
                <c:pt idx="144">
                  <c:v>41490</c:v>
                </c:pt>
                <c:pt idx="145">
                  <c:v>41490</c:v>
                </c:pt>
                <c:pt idx="146">
                  <c:v>41491</c:v>
                </c:pt>
                <c:pt idx="147">
                  <c:v>41491</c:v>
                </c:pt>
                <c:pt idx="148">
                  <c:v>41492</c:v>
                </c:pt>
                <c:pt idx="149">
                  <c:v>41492</c:v>
                </c:pt>
                <c:pt idx="150">
                  <c:v>41493</c:v>
                </c:pt>
                <c:pt idx="151">
                  <c:v>41493</c:v>
                </c:pt>
                <c:pt idx="152">
                  <c:v>41494</c:v>
                </c:pt>
                <c:pt idx="153">
                  <c:v>41494</c:v>
                </c:pt>
                <c:pt idx="154">
                  <c:v>41495</c:v>
                </c:pt>
                <c:pt idx="155">
                  <c:v>41495</c:v>
                </c:pt>
                <c:pt idx="156">
                  <c:v>41496</c:v>
                </c:pt>
                <c:pt idx="157">
                  <c:v>41496</c:v>
                </c:pt>
                <c:pt idx="158">
                  <c:v>41497</c:v>
                </c:pt>
                <c:pt idx="159">
                  <c:v>41497</c:v>
                </c:pt>
                <c:pt idx="160">
                  <c:v>41498</c:v>
                </c:pt>
                <c:pt idx="161">
                  <c:v>41498</c:v>
                </c:pt>
                <c:pt idx="162">
                  <c:v>41499</c:v>
                </c:pt>
                <c:pt idx="163">
                  <c:v>41499</c:v>
                </c:pt>
                <c:pt idx="164">
                  <c:v>41500</c:v>
                </c:pt>
                <c:pt idx="165">
                  <c:v>41500</c:v>
                </c:pt>
                <c:pt idx="166">
                  <c:v>41501</c:v>
                </c:pt>
                <c:pt idx="167">
                  <c:v>41501</c:v>
                </c:pt>
                <c:pt idx="168">
                  <c:v>41502</c:v>
                </c:pt>
                <c:pt idx="169">
                  <c:v>41502</c:v>
                </c:pt>
                <c:pt idx="170">
                  <c:v>41503</c:v>
                </c:pt>
                <c:pt idx="171">
                  <c:v>41503</c:v>
                </c:pt>
                <c:pt idx="172">
                  <c:v>41504</c:v>
                </c:pt>
                <c:pt idx="173">
                  <c:v>41504</c:v>
                </c:pt>
                <c:pt idx="174">
                  <c:v>41505</c:v>
                </c:pt>
                <c:pt idx="175">
                  <c:v>41505</c:v>
                </c:pt>
                <c:pt idx="176">
                  <c:v>41506</c:v>
                </c:pt>
                <c:pt idx="177">
                  <c:v>41506</c:v>
                </c:pt>
                <c:pt idx="178">
                  <c:v>41507</c:v>
                </c:pt>
                <c:pt idx="179">
                  <c:v>41507</c:v>
                </c:pt>
                <c:pt idx="180">
                  <c:v>41508</c:v>
                </c:pt>
                <c:pt idx="181">
                  <c:v>41508</c:v>
                </c:pt>
                <c:pt idx="182">
                  <c:v>41509</c:v>
                </c:pt>
                <c:pt idx="183">
                  <c:v>41509</c:v>
                </c:pt>
                <c:pt idx="184">
                  <c:v>41510</c:v>
                </c:pt>
                <c:pt idx="185">
                  <c:v>41510</c:v>
                </c:pt>
                <c:pt idx="186">
                  <c:v>41511</c:v>
                </c:pt>
                <c:pt idx="187">
                  <c:v>41511</c:v>
                </c:pt>
                <c:pt idx="188">
                  <c:v>41512</c:v>
                </c:pt>
                <c:pt idx="189">
                  <c:v>41512</c:v>
                </c:pt>
                <c:pt idx="190">
                  <c:v>41513</c:v>
                </c:pt>
                <c:pt idx="191">
                  <c:v>41513</c:v>
                </c:pt>
                <c:pt idx="192">
                  <c:v>41514</c:v>
                </c:pt>
                <c:pt idx="193">
                  <c:v>41514</c:v>
                </c:pt>
                <c:pt idx="194">
                  <c:v>41515</c:v>
                </c:pt>
                <c:pt idx="195">
                  <c:v>41515</c:v>
                </c:pt>
                <c:pt idx="196">
                  <c:v>41516</c:v>
                </c:pt>
                <c:pt idx="197">
                  <c:v>41516</c:v>
                </c:pt>
                <c:pt idx="198">
                  <c:v>41517</c:v>
                </c:pt>
                <c:pt idx="199">
                  <c:v>41517</c:v>
                </c:pt>
                <c:pt idx="200">
                  <c:v>41518</c:v>
                </c:pt>
                <c:pt idx="201">
                  <c:v>41518</c:v>
                </c:pt>
                <c:pt idx="202">
                  <c:v>41519</c:v>
                </c:pt>
                <c:pt idx="203">
                  <c:v>41519</c:v>
                </c:pt>
                <c:pt idx="204">
                  <c:v>41520</c:v>
                </c:pt>
                <c:pt idx="205">
                  <c:v>41520</c:v>
                </c:pt>
                <c:pt idx="206">
                  <c:v>41521</c:v>
                </c:pt>
                <c:pt idx="207">
                  <c:v>41521</c:v>
                </c:pt>
                <c:pt idx="208">
                  <c:v>41522</c:v>
                </c:pt>
                <c:pt idx="209">
                  <c:v>41522</c:v>
                </c:pt>
                <c:pt idx="210">
                  <c:v>41523</c:v>
                </c:pt>
                <c:pt idx="211">
                  <c:v>41523</c:v>
                </c:pt>
                <c:pt idx="212">
                  <c:v>41524</c:v>
                </c:pt>
                <c:pt idx="213">
                  <c:v>41524</c:v>
                </c:pt>
                <c:pt idx="214">
                  <c:v>41525</c:v>
                </c:pt>
                <c:pt idx="215">
                  <c:v>41525</c:v>
                </c:pt>
                <c:pt idx="216">
                  <c:v>41526</c:v>
                </c:pt>
                <c:pt idx="217">
                  <c:v>41526</c:v>
                </c:pt>
                <c:pt idx="218">
                  <c:v>41527</c:v>
                </c:pt>
                <c:pt idx="219">
                  <c:v>41527</c:v>
                </c:pt>
                <c:pt idx="220">
                  <c:v>41528</c:v>
                </c:pt>
                <c:pt idx="221">
                  <c:v>41528</c:v>
                </c:pt>
                <c:pt idx="222">
                  <c:v>41529</c:v>
                </c:pt>
                <c:pt idx="223">
                  <c:v>41529</c:v>
                </c:pt>
                <c:pt idx="224">
                  <c:v>41530</c:v>
                </c:pt>
                <c:pt idx="225">
                  <c:v>41530</c:v>
                </c:pt>
                <c:pt idx="226">
                  <c:v>41531</c:v>
                </c:pt>
                <c:pt idx="227">
                  <c:v>41531</c:v>
                </c:pt>
                <c:pt idx="228">
                  <c:v>41532</c:v>
                </c:pt>
                <c:pt idx="229">
                  <c:v>41532</c:v>
                </c:pt>
                <c:pt idx="230">
                  <c:v>41533</c:v>
                </c:pt>
                <c:pt idx="231">
                  <c:v>41533</c:v>
                </c:pt>
                <c:pt idx="232">
                  <c:v>41534</c:v>
                </c:pt>
                <c:pt idx="233">
                  <c:v>41534</c:v>
                </c:pt>
                <c:pt idx="234">
                  <c:v>41535</c:v>
                </c:pt>
                <c:pt idx="235">
                  <c:v>41535</c:v>
                </c:pt>
                <c:pt idx="236">
                  <c:v>41536</c:v>
                </c:pt>
                <c:pt idx="237">
                  <c:v>41536</c:v>
                </c:pt>
                <c:pt idx="238">
                  <c:v>41537</c:v>
                </c:pt>
                <c:pt idx="239">
                  <c:v>41537</c:v>
                </c:pt>
                <c:pt idx="240">
                  <c:v>41538</c:v>
                </c:pt>
                <c:pt idx="241">
                  <c:v>41538</c:v>
                </c:pt>
                <c:pt idx="242">
                  <c:v>41539</c:v>
                </c:pt>
                <c:pt idx="243">
                  <c:v>41539</c:v>
                </c:pt>
                <c:pt idx="244">
                  <c:v>41540</c:v>
                </c:pt>
                <c:pt idx="245">
                  <c:v>41540</c:v>
                </c:pt>
                <c:pt idx="246">
                  <c:v>41541</c:v>
                </c:pt>
                <c:pt idx="247">
                  <c:v>41541</c:v>
                </c:pt>
                <c:pt idx="248">
                  <c:v>41542</c:v>
                </c:pt>
                <c:pt idx="249">
                  <c:v>41542</c:v>
                </c:pt>
                <c:pt idx="250">
                  <c:v>41543</c:v>
                </c:pt>
                <c:pt idx="251">
                  <c:v>41543</c:v>
                </c:pt>
                <c:pt idx="252">
                  <c:v>41544</c:v>
                </c:pt>
                <c:pt idx="253">
                  <c:v>41544</c:v>
                </c:pt>
                <c:pt idx="254">
                  <c:v>41545</c:v>
                </c:pt>
                <c:pt idx="255">
                  <c:v>41545</c:v>
                </c:pt>
                <c:pt idx="256">
                  <c:v>41546</c:v>
                </c:pt>
                <c:pt idx="257">
                  <c:v>41546</c:v>
                </c:pt>
                <c:pt idx="258">
                  <c:v>41547</c:v>
                </c:pt>
                <c:pt idx="259">
                  <c:v>41547</c:v>
                </c:pt>
                <c:pt idx="260">
                  <c:v>41548</c:v>
                </c:pt>
                <c:pt idx="261">
                  <c:v>41548</c:v>
                </c:pt>
                <c:pt idx="262">
                  <c:v>41549</c:v>
                </c:pt>
                <c:pt idx="263">
                  <c:v>41549</c:v>
                </c:pt>
                <c:pt idx="264">
                  <c:v>41550</c:v>
                </c:pt>
                <c:pt idx="265">
                  <c:v>41550</c:v>
                </c:pt>
                <c:pt idx="266">
                  <c:v>41551</c:v>
                </c:pt>
                <c:pt idx="267">
                  <c:v>41551</c:v>
                </c:pt>
                <c:pt idx="268">
                  <c:v>41552</c:v>
                </c:pt>
                <c:pt idx="269">
                  <c:v>41552</c:v>
                </c:pt>
                <c:pt idx="270">
                  <c:v>41553</c:v>
                </c:pt>
                <c:pt idx="271">
                  <c:v>41553</c:v>
                </c:pt>
                <c:pt idx="272">
                  <c:v>41554</c:v>
                </c:pt>
                <c:pt idx="273">
                  <c:v>41554</c:v>
                </c:pt>
                <c:pt idx="274">
                  <c:v>41555</c:v>
                </c:pt>
                <c:pt idx="275">
                  <c:v>41555</c:v>
                </c:pt>
                <c:pt idx="276">
                  <c:v>41556</c:v>
                </c:pt>
                <c:pt idx="277">
                  <c:v>41556</c:v>
                </c:pt>
                <c:pt idx="278">
                  <c:v>41557</c:v>
                </c:pt>
                <c:pt idx="279">
                  <c:v>41557</c:v>
                </c:pt>
                <c:pt idx="280">
                  <c:v>41558</c:v>
                </c:pt>
                <c:pt idx="281">
                  <c:v>41558</c:v>
                </c:pt>
                <c:pt idx="282">
                  <c:v>41558</c:v>
                </c:pt>
                <c:pt idx="283">
                  <c:v>41560</c:v>
                </c:pt>
                <c:pt idx="284">
                  <c:v>41560</c:v>
                </c:pt>
                <c:pt idx="285">
                  <c:v>41561</c:v>
                </c:pt>
                <c:pt idx="286">
                  <c:v>41561</c:v>
                </c:pt>
                <c:pt idx="287">
                  <c:v>41562</c:v>
                </c:pt>
                <c:pt idx="288">
                  <c:v>41562</c:v>
                </c:pt>
                <c:pt idx="289">
                  <c:v>41563</c:v>
                </c:pt>
                <c:pt idx="290">
                  <c:v>41563</c:v>
                </c:pt>
                <c:pt idx="291">
                  <c:v>41564</c:v>
                </c:pt>
                <c:pt idx="292">
                  <c:v>41564</c:v>
                </c:pt>
                <c:pt idx="293">
                  <c:v>41565</c:v>
                </c:pt>
                <c:pt idx="294">
                  <c:v>41565</c:v>
                </c:pt>
                <c:pt idx="295">
                  <c:v>41566</c:v>
                </c:pt>
                <c:pt idx="296">
                  <c:v>41566</c:v>
                </c:pt>
                <c:pt idx="297">
                  <c:v>41567</c:v>
                </c:pt>
                <c:pt idx="298">
                  <c:v>41567</c:v>
                </c:pt>
                <c:pt idx="299">
                  <c:v>41568</c:v>
                </c:pt>
                <c:pt idx="300">
                  <c:v>41568</c:v>
                </c:pt>
                <c:pt idx="301">
                  <c:v>41569</c:v>
                </c:pt>
                <c:pt idx="302">
                  <c:v>41569</c:v>
                </c:pt>
                <c:pt idx="303">
                  <c:v>41570</c:v>
                </c:pt>
                <c:pt idx="304">
                  <c:v>41570</c:v>
                </c:pt>
                <c:pt idx="305">
                  <c:v>41571</c:v>
                </c:pt>
                <c:pt idx="306">
                  <c:v>41571</c:v>
                </c:pt>
                <c:pt idx="307">
                  <c:v>41572</c:v>
                </c:pt>
                <c:pt idx="308">
                  <c:v>41572</c:v>
                </c:pt>
                <c:pt idx="309">
                  <c:v>41573</c:v>
                </c:pt>
                <c:pt idx="310">
                  <c:v>41573</c:v>
                </c:pt>
                <c:pt idx="311">
                  <c:v>41574</c:v>
                </c:pt>
                <c:pt idx="312">
                  <c:v>41574</c:v>
                </c:pt>
                <c:pt idx="313">
                  <c:v>41575</c:v>
                </c:pt>
                <c:pt idx="314">
                  <c:v>41575</c:v>
                </c:pt>
                <c:pt idx="315">
                  <c:v>41576</c:v>
                </c:pt>
                <c:pt idx="316">
                  <c:v>41576</c:v>
                </c:pt>
                <c:pt idx="317">
                  <c:v>41577</c:v>
                </c:pt>
                <c:pt idx="318">
                  <c:v>41577</c:v>
                </c:pt>
                <c:pt idx="319">
                  <c:v>41578</c:v>
                </c:pt>
                <c:pt idx="320">
                  <c:v>41578</c:v>
                </c:pt>
                <c:pt idx="321">
                  <c:v>41579</c:v>
                </c:pt>
                <c:pt idx="322">
                  <c:v>41579</c:v>
                </c:pt>
                <c:pt idx="323">
                  <c:v>41580</c:v>
                </c:pt>
                <c:pt idx="324">
                  <c:v>41581</c:v>
                </c:pt>
                <c:pt idx="325">
                  <c:v>41582</c:v>
                </c:pt>
                <c:pt idx="326">
                  <c:v>41582</c:v>
                </c:pt>
                <c:pt idx="327">
                  <c:v>41583</c:v>
                </c:pt>
                <c:pt idx="328">
                  <c:v>41584</c:v>
                </c:pt>
                <c:pt idx="329">
                  <c:v>41584</c:v>
                </c:pt>
                <c:pt idx="330">
                  <c:v>41585</c:v>
                </c:pt>
                <c:pt idx="331">
                  <c:v>41586</c:v>
                </c:pt>
                <c:pt idx="332">
                  <c:v>41586</c:v>
                </c:pt>
                <c:pt idx="333">
                  <c:v>41587</c:v>
                </c:pt>
                <c:pt idx="334">
                  <c:v>41588</c:v>
                </c:pt>
                <c:pt idx="335">
                  <c:v>41589</c:v>
                </c:pt>
                <c:pt idx="336">
                  <c:v>41589</c:v>
                </c:pt>
                <c:pt idx="337">
                  <c:v>41590</c:v>
                </c:pt>
                <c:pt idx="338">
                  <c:v>41591</c:v>
                </c:pt>
                <c:pt idx="339">
                  <c:v>41591</c:v>
                </c:pt>
                <c:pt idx="340">
                  <c:v>41592</c:v>
                </c:pt>
                <c:pt idx="341">
                  <c:v>41593</c:v>
                </c:pt>
                <c:pt idx="342">
                  <c:v>41593</c:v>
                </c:pt>
                <c:pt idx="343">
                  <c:v>41594</c:v>
                </c:pt>
                <c:pt idx="344">
                  <c:v>41595</c:v>
                </c:pt>
                <c:pt idx="345">
                  <c:v>41596</c:v>
                </c:pt>
                <c:pt idx="346">
                  <c:v>41596</c:v>
                </c:pt>
                <c:pt idx="347">
                  <c:v>41597</c:v>
                </c:pt>
                <c:pt idx="348">
                  <c:v>41598</c:v>
                </c:pt>
                <c:pt idx="349">
                  <c:v>41598</c:v>
                </c:pt>
                <c:pt idx="350">
                  <c:v>41599</c:v>
                </c:pt>
                <c:pt idx="351">
                  <c:v>41600</c:v>
                </c:pt>
                <c:pt idx="352">
                  <c:v>41600</c:v>
                </c:pt>
                <c:pt idx="353">
                  <c:v>41601</c:v>
                </c:pt>
                <c:pt idx="354">
                  <c:v>41602</c:v>
                </c:pt>
                <c:pt idx="355">
                  <c:v>41603</c:v>
                </c:pt>
                <c:pt idx="356">
                  <c:v>41603</c:v>
                </c:pt>
                <c:pt idx="357">
                  <c:v>41604</c:v>
                </c:pt>
                <c:pt idx="358">
                  <c:v>41605</c:v>
                </c:pt>
                <c:pt idx="359">
                  <c:v>41605</c:v>
                </c:pt>
                <c:pt idx="360">
                  <c:v>41606</c:v>
                </c:pt>
                <c:pt idx="361">
                  <c:v>41607</c:v>
                </c:pt>
                <c:pt idx="362">
                  <c:v>41607</c:v>
                </c:pt>
                <c:pt idx="363">
                  <c:v>41608</c:v>
                </c:pt>
                <c:pt idx="364">
                  <c:v>41609</c:v>
                </c:pt>
                <c:pt idx="365">
                  <c:v>41610</c:v>
                </c:pt>
                <c:pt idx="366">
                  <c:v>41610</c:v>
                </c:pt>
                <c:pt idx="367">
                  <c:v>41611</c:v>
                </c:pt>
                <c:pt idx="368">
                  <c:v>41612</c:v>
                </c:pt>
                <c:pt idx="369">
                  <c:v>41612</c:v>
                </c:pt>
                <c:pt idx="370">
                  <c:v>41613</c:v>
                </c:pt>
                <c:pt idx="371">
                  <c:v>41614</c:v>
                </c:pt>
                <c:pt idx="372">
                  <c:v>41614</c:v>
                </c:pt>
                <c:pt idx="373">
                  <c:v>41615</c:v>
                </c:pt>
                <c:pt idx="374">
                  <c:v>41616</c:v>
                </c:pt>
                <c:pt idx="375">
                  <c:v>41617</c:v>
                </c:pt>
                <c:pt idx="376">
                  <c:v>41617</c:v>
                </c:pt>
                <c:pt idx="377">
                  <c:v>41618</c:v>
                </c:pt>
                <c:pt idx="378">
                  <c:v>41619</c:v>
                </c:pt>
                <c:pt idx="379">
                  <c:v>41619</c:v>
                </c:pt>
                <c:pt idx="380">
                  <c:v>41620</c:v>
                </c:pt>
                <c:pt idx="381">
                  <c:v>41621</c:v>
                </c:pt>
                <c:pt idx="382">
                  <c:v>41621</c:v>
                </c:pt>
                <c:pt idx="383">
                  <c:v>41622</c:v>
                </c:pt>
                <c:pt idx="384">
                  <c:v>41623</c:v>
                </c:pt>
                <c:pt idx="385">
                  <c:v>41624</c:v>
                </c:pt>
                <c:pt idx="386">
                  <c:v>41624</c:v>
                </c:pt>
                <c:pt idx="387">
                  <c:v>41625</c:v>
                </c:pt>
                <c:pt idx="388">
                  <c:v>41626</c:v>
                </c:pt>
                <c:pt idx="389">
                  <c:v>41626</c:v>
                </c:pt>
                <c:pt idx="390">
                  <c:v>41627</c:v>
                </c:pt>
                <c:pt idx="391">
                  <c:v>41628</c:v>
                </c:pt>
                <c:pt idx="392">
                  <c:v>41628</c:v>
                </c:pt>
                <c:pt idx="393">
                  <c:v>41629</c:v>
                </c:pt>
                <c:pt idx="394">
                  <c:v>41630</c:v>
                </c:pt>
                <c:pt idx="395">
                  <c:v>41631</c:v>
                </c:pt>
                <c:pt idx="396">
                  <c:v>41631</c:v>
                </c:pt>
                <c:pt idx="397">
                  <c:v>41632</c:v>
                </c:pt>
                <c:pt idx="398">
                  <c:v>41633</c:v>
                </c:pt>
                <c:pt idx="399">
                  <c:v>41634</c:v>
                </c:pt>
                <c:pt idx="400">
                  <c:v>41635</c:v>
                </c:pt>
                <c:pt idx="401">
                  <c:v>41635</c:v>
                </c:pt>
                <c:pt idx="402">
                  <c:v>41636</c:v>
                </c:pt>
                <c:pt idx="403">
                  <c:v>41637</c:v>
                </c:pt>
                <c:pt idx="404">
                  <c:v>41638</c:v>
                </c:pt>
                <c:pt idx="405">
                  <c:v>41638</c:v>
                </c:pt>
                <c:pt idx="406">
                  <c:v>41639</c:v>
                </c:pt>
                <c:pt idx="407">
                  <c:v>41640</c:v>
                </c:pt>
                <c:pt idx="408">
                  <c:v>41640</c:v>
                </c:pt>
                <c:pt idx="409">
                  <c:v>41641</c:v>
                </c:pt>
                <c:pt idx="410">
                  <c:v>41642</c:v>
                </c:pt>
                <c:pt idx="411">
                  <c:v>41642</c:v>
                </c:pt>
                <c:pt idx="412">
                  <c:v>41643</c:v>
                </c:pt>
                <c:pt idx="413">
                  <c:v>41644</c:v>
                </c:pt>
                <c:pt idx="414">
                  <c:v>41645</c:v>
                </c:pt>
                <c:pt idx="415">
                  <c:v>41645</c:v>
                </c:pt>
                <c:pt idx="416">
                  <c:v>41646</c:v>
                </c:pt>
                <c:pt idx="417">
                  <c:v>41647</c:v>
                </c:pt>
                <c:pt idx="418">
                  <c:v>41647</c:v>
                </c:pt>
                <c:pt idx="419">
                  <c:v>41648</c:v>
                </c:pt>
                <c:pt idx="420">
                  <c:v>41649</c:v>
                </c:pt>
                <c:pt idx="421">
                  <c:v>41649</c:v>
                </c:pt>
                <c:pt idx="422">
                  <c:v>41650</c:v>
                </c:pt>
                <c:pt idx="423">
                  <c:v>41651</c:v>
                </c:pt>
                <c:pt idx="424">
                  <c:v>41652</c:v>
                </c:pt>
                <c:pt idx="425">
                  <c:v>41652</c:v>
                </c:pt>
                <c:pt idx="426">
                  <c:v>41653</c:v>
                </c:pt>
                <c:pt idx="427">
                  <c:v>41654</c:v>
                </c:pt>
                <c:pt idx="428">
                  <c:v>41654</c:v>
                </c:pt>
                <c:pt idx="429">
                  <c:v>41655</c:v>
                </c:pt>
                <c:pt idx="430">
                  <c:v>41656</c:v>
                </c:pt>
                <c:pt idx="431">
                  <c:v>41656</c:v>
                </c:pt>
                <c:pt idx="432">
                  <c:v>41657</c:v>
                </c:pt>
                <c:pt idx="433">
                  <c:v>41658</c:v>
                </c:pt>
                <c:pt idx="434">
                  <c:v>41659</c:v>
                </c:pt>
                <c:pt idx="435">
                  <c:v>41659</c:v>
                </c:pt>
                <c:pt idx="436">
                  <c:v>41660</c:v>
                </c:pt>
                <c:pt idx="437">
                  <c:v>41661</c:v>
                </c:pt>
                <c:pt idx="438">
                  <c:v>41661</c:v>
                </c:pt>
                <c:pt idx="439">
                  <c:v>41662</c:v>
                </c:pt>
                <c:pt idx="440">
                  <c:v>41663</c:v>
                </c:pt>
                <c:pt idx="441">
                  <c:v>41663</c:v>
                </c:pt>
                <c:pt idx="442">
                  <c:v>41664</c:v>
                </c:pt>
                <c:pt idx="443">
                  <c:v>41665</c:v>
                </c:pt>
                <c:pt idx="444">
                  <c:v>41666</c:v>
                </c:pt>
                <c:pt idx="445">
                  <c:v>41666</c:v>
                </c:pt>
                <c:pt idx="446">
                  <c:v>41667</c:v>
                </c:pt>
                <c:pt idx="447">
                  <c:v>41668</c:v>
                </c:pt>
                <c:pt idx="448">
                  <c:v>41668</c:v>
                </c:pt>
                <c:pt idx="449">
                  <c:v>41669</c:v>
                </c:pt>
                <c:pt idx="450">
                  <c:v>41670</c:v>
                </c:pt>
                <c:pt idx="451">
                  <c:v>41670</c:v>
                </c:pt>
                <c:pt idx="452">
                  <c:v>41671</c:v>
                </c:pt>
                <c:pt idx="453">
                  <c:v>41672</c:v>
                </c:pt>
                <c:pt idx="454">
                  <c:v>41673</c:v>
                </c:pt>
                <c:pt idx="455">
                  <c:v>41673</c:v>
                </c:pt>
                <c:pt idx="456">
                  <c:v>41675</c:v>
                </c:pt>
                <c:pt idx="457">
                  <c:v>41675</c:v>
                </c:pt>
                <c:pt idx="458">
                  <c:v>41676</c:v>
                </c:pt>
                <c:pt idx="459">
                  <c:v>41677</c:v>
                </c:pt>
                <c:pt idx="460">
                  <c:v>41677</c:v>
                </c:pt>
                <c:pt idx="461">
                  <c:v>41678</c:v>
                </c:pt>
                <c:pt idx="462">
                  <c:v>41679</c:v>
                </c:pt>
                <c:pt idx="463">
                  <c:v>41680</c:v>
                </c:pt>
                <c:pt idx="464">
                  <c:v>41680</c:v>
                </c:pt>
                <c:pt idx="465">
                  <c:v>41681</c:v>
                </c:pt>
                <c:pt idx="466">
                  <c:v>41682</c:v>
                </c:pt>
                <c:pt idx="467">
                  <c:v>41682</c:v>
                </c:pt>
                <c:pt idx="468">
                  <c:v>41683</c:v>
                </c:pt>
                <c:pt idx="469">
                  <c:v>41684</c:v>
                </c:pt>
                <c:pt idx="470">
                  <c:v>41684</c:v>
                </c:pt>
                <c:pt idx="471">
                  <c:v>41685</c:v>
                </c:pt>
                <c:pt idx="472">
                  <c:v>41686</c:v>
                </c:pt>
                <c:pt idx="473">
                  <c:v>41687</c:v>
                </c:pt>
                <c:pt idx="474">
                  <c:v>41687</c:v>
                </c:pt>
                <c:pt idx="475">
                  <c:v>41688</c:v>
                </c:pt>
                <c:pt idx="476">
                  <c:v>41689</c:v>
                </c:pt>
                <c:pt idx="477">
                  <c:v>41689</c:v>
                </c:pt>
                <c:pt idx="478">
                  <c:v>41690</c:v>
                </c:pt>
                <c:pt idx="479">
                  <c:v>41691</c:v>
                </c:pt>
                <c:pt idx="480">
                  <c:v>41691</c:v>
                </c:pt>
                <c:pt idx="481">
                  <c:v>41692</c:v>
                </c:pt>
                <c:pt idx="482">
                  <c:v>41693</c:v>
                </c:pt>
                <c:pt idx="483">
                  <c:v>41694</c:v>
                </c:pt>
                <c:pt idx="484">
                  <c:v>41694</c:v>
                </c:pt>
                <c:pt idx="485">
                  <c:v>41695</c:v>
                </c:pt>
                <c:pt idx="486">
                  <c:v>41696</c:v>
                </c:pt>
                <c:pt idx="487">
                  <c:v>41696</c:v>
                </c:pt>
                <c:pt idx="488">
                  <c:v>41697</c:v>
                </c:pt>
                <c:pt idx="489">
                  <c:v>41698</c:v>
                </c:pt>
                <c:pt idx="490">
                  <c:v>41698</c:v>
                </c:pt>
                <c:pt idx="491">
                  <c:v>41699</c:v>
                </c:pt>
                <c:pt idx="492">
                  <c:v>41700</c:v>
                </c:pt>
                <c:pt idx="493">
                  <c:v>41701</c:v>
                </c:pt>
                <c:pt idx="494">
                  <c:v>41701</c:v>
                </c:pt>
                <c:pt idx="495">
                  <c:v>41702</c:v>
                </c:pt>
                <c:pt idx="496">
                  <c:v>41703</c:v>
                </c:pt>
                <c:pt idx="497">
                  <c:v>41703</c:v>
                </c:pt>
                <c:pt idx="498">
                  <c:v>41704</c:v>
                </c:pt>
                <c:pt idx="499">
                  <c:v>41705</c:v>
                </c:pt>
                <c:pt idx="500">
                  <c:v>41705</c:v>
                </c:pt>
                <c:pt idx="501">
                  <c:v>41706</c:v>
                </c:pt>
                <c:pt idx="502">
                  <c:v>41707</c:v>
                </c:pt>
                <c:pt idx="503">
                  <c:v>41708</c:v>
                </c:pt>
                <c:pt idx="504">
                  <c:v>41708</c:v>
                </c:pt>
                <c:pt idx="505">
                  <c:v>41709</c:v>
                </c:pt>
                <c:pt idx="506">
                  <c:v>41710</c:v>
                </c:pt>
                <c:pt idx="507">
                  <c:v>41710</c:v>
                </c:pt>
                <c:pt idx="508">
                  <c:v>41711</c:v>
                </c:pt>
                <c:pt idx="509">
                  <c:v>41712</c:v>
                </c:pt>
                <c:pt idx="510">
                  <c:v>41712</c:v>
                </c:pt>
                <c:pt idx="511">
                  <c:v>41713</c:v>
                </c:pt>
                <c:pt idx="512">
                  <c:v>41714</c:v>
                </c:pt>
                <c:pt idx="513">
                  <c:v>41715</c:v>
                </c:pt>
                <c:pt idx="514">
                  <c:v>41715</c:v>
                </c:pt>
                <c:pt idx="515">
                  <c:v>41716</c:v>
                </c:pt>
                <c:pt idx="516">
                  <c:v>41716</c:v>
                </c:pt>
                <c:pt idx="517">
                  <c:v>41717</c:v>
                </c:pt>
                <c:pt idx="518">
                  <c:v>41717</c:v>
                </c:pt>
                <c:pt idx="519">
                  <c:v>41718</c:v>
                </c:pt>
                <c:pt idx="520">
                  <c:v>41719</c:v>
                </c:pt>
                <c:pt idx="521">
                  <c:v>41719</c:v>
                </c:pt>
                <c:pt idx="522">
                  <c:v>41720</c:v>
                </c:pt>
                <c:pt idx="523">
                  <c:v>41721</c:v>
                </c:pt>
                <c:pt idx="524">
                  <c:v>41722</c:v>
                </c:pt>
                <c:pt idx="525">
                  <c:v>41722</c:v>
                </c:pt>
                <c:pt idx="526">
                  <c:v>41723</c:v>
                </c:pt>
                <c:pt idx="527">
                  <c:v>41724</c:v>
                </c:pt>
                <c:pt idx="528">
                  <c:v>41724</c:v>
                </c:pt>
                <c:pt idx="529">
                  <c:v>41725</c:v>
                </c:pt>
                <c:pt idx="530">
                  <c:v>41726</c:v>
                </c:pt>
                <c:pt idx="531">
                  <c:v>41726</c:v>
                </c:pt>
                <c:pt idx="532">
                  <c:v>41727</c:v>
                </c:pt>
                <c:pt idx="533">
                  <c:v>41728</c:v>
                </c:pt>
                <c:pt idx="534">
                  <c:v>41729</c:v>
                </c:pt>
                <c:pt idx="535">
                  <c:v>41729</c:v>
                </c:pt>
                <c:pt idx="536">
                  <c:v>41730</c:v>
                </c:pt>
                <c:pt idx="537">
                  <c:v>41731</c:v>
                </c:pt>
                <c:pt idx="538">
                  <c:v>41731</c:v>
                </c:pt>
                <c:pt idx="539">
                  <c:v>41732</c:v>
                </c:pt>
                <c:pt idx="540">
                  <c:v>41733</c:v>
                </c:pt>
                <c:pt idx="541">
                  <c:v>41734</c:v>
                </c:pt>
                <c:pt idx="542">
                  <c:v>41735</c:v>
                </c:pt>
                <c:pt idx="543">
                  <c:v>41735</c:v>
                </c:pt>
                <c:pt idx="544">
                  <c:v>41736</c:v>
                </c:pt>
                <c:pt idx="545">
                  <c:v>41737</c:v>
                </c:pt>
                <c:pt idx="546">
                  <c:v>41737</c:v>
                </c:pt>
                <c:pt idx="547">
                  <c:v>41738</c:v>
                </c:pt>
                <c:pt idx="548">
                  <c:v>41739</c:v>
                </c:pt>
                <c:pt idx="549">
                  <c:v>41740</c:v>
                </c:pt>
                <c:pt idx="550">
                  <c:v>41741</c:v>
                </c:pt>
                <c:pt idx="551">
                  <c:v>41742</c:v>
                </c:pt>
                <c:pt idx="552">
                  <c:v>41742</c:v>
                </c:pt>
                <c:pt idx="553">
                  <c:v>41743</c:v>
                </c:pt>
                <c:pt idx="554">
                  <c:v>41744</c:v>
                </c:pt>
                <c:pt idx="555">
                  <c:v>41744</c:v>
                </c:pt>
                <c:pt idx="556">
                  <c:v>41745</c:v>
                </c:pt>
                <c:pt idx="557">
                  <c:v>41746</c:v>
                </c:pt>
                <c:pt idx="558">
                  <c:v>41746</c:v>
                </c:pt>
                <c:pt idx="559">
                  <c:v>41747</c:v>
                </c:pt>
                <c:pt idx="560">
                  <c:v>41748</c:v>
                </c:pt>
                <c:pt idx="561">
                  <c:v>41749</c:v>
                </c:pt>
                <c:pt idx="562">
                  <c:v>41749</c:v>
                </c:pt>
                <c:pt idx="563">
                  <c:v>41750</c:v>
                </c:pt>
                <c:pt idx="564">
                  <c:v>41751</c:v>
                </c:pt>
                <c:pt idx="565">
                  <c:v>41751</c:v>
                </c:pt>
                <c:pt idx="566">
                  <c:v>41752</c:v>
                </c:pt>
                <c:pt idx="567">
                  <c:v>41753</c:v>
                </c:pt>
                <c:pt idx="568">
                  <c:v>41753</c:v>
                </c:pt>
                <c:pt idx="569">
                  <c:v>41754</c:v>
                </c:pt>
                <c:pt idx="570">
                  <c:v>41755</c:v>
                </c:pt>
                <c:pt idx="571">
                  <c:v>41756</c:v>
                </c:pt>
                <c:pt idx="572">
                  <c:v>41756</c:v>
                </c:pt>
                <c:pt idx="573">
                  <c:v>41757</c:v>
                </c:pt>
                <c:pt idx="574">
                  <c:v>41758</c:v>
                </c:pt>
                <c:pt idx="575">
                  <c:v>41758</c:v>
                </c:pt>
                <c:pt idx="576">
                  <c:v>41759</c:v>
                </c:pt>
                <c:pt idx="577">
                  <c:v>41760</c:v>
                </c:pt>
                <c:pt idx="578">
                  <c:v>41760</c:v>
                </c:pt>
                <c:pt idx="579">
                  <c:v>41761</c:v>
                </c:pt>
                <c:pt idx="580">
                  <c:v>41762</c:v>
                </c:pt>
                <c:pt idx="581">
                  <c:v>41763</c:v>
                </c:pt>
                <c:pt idx="582">
                  <c:v>41763</c:v>
                </c:pt>
                <c:pt idx="583">
                  <c:v>41764</c:v>
                </c:pt>
                <c:pt idx="584">
                  <c:v>41765</c:v>
                </c:pt>
                <c:pt idx="585">
                  <c:v>41765</c:v>
                </c:pt>
                <c:pt idx="586">
                  <c:v>41766</c:v>
                </c:pt>
                <c:pt idx="587">
                  <c:v>41767</c:v>
                </c:pt>
                <c:pt idx="588">
                  <c:v>41767</c:v>
                </c:pt>
                <c:pt idx="589">
                  <c:v>41768</c:v>
                </c:pt>
                <c:pt idx="590">
                  <c:v>41769</c:v>
                </c:pt>
                <c:pt idx="591">
                  <c:v>41770</c:v>
                </c:pt>
                <c:pt idx="592">
                  <c:v>41770</c:v>
                </c:pt>
                <c:pt idx="593">
                  <c:v>41771</c:v>
                </c:pt>
                <c:pt idx="594">
                  <c:v>41772</c:v>
                </c:pt>
                <c:pt idx="595">
                  <c:v>41772</c:v>
                </c:pt>
                <c:pt idx="596">
                  <c:v>41773</c:v>
                </c:pt>
                <c:pt idx="597">
                  <c:v>41774</c:v>
                </c:pt>
                <c:pt idx="598">
                  <c:v>41774</c:v>
                </c:pt>
                <c:pt idx="599">
                  <c:v>41775</c:v>
                </c:pt>
                <c:pt idx="600">
                  <c:v>41776</c:v>
                </c:pt>
                <c:pt idx="601">
                  <c:v>41777</c:v>
                </c:pt>
                <c:pt idx="602">
                  <c:v>41777</c:v>
                </c:pt>
                <c:pt idx="603">
                  <c:v>41778</c:v>
                </c:pt>
                <c:pt idx="604">
                  <c:v>41779</c:v>
                </c:pt>
                <c:pt idx="605">
                  <c:v>41779</c:v>
                </c:pt>
                <c:pt idx="606">
                  <c:v>41781</c:v>
                </c:pt>
                <c:pt idx="607">
                  <c:v>41781</c:v>
                </c:pt>
                <c:pt idx="608">
                  <c:v>41782</c:v>
                </c:pt>
                <c:pt idx="609">
                  <c:v>41783</c:v>
                </c:pt>
                <c:pt idx="610">
                  <c:v>41784</c:v>
                </c:pt>
                <c:pt idx="611">
                  <c:v>41784</c:v>
                </c:pt>
                <c:pt idx="612">
                  <c:v>41785</c:v>
                </c:pt>
                <c:pt idx="613">
                  <c:v>41786</c:v>
                </c:pt>
                <c:pt idx="614">
                  <c:v>41786</c:v>
                </c:pt>
                <c:pt idx="615">
                  <c:v>41787</c:v>
                </c:pt>
                <c:pt idx="616">
                  <c:v>41788</c:v>
                </c:pt>
                <c:pt idx="617">
                  <c:v>41788</c:v>
                </c:pt>
                <c:pt idx="618">
                  <c:v>41789</c:v>
                </c:pt>
                <c:pt idx="619">
                  <c:v>41790</c:v>
                </c:pt>
                <c:pt idx="620">
                  <c:v>41791</c:v>
                </c:pt>
                <c:pt idx="621">
                  <c:v>41791</c:v>
                </c:pt>
                <c:pt idx="622">
                  <c:v>41792</c:v>
                </c:pt>
                <c:pt idx="623">
                  <c:v>41793</c:v>
                </c:pt>
                <c:pt idx="624">
                  <c:v>41793</c:v>
                </c:pt>
                <c:pt idx="625">
                  <c:v>41794</c:v>
                </c:pt>
                <c:pt idx="626">
                  <c:v>41795</c:v>
                </c:pt>
                <c:pt idx="627">
                  <c:v>41795</c:v>
                </c:pt>
                <c:pt idx="628">
                  <c:v>41796</c:v>
                </c:pt>
                <c:pt idx="629">
                  <c:v>41797</c:v>
                </c:pt>
                <c:pt idx="630">
                  <c:v>41798</c:v>
                </c:pt>
                <c:pt idx="631">
                  <c:v>41798</c:v>
                </c:pt>
                <c:pt idx="632">
                  <c:v>41799</c:v>
                </c:pt>
                <c:pt idx="633">
                  <c:v>41800</c:v>
                </c:pt>
                <c:pt idx="634">
                  <c:v>41800</c:v>
                </c:pt>
                <c:pt idx="635">
                  <c:v>41801</c:v>
                </c:pt>
                <c:pt idx="636">
                  <c:v>41802</c:v>
                </c:pt>
                <c:pt idx="637">
                  <c:v>41802</c:v>
                </c:pt>
                <c:pt idx="638">
                  <c:v>41803</c:v>
                </c:pt>
                <c:pt idx="639">
                  <c:v>41804</c:v>
                </c:pt>
                <c:pt idx="640">
                  <c:v>41805</c:v>
                </c:pt>
                <c:pt idx="641">
                  <c:v>41805</c:v>
                </c:pt>
                <c:pt idx="642">
                  <c:v>41806</c:v>
                </c:pt>
                <c:pt idx="643">
                  <c:v>41807</c:v>
                </c:pt>
                <c:pt idx="644">
                  <c:v>41807</c:v>
                </c:pt>
                <c:pt idx="645">
                  <c:v>41808</c:v>
                </c:pt>
                <c:pt idx="646">
                  <c:v>41809</c:v>
                </c:pt>
                <c:pt idx="647">
                  <c:v>41809</c:v>
                </c:pt>
                <c:pt idx="648">
                  <c:v>41810</c:v>
                </c:pt>
                <c:pt idx="649">
                  <c:v>41811</c:v>
                </c:pt>
                <c:pt idx="650">
                  <c:v>41812</c:v>
                </c:pt>
                <c:pt idx="651">
                  <c:v>41812</c:v>
                </c:pt>
                <c:pt idx="652">
                  <c:v>41813</c:v>
                </c:pt>
                <c:pt idx="653">
                  <c:v>41814</c:v>
                </c:pt>
                <c:pt idx="654">
                  <c:v>41814</c:v>
                </c:pt>
                <c:pt idx="655">
                  <c:v>41815</c:v>
                </c:pt>
                <c:pt idx="656">
                  <c:v>41816</c:v>
                </c:pt>
                <c:pt idx="657">
                  <c:v>41816</c:v>
                </c:pt>
                <c:pt idx="658">
                  <c:v>41817</c:v>
                </c:pt>
                <c:pt idx="659">
                  <c:v>41818</c:v>
                </c:pt>
                <c:pt idx="660">
                  <c:v>41819</c:v>
                </c:pt>
                <c:pt idx="661">
                  <c:v>41819</c:v>
                </c:pt>
                <c:pt idx="662">
                  <c:v>41820</c:v>
                </c:pt>
                <c:pt idx="663">
                  <c:v>41821</c:v>
                </c:pt>
                <c:pt idx="664">
                  <c:v>41821</c:v>
                </c:pt>
                <c:pt idx="665">
                  <c:v>41822</c:v>
                </c:pt>
                <c:pt idx="666">
                  <c:v>41823</c:v>
                </c:pt>
                <c:pt idx="667">
                  <c:v>41823</c:v>
                </c:pt>
                <c:pt idx="668">
                  <c:v>41824</c:v>
                </c:pt>
                <c:pt idx="669">
                  <c:v>41825</c:v>
                </c:pt>
                <c:pt idx="670">
                  <c:v>41826</c:v>
                </c:pt>
                <c:pt idx="671">
                  <c:v>41826</c:v>
                </c:pt>
                <c:pt idx="672">
                  <c:v>41827</c:v>
                </c:pt>
                <c:pt idx="673">
                  <c:v>41828</c:v>
                </c:pt>
                <c:pt idx="674">
                  <c:v>41828</c:v>
                </c:pt>
                <c:pt idx="675">
                  <c:v>41829</c:v>
                </c:pt>
                <c:pt idx="676">
                  <c:v>41830</c:v>
                </c:pt>
                <c:pt idx="677">
                  <c:v>41830</c:v>
                </c:pt>
                <c:pt idx="678">
                  <c:v>41831</c:v>
                </c:pt>
                <c:pt idx="679">
                  <c:v>41832</c:v>
                </c:pt>
                <c:pt idx="680">
                  <c:v>41833</c:v>
                </c:pt>
                <c:pt idx="681">
                  <c:v>41833</c:v>
                </c:pt>
                <c:pt idx="682">
                  <c:v>41834</c:v>
                </c:pt>
                <c:pt idx="683">
                  <c:v>41835</c:v>
                </c:pt>
                <c:pt idx="684">
                  <c:v>41835</c:v>
                </c:pt>
                <c:pt idx="685">
                  <c:v>41836</c:v>
                </c:pt>
                <c:pt idx="686">
                  <c:v>41837</c:v>
                </c:pt>
                <c:pt idx="687">
                  <c:v>41837</c:v>
                </c:pt>
                <c:pt idx="688">
                  <c:v>41838</c:v>
                </c:pt>
                <c:pt idx="689">
                  <c:v>41839</c:v>
                </c:pt>
                <c:pt idx="690">
                  <c:v>41840</c:v>
                </c:pt>
                <c:pt idx="691">
                  <c:v>41840</c:v>
                </c:pt>
                <c:pt idx="692">
                  <c:v>41841</c:v>
                </c:pt>
                <c:pt idx="693">
                  <c:v>41842</c:v>
                </c:pt>
                <c:pt idx="694">
                  <c:v>41842</c:v>
                </c:pt>
                <c:pt idx="695">
                  <c:v>41843</c:v>
                </c:pt>
                <c:pt idx="696">
                  <c:v>41844</c:v>
                </c:pt>
                <c:pt idx="697">
                  <c:v>41844</c:v>
                </c:pt>
                <c:pt idx="698">
                  <c:v>41845</c:v>
                </c:pt>
                <c:pt idx="699">
                  <c:v>41846</c:v>
                </c:pt>
                <c:pt idx="700">
                  <c:v>41847</c:v>
                </c:pt>
                <c:pt idx="701">
                  <c:v>41847</c:v>
                </c:pt>
                <c:pt idx="702">
                  <c:v>41848</c:v>
                </c:pt>
                <c:pt idx="703">
                  <c:v>41849</c:v>
                </c:pt>
                <c:pt idx="704">
                  <c:v>41849</c:v>
                </c:pt>
                <c:pt idx="705">
                  <c:v>41850</c:v>
                </c:pt>
                <c:pt idx="706">
                  <c:v>41851</c:v>
                </c:pt>
                <c:pt idx="707">
                  <c:v>41851</c:v>
                </c:pt>
                <c:pt idx="708">
                  <c:v>41852</c:v>
                </c:pt>
                <c:pt idx="709">
                  <c:v>41853</c:v>
                </c:pt>
                <c:pt idx="710">
                  <c:v>41854</c:v>
                </c:pt>
                <c:pt idx="711">
                  <c:v>41854</c:v>
                </c:pt>
                <c:pt idx="712">
                  <c:v>41855</c:v>
                </c:pt>
                <c:pt idx="713">
                  <c:v>41856</c:v>
                </c:pt>
                <c:pt idx="714">
                  <c:v>41856</c:v>
                </c:pt>
                <c:pt idx="715">
                  <c:v>41857</c:v>
                </c:pt>
                <c:pt idx="716">
                  <c:v>41858</c:v>
                </c:pt>
                <c:pt idx="717">
                  <c:v>41858</c:v>
                </c:pt>
                <c:pt idx="718">
                  <c:v>41859</c:v>
                </c:pt>
                <c:pt idx="719">
                  <c:v>41860</c:v>
                </c:pt>
                <c:pt idx="720">
                  <c:v>41861</c:v>
                </c:pt>
                <c:pt idx="721">
                  <c:v>41861</c:v>
                </c:pt>
                <c:pt idx="722">
                  <c:v>41862</c:v>
                </c:pt>
                <c:pt idx="723">
                  <c:v>41863</c:v>
                </c:pt>
                <c:pt idx="724">
                  <c:v>41863</c:v>
                </c:pt>
                <c:pt idx="725">
                  <c:v>41864</c:v>
                </c:pt>
                <c:pt idx="726">
                  <c:v>41865</c:v>
                </c:pt>
                <c:pt idx="727">
                  <c:v>41865</c:v>
                </c:pt>
                <c:pt idx="728">
                  <c:v>41866</c:v>
                </c:pt>
                <c:pt idx="729">
                  <c:v>41867</c:v>
                </c:pt>
                <c:pt idx="730">
                  <c:v>41868</c:v>
                </c:pt>
                <c:pt idx="731">
                  <c:v>41868</c:v>
                </c:pt>
                <c:pt idx="732">
                  <c:v>41869</c:v>
                </c:pt>
                <c:pt idx="733">
                  <c:v>41870</c:v>
                </c:pt>
                <c:pt idx="734">
                  <c:v>41870</c:v>
                </c:pt>
                <c:pt idx="735">
                  <c:v>41871</c:v>
                </c:pt>
                <c:pt idx="736">
                  <c:v>41872</c:v>
                </c:pt>
                <c:pt idx="737">
                  <c:v>41872</c:v>
                </c:pt>
                <c:pt idx="738">
                  <c:v>41873</c:v>
                </c:pt>
                <c:pt idx="739">
                  <c:v>41874</c:v>
                </c:pt>
                <c:pt idx="740">
                  <c:v>41875</c:v>
                </c:pt>
                <c:pt idx="741">
                  <c:v>41875</c:v>
                </c:pt>
                <c:pt idx="742">
                  <c:v>41876</c:v>
                </c:pt>
                <c:pt idx="743">
                  <c:v>41877</c:v>
                </c:pt>
                <c:pt idx="744">
                  <c:v>41877</c:v>
                </c:pt>
                <c:pt idx="745">
                  <c:v>41878</c:v>
                </c:pt>
                <c:pt idx="746">
                  <c:v>41879</c:v>
                </c:pt>
                <c:pt idx="747">
                  <c:v>41879</c:v>
                </c:pt>
                <c:pt idx="748">
                  <c:v>41880</c:v>
                </c:pt>
                <c:pt idx="749">
                  <c:v>41880</c:v>
                </c:pt>
                <c:pt idx="750">
                  <c:v>41881</c:v>
                </c:pt>
                <c:pt idx="751">
                  <c:v>41882</c:v>
                </c:pt>
                <c:pt idx="752">
                  <c:v>41882</c:v>
                </c:pt>
                <c:pt idx="753">
                  <c:v>41883</c:v>
                </c:pt>
                <c:pt idx="754">
                  <c:v>41884</c:v>
                </c:pt>
                <c:pt idx="755">
                  <c:v>41884</c:v>
                </c:pt>
                <c:pt idx="756">
                  <c:v>41885</c:v>
                </c:pt>
                <c:pt idx="757">
                  <c:v>41886</c:v>
                </c:pt>
                <c:pt idx="758">
                  <c:v>41886</c:v>
                </c:pt>
                <c:pt idx="759">
                  <c:v>41887</c:v>
                </c:pt>
                <c:pt idx="760">
                  <c:v>41888</c:v>
                </c:pt>
                <c:pt idx="761">
                  <c:v>41889</c:v>
                </c:pt>
                <c:pt idx="762">
                  <c:v>41889</c:v>
                </c:pt>
                <c:pt idx="763">
                  <c:v>41890</c:v>
                </c:pt>
                <c:pt idx="764">
                  <c:v>41891</c:v>
                </c:pt>
                <c:pt idx="765">
                  <c:v>41891</c:v>
                </c:pt>
                <c:pt idx="766">
                  <c:v>41892</c:v>
                </c:pt>
                <c:pt idx="767">
                  <c:v>41893</c:v>
                </c:pt>
                <c:pt idx="768">
                  <c:v>41893</c:v>
                </c:pt>
                <c:pt idx="769">
                  <c:v>41894</c:v>
                </c:pt>
                <c:pt idx="770">
                  <c:v>41895</c:v>
                </c:pt>
                <c:pt idx="771">
                  <c:v>41896</c:v>
                </c:pt>
                <c:pt idx="772">
                  <c:v>41896</c:v>
                </c:pt>
                <c:pt idx="773">
                  <c:v>41897</c:v>
                </c:pt>
                <c:pt idx="774">
                  <c:v>41898</c:v>
                </c:pt>
                <c:pt idx="775">
                  <c:v>41898</c:v>
                </c:pt>
                <c:pt idx="776">
                  <c:v>41899</c:v>
                </c:pt>
                <c:pt idx="777">
                  <c:v>41900</c:v>
                </c:pt>
                <c:pt idx="778">
                  <c:v>41900</c:v>
                </c:pt>
                <c:pt idx="779">
                  <c:v>41901</c:v>
                </c:pt>
                <c:pt idx="780">
                  <c:v>41902</c:v>
                </c:pt>
                <c:pt idx="781">
                  <c:v>41903</c:v>
                </c:pt>
                <c:pt idx="782">
                  <c:v>41903</c:v>
                </c:pt>
                <c:pt idx="783">
                  <c:v>41904</c:v>
                </c:pt>
                <c:pt idx="784">
                  <c:v>41905</c:v>
                </c:pt>
                <c:pt idx="785">
                  <c:v>41905</c:v>
                </c:pt>
                <c:pt idx="786">
                  <c:v>41906</c:v>
                </c:pt>
                <c:pt idx="787">
                  <c:v>41907</c:v>
                </c:pt>
                <c:pt idx="788">
                  <c:v>41907</c:v>
                </c:pt>
                <c:pt idx="789">
                  <c:v>41908</c:v>
                </c:pt>
                <c:pt idx="790">
                  <c:v>41909</c:v>
                </c:pt>
                <c:pt idx="791">
                  <c:v>41910</c:v>
                </c:pt>
                <c:pt idx="792">
                  <c:v>41910</c:v>
                </c:pt>
                <c:pt idx="793">
                  <c:v>41911</c:v>
                </c:pt>
                <c:pt idx="794">
                  <c:v>41912</c:v>
                </c:pt>
                <c:pt idx="795">
                  <c:v>41912</c:v>
                </c:pt>
                <c:pt idx="796">
                  <c:v>41915</c:v>
                </c:pt>
                <c:pt idx="797">
                  <c:v>41916</c:v>
                </c:pt>
                <c:pt idx="798">
                  <c:v>41917</c:v>
                </c:pt>
                <c:pt idx="799">
                  <c:v>41917</c:v>
                </c:pt>
                <c:pt idx="800">
                  <c:v>41918</c:v>
                </c:pt>
                <c:pt idx="801">
                  <c:v>41919</c:v>
                </c:pt>
                <c:pt idx="802">
                  <c:v>41919</c:v>
                </c:pt>
                <c:pt idx="803">
                  <c:v>41920</c:v>
                </c:pt>
                <c:pt idx="804">
                  <c:v>41921</c:v>
                </c:pt>
                <c:pt idx="805">
                  <c:v>41921</c:v>
                </c:pt>
                <c:pt idx="806">
                  <c:v>41922</c:v>
                </c:pt>
                <c:pt idx="807">
                  <c:v>41923</c:v>
                </c:pt>
                <c:pt idx="808">
                  <c:v>41924</c:v>
                </c:pt>
                <c:pt idx="809">
                  <c:v>41924</c:v>
                </c:pt>
                <c:pt idx="810">
                  <c:v>41925</c:v>
                </c:pt>
                <c:pt idx="811">
                  <c:v>41926</c:v>
                </c:pt>
                <c:pt idx="812">
                  <c:v>41926</c:v>
                </c:pt>
                <c:pt idx="813">
                  <c:v>41927</c:v>
                </c:pt>
                <c:pt idx="814">
                  <c:v>41928</c:v>
                </c:pt>
                <c:pt idx="815">
                  <c:v>41928</c:v>
                </c:pt>
                <c:pt idx="816">
                  <c:v>41929</c:v>
                </c:pt>
                <c:pt idx="817">
                  <c:v>41930</c:v>
                </c:pt>
                <c:pt idx="818">
                  <c:v>41931</c:v>
                </c:pt>
                <c:pt idx="819">
                  <c:v>41931</c:v>
                </c:pt>
                <c:pt idx="820">
                  <c:v>41932</c:v>
                </c:pt>
                <c:pt idx="821">
                  <c:v>41933</c:v>
                </c:pt>
                <c:pt idx="822">
                  <c:v>41933</c:v>
                </c:pt>
                <c:pt idx="823">
                  <c:v>41934</c:v>
                </c:pt>
                <c:pt idx="824">
                  <c:v>41935</c:v>
                </c:pt>
                <c:pt idx="825">
                  <c:v>41935</c:v>
                </c:pt>
                <c:pt idx="826">
                  <c:v>41936</c:v>
                </c:pt>
                <c:pt idx="827">
                  <c:v>41937</c:v>
                </c:pt>
                <c:pt idx="828">
                  <c:v>41938</c:v>
                </c:pt>
                <c:pt idx="829">
                  <c:v>41938</c:v>
                </c:pt>
                <c:pt idx="830">
                  <c:v>41939</c:v>
                </c:pt>
                <c:pt idx="831">
                  <c:v>41940</c:v>
                </c:pt>
                <c:pt idx="832">
                  <c:v>41940</c:v>
                </c:pt>
                <c:pt idx="833">
                  <c:v>41941</c:v>
                </c:pt>
                <c:pt idx="834">
                  <c:v>41942</c:v>
                </c:pt>
                <c:pt idx="835">
                  <c:v>41942</c:v>
                </c:pt>
                <c:pt idx="836">
                  <c:v>41943</c:v>
                </c:pt>
                <c:pt idx="837">
                  <c:v>41944</c:v>
                </c:pt>
                <c:pt idx="838">
                  <c:v>41945</c:v>
                </c:pt>
                <c:pt idx="839">
                  <c:v>41945</c:v>
                </c:pt>
                <c:pt idx="840">
                  <c:v>41946</c:v>
                </c:pt>
                <c:pt idx="841">
                  <c:v>41947</c:v>
                </c:pt>
                <c:pt idx="842">
                  <c:v>41947</c:v>
                </c:pt>
                <c:pt idx="843">
                  <c:v>41948</c:v>
                </c:pt>
                <c:pt idx="844">
                  <c:v>41949</c:v>
                </c:pt>
                <c:pt idx="845">
                  <c:v>41949</c:v>
                </c:pt>
                <c:pt idx="846">
                  <c:v>41950</c:v>
                </c:pt>
                <c:pt idx="847">
                  <c:v>41951</c:v>
                </c:pt>
                <c:pt idx="848">
                  <c:v>41952</c:v>
                </c:pt>
                <c:pt idx="849">
                  <c:v>41952</c:v>
                </c:pt>
                <c:pt idx="850">
                  <c:v>41953</c:v>
                </c:pt>
                <c:pt idx="851">
                  <c:v>41954</c:v>
                </c:pt>
                <c:pt idx="852">
                  <c:v>41954</c:v>
                </c:pt>
                <c:pt idx="853">
                  <c:v>41955</c:v>
                </c:pt>
                <c:pt idx="854">
                  <c:v>41956</c:v>
                </c:pt>
                <c:pt idx="855">
                  <c:v>41956</c:v>
                </c:pt>
                <c:pt idx="856">
                  <c:v>41957</c:v>
                </c:pt>
                <c:pt idx="857">
                  <c:v>41958</c:v>
                </c:pt>
                <c:pt idx="858">
                  <c:v>41959</c:v>
                </c:pt>
                <c:pt idx="859">
                  <c:v>41959</c:v>
                </c:pt>
                <c:pt idx="860">
                  <c:v>41960</c:v>
                </c:pt>
                <c:pt idx="861">
                  <c:v>41961</c:v>
                </c:pt>
                <c:pt idx="862">
                  <c:v>41961</c:v>
                </c:pt>
                <c:pt idx="863">
                  <c:v>41962</c:v>
                </c:pt>
                <c:pt idx="864">
                  <c:v>41963</c:v>
                </c:pt>
                <c:pt idx="865">
                  <c:v>41963</c:v>
                </c:pt>
                <c:pt idx="866">
                  <c:v>41964</c:v>
                </c:pt>
                <c:pt idx="867">
                  <c:v>41965</c:v>
                </c:pt>
                <c:pt idx="868">
                  <c:v>41966</c:v>
                </c:pt>
                <c:pt idx="869">
                  <c:v>41966</c:v>
                </c:pt>
                <c:pt idx="870">
                  <c:v>41967</c:v>
                </c:pt>
                <c:pt idx="871">
                  <c:v>41968</c:v>
                </c:pt>
                <c:pt idx="872">
                  <c:v>41968</c:v>
                </c:pt>
                <c:pt idx="873">
                  <c:v>41969</c:v>
                </c:pt>
                <c:pt idx="874">
                  <c:v>41970</c:v>
                </c:pt>
                <c:pt idx="875">
                  <c:v>41970</c:v>
                </c:pt>
                <c:pt idx="876">
                  <c:v>41971</c:v>
                </c:pt>
                <c:pt idx="877">
                  <c:v>41972</c:v>
                </c:pt>
                <c:pt idx="878">
                  <c:v>41973</c:v>
                </c:pt>
                <c:pt idx="879">
                  <c:v>41973</c:v>
                </c:pt>
                <c:pt idx="880">
                  <c:v>41974</c:v>
                </c:pt>
                <c:pt idx="881">
                  <c:v>41975</c:v>
                </c:pt>
                <c:pt idx="882">
                  <c:v>41975</c:v>
                </c:pt>
                <c:pt idx="883">
                  <c:v>41976</c:v>
                </c:pt>
                <c:pt idx="884">
                  <c:v>41977</c:v>
                </c:pt>
                <c:pt idx="885">
                  <c:v>41977</c:v>
                </c:pt>
                <c:pt idx="886">
                  <c:v>41978</c:v>
                </c:pt>
                <c:pt idx="887">
                  <c:v>41979</c:v>
                </c:pt>
                <c:pt idx="888">
                  <c:v>41980</c:v>
                </c:pt>
                <c:pt idx="889">
                  <c:v>41980</c:v>
                </c:pt>
                <c:pt idx="890">
                  <c:v>41981</c:v>
                </c:pt>
                <c:pt idx="891">
                  <c:v>41982</c:v>
                </c:pt>
                <c:pt idx="892">
                  <c:v>41982</c:v>
                </c:pt>
                <c:pt idx="893">
                  <c:v>41983</c:v>
                </c:pt>
                <c:pt idx="894">
                  <c:v>41984</c:v>
                </c:pt>
                <c:pt idx="895">
                  <c:v>41984</c:v>
                </c:pt>
                <c:pt idx="896">
                  <c:v>41985</c:v>
                </c:pt>
                <c:pt idx="897">
                  <c:v>41985</c:v>
                </c:pt>
                <c:pt idx="898">
                  <c:v>41986</c:v>
                </c:pt>
                <c:pt idx="899">
                  <c:v>41987</c:v>
                </c:pt>
                <c:pt idx="900">
                  <c:v>41987</c:v>
                </c:pt>
                <c:pt idx="901">
                  <c:v>41988</c:v>
                </c:pt>
                <c:pt idx="902">
                  <c:v>41989</c:v>
                </c:pt>
                <c:pt idx="903">
                  <c:v>41989</c:v>
                </c:pt>
                <c:pt idx="904">
                  <c:v>41990</c:v>
                </c:pt>
                <c:pt idx="905">
                  <c:v>41991</c:v>
                </c:pt>
                <c:pt idx="906">
                  <c:v>41991</c:v>
                </c:pt>
                <c:pt idx="907">
                  <c:v>41992</c:v>
                </c:pt>
                <c:pt idx="908">
                  <c:v>41993</c:v>
                </c:pt>
                <c:pt idx="909">
                  <c:v>41994</c:v>
                </c:pt>
                <c:pt idx="910">
                  <c:v>41994</c:v>
                </c:pt>
                <c:pt idx="911">
                  <c:v>41995</c:v>
                </c:pt>
                <c:pt idx="912">
                  <c:v>41996</c:v>
                </c:pt>
                <c:pt idx="913">
                  <c:v>41996</c:v>
                </c:pt>
                <c:pt idx="914">
                  <c:v>41997</c:v>
                </c:pt>
                <c:pt idx="915">
                  <c:v>41998</c:v>
                </c:pt>
                <c:pt idx="916">
                  <c:v>41998</c:v>
                </c:pt>
                <c:pt idx="917">
                  <c:v>41999</c:v>
                </c:pt>
                <c:pt idx="918">
                  <c:v>42000</c:v>
                </c:pt>
                <c:pt idx="919">
                  <c:v>42001</c:v>
                </c:pt>
                <c:pt idx="920">
                  <c:v>42001</c:v>
                </c:pt>
                <c:pt idx="921">
                  <c:v>42002</c:v>
                </c:pt>
                <c:pt idx="922">
                  <c:v>42003</c:v>
                </c:pt>
                <c:pt idx="923">
                  <c:v>42003</c:v>
                </c:pt>
                <c:pt idx="924">
                  <c:v>42004</c:v>
                </c:pt>
                <c:pt idx="925">
                  <c:v>42005</c:v>
                </c:pt>
                <c:pt idx="926">
                  <c:v>42005</c:v>
                </c:pt>
                <c:pt idx="927">
                  <c:v>42006</c:v>
                </c:pt>
                <c:pt idx="928">
                  <c:v>42007</c:v>
                </c:pt>
                <c:pt idx="929">
                  <c:v>42008</c:v>
                </c:pt>
                <c:pt idx="930">
                  <c:v>42008</c:v>
                </c:pt>
                <c:pt idx="931">
                  <c:v>42009</c:v>
                </c:pt>
                <c:pt idx="932">
                  <c:v>42010</c:v>
                </c:pt>
                <c:pt idx="933">
                  <c:v>42010</c:v>
                </c:pt>
                <c:pt idx="934">
                  <c:v>42011</c:v>
                </c:pt>
                <c:pt idx="935">
                  <c:v>42012</c:v>
                </c:pt>
                <c:pt idx="936">
                  <c:v>42012</c:v>
                </c:pt>
                <c:pt idx="937">
                  <c:v>42013</c:v>
                </c:pt>
                <c:pt idx="938">
                  <c:v>42014</c:v>
                </c:pt>
                <c:pt idx="939">
                  <c:v>42015</c:v>
                </c:pt>
                <c:pt idx="940">
                  <c:v>42015</c:v>
                </c:pt>
                <c:pt idx="941">
                  <c:v>42016</c:v>
                </c:pt>
                <c:pt idx="942">
                  <c:v>42017</c:v>
                </c:pt>
                <c:pt idx="943">
                  <c:v>42017</c:v>
                </c:pt>
                <c:pt idx="944">
                  <c:v>42018</c:v>
                </c:pt>
                <c:pt idx="945">
                  <c:v>42019</c:v>
                </c:pt>
                <c:pt idx="946">
                  <c:v>42019</c:v>
                </c:pt>
                <c:pt idx="947">
                  <c:v>42020</c:v>
                </c:pt>
                <c:pt idx="948">
                  <c:v>42021</c:v>
                </c:pt>
                <c:pt idx="949">
                  <c:v>42022</c:v>
                </c:pt>
                <c:pt idx="950">
                  <c:v>42022</c:v>
                </c:pt>
                <c:pt idx="951">
                  <c:v>42023</c:v>
                </c:pt>
                <c:pt idx="952">
                  <c:v>42024</c:v>
                </c:pt>
                <c:pt idx="953">
                  <c:v>42024</c:v>
                </c:pt>
                <c:pt idx="954">
                  <c:v>42025</c:v>
                </c:pt>
                <c:pt idx="955">
                  <c:v>42026</c:v>
                </c:pt>
                <c:pt idx="956">
                  <c:v>42026</c:v>
                </c:pt>
                <c:pt idx="957">
                  <c:v>42027</c:v>
                </c:pt>
                <c:pt idx="958">
                  <c:v>42028</c:v>
                </c:pt>
                <c:pt idx="959">
                  <c:v>42029</c:v>
                </c:pt>
                <c:pt idx="960">
                  <c:v>42029</c:v>
                </c:pt>
                <c:pt idx="961">
                  <c:v>42030</c:v>
                </c:pt>
                <c:pt idx="962">
                  <c:v>42031</c:v>
                </c:pt>
                <c:pt idx="963">
                  <c:v>42031</c:v>
                </c:pt>
                <c:pt idx="964">
                  <c:v>42032</c:v>
                </c:pt>
                <c:pt idx="965">
                  <c:v>42033</c:v>
                </c:pt>
                <c:pt idx="966">
                  <c:v>42033</c:v>
                </c:pt>
                <c:pt idx="967">
                  <c:v>42034</c:v>
                </c:pt>
                <c:pt idx="968">
                  <c:v>42035</c:v>
                </c:pt>
                <c:pt idx="969">
                  <c:v>42036</c:v>
                </c:pt>
                <c:pt idx="970">
                  <c:v>42036</c:v>
                </c:pt>
                <c:pt idx="971">
                  <c:v>42037</c:v>
                </c:pt>
                <c:pt idx="972">
                  <c:v>42038</c:v>
                </c:pt>
                <c:pt idx="973">
                  <c:v>42038</c:v>
                </c:pt>
                <c:pt idx="974">
                  <c:v>42039</c:v>
                </c:pt>
                <c:pt idx="975">
                  <c:v>42040</c:v>
                </c:pt>
                <c:pt idx="976">
                  <c:v>42040</c:v>
                </c:pt>
                <c:pt idx="977">
                  <c:v>42041</c:v>
                </c:pt>
                <c:pt idx="978">
                  <c:v>42042</c:v>
                </c:pt>
                <c:pt idx="979">
                  <c:v>42043</c:v>
                </c:pt>
                <c:pt idx="980">
                  <c:v>42043</c:v>
                </c:pt>
                <c:pt idx="981">
                  <c:v>42044</c:v>
                </c:pt>
                <c:pt idx="982">
                  <c:v>42045</c:v>
                </c:pt>
                <c:pt idx="983">
                  <c:v>42045</c:v>
                </c:pt>
                <c:pt idx="984">
                  <c:v>42046</c:v>
                </c:pt>
                <c:pt idx="985">
                  <c:v>42047</c:v>
                </c:pt>
                <c:pt idx="986">
                  <c:v>42047</c:v>
                </c:pt>
                <c:pt idx="987">
                  <c:v>42048</c:v>
                </c:pt>
                <c:pt idx="988">
                  <c:v>42049</c:v>
                </c:pt>
                <c:pt idx="989">
                  <c:v>42050</c:v>
                </c:pt>
                <c:pt idx="990">
                  <c:v>42050</c:v>
                </c:pt>
                <c:pt idx="991">
                  <c:v>42051</c:v>
                </c:pt>
                <c:pt idx="992">
                  <c:v>42052</c:v>
                </c:pt>
                <c:pt idx="993">
                  <c:v>42052</c:v>
                </c:pt>
                <c:pt idx="994">
                  <c:v>42053</c:v>
                </c:pt>
                <c:pt idx="995">
                  <c:v>42054</c:v>
                </c:pt>
                <c:pt idx="996">
                  <c:v>42054</c:v>
                </c:pt>
                <c:pt idx="997">
                  <c:v>42055</c:v>
                </c:pt>
                <c:pt idx="998">
                  <c:v>42056</c:v>
                </c:pt>
                <c:pt idx="999">
                  <c:v>42057</c:v>
                </c:pt>
                <c:pt idx="1000">
                  <c:v>42057</c:v>
                </c:pt>
                <c:pt idx="1001">
                  <c:v>42058</c:v>
                </c:pt>
                <c:pt idx="1002">
                  <c:v>42059</c:v>
                </c:pt>
                <c:pt idx="1003">
                  <c:v>42059</c:v>
                </c:pt>
                <c:pt idx="1004">
                  <c:v>42060</c:v>
                </c:pt>
                <c:pt idx="1005">
                  <c:v>42061</c:v>
                </c:pt>
                <c:pt idx="1006">
                  <c:v>42061</c:v>
                </c:pt>
                <c:pt idx="1007">
                  <c:v>42062</c:v>
                </c:pt>
                <c:pt idx="1008">
                  <c:v>42064</c:v>
                </c:pt>
                <c:pt idx="1009">
                  <c:v>42064</c:v>
                </c:pt>
                <c:pt idx="1010">
                  <c:v>42065</c:v>
                </c:pt>
                <c:pt idx="1011">
                  <c:v>42066</c:v>
                </c:pt>
                <c:pt idx="1012">
                  <c:v>42066</c:v>
                </c:pt>
                <c:pt idx="1013">
                  <c:v>42066</c:v>
                </c:pt>
                <c:pt idx="1014">
                  <c:v>42067</c:v>
                </c:pt>
                <c:pt idx="1015">
                  <c:v>42068</c:v>
                </c:pt>
                <c:pt idx="1016">
                  <c:v>42068</c:v>
                </c:pt>
                <c:pt idx="1017">
                  <c:v>42068</c:v>
                </c:pt>
                <c:pt idx="1018">
                  <c:v>42069</c:v>
                </c:pt>
                <c:pt idx="1019">
                  <c:v>42070</c:v>
                </c:pt>
                <c:pt idx="1020">
                  <c:v>42071</c:v>
                </c:pt>
                <c:pt idx="1021">
                  <c:v>42071</c:v>
                </c:pt>
                <c:pt idx="1022">
                  <c:v>42072</c:v>
                </c:pt>
                <c:pt idx="1023">
                  <c:v>42073</c:v>
                </c:pt>
                <c:pt idx="1024">
                  <c:v>42073</c:v>
                </c:pt>
                <c:pt idx="1025">
                  <c:v>42074</c:v>
                </c:pt>
                <c:pt idx="1026">
                  <c:v>42075</c:v>
                </c:pt>
                <c:pt idx="1027">
                  <c:v>42075</c:v>
                </c:pt>
                <c:pt idx="1028">
                  <c:v>42076</c:v>
                </c:pt>
                <c:pt idx="1029">
                  <c:v>42077</c:v>
                </c:pt>
                <c:pt idx="1030">
                  <c:v>42078</c:v>
                </c:pt>
                <c:pt idx="1031">
                  <c:v>42078</c:v>
                </c:pt>
                <c:pt idx="1032">
                  <c:v>42079</c:v>
                </c:pt>
                <c:pt idx="1033">
                  <c:v>42080</c:v>
                </c:pt>
                <c:pt idx="1034">
                  <c:v>42080</c:v>
                </c:pt>
                <c:pt idx="1035">
                  <c:v>42081</c:v>
                </c:pt>
                <c:pt idx="1036">
                  <c:v>42082</c:v>
                </c:pt>
                <c:pt idx="1037">
                  <c:v>42082</c:v>
                </c:pt>
                <c:pt idx="1038">
                  <c:v>42083</c:v>
                </c:pt>
                <c:pt idx="1039">
                  <c:v>42084</c:v>
                </c:pt>
                <c:pt idx="1040">
                  <c:v>42085</c:v>
                </c:pt>
                <c:pt idx="1041">
                  <c:v>42085</c:v>
                </c:pt>
                <c:pt idx="1042">
                  <c:v>42086</c:v>
                </c:pt>
                <c:pt idx="1043">
                  <c:v>42087</c:v>
                </c:pt>
                <c:pt idx="1044">
                  <c:v>42087</c:v>
                </c:pt>
                <c:pt idx="1045">
                  <c:v>42088</c:v>
                </c:pt>
                <c:pt idx="1046">
                  <c:v>42089</c:v>
                </c:pt>
                <c:pt idx="1047">
                  <c:v>42089</c:v>
                </c:pt>
                <c:pt idx="1048">
                  <c:v>42090</c:v>
                </c:pt>
                <c:pt idx="1049">
                  <c:v>42091</c:v>
                </c:pt>
                <c:pt idx="1050">
                  <c:v>42092</c:v>
                </c:pt>
                <c:pt idx="1051">
                  <c:v>42092</c:v>
                </c:pt>
                <c:pt idx="1052">
                  <c:v>42093</c:v>
                </c:pt>
                <c:pt idx="1053">
                  <c:v>42094</c:v>
                </c:pt>
                <c:pt idx="1054">
                  <c:v>42094</c:v>
                </c:pt>
                <c:pt idx="1055">
                  <c:v>42095</c:v>
                </c:pt>
                <c:pt idx="1056">
                  <c:v>42096</c:v>
                </c:pt>
                <c:pt idx="1057">
                  <c:v>42096</c:v>
                </c:pt>
                <c:pt idx="1058">
                  <c:v>42097</c:v>
                </c:pt>
                <c:pt idx="1059">
                  <c:v>42098</c:v>
                </c:pt>
                <c:pt idx="1060">
                  <c:v>42099</c:v>
                </c:pt>
                <c:pt idx="1061">
                  <c:v>42099</c:v>
                </c:pt>
                <c:pt idx="1062">
                  <c:v>42100</c:v>
                </c:pt>
                <c:pt idx="1063">
                  <c:v>42101</c:v>
                </c:pt>
                <c:pt idx="1064">
                  <c:v>42101</c:v>
                </c:pt>
                <c:pt idx="1065">
                  <c:v>42102</c:v>
                </c:pt>
                <c:pt idx="1066">
                  <c:v>42103</c:v>
                </c:pt>
                <c:pt idx="1067">
                  <c:v>42103</c:v>
                </c:pt>
                <c:pt idx="1068">
                  <c:v>42104</c:v>
                </c:pt>
                <c:pt idx="1069">
                  <c:v>42105</c:v>
                </c:pt>
                <c:pt idx="1070">
                  <c:v>42106</c:v>
                </c:pt>
                <c:pt idx="1071">
                  <c:v>42106</c:v>
                </c:pt>
                <c:pt idx="1072">
                  <c:v>42107</c:v>
                </c:pt>
                <c:pt idx="1073">
                  <c:v>42108</c:v>
                </c:pt>
                <c:pt idx="1074">
                  <c:v>42108</c:v>
                </c:pt>
                <c:pt idx="1075">
                  <c:v>42109</c:v>
                </c:pt>
                <c:pt idx="1076">
                  <c:v>42110</c:v>
                </c:pt>
                <c:pt idx="1077">
                  <c:v>42110</c:v>
                </c:pt>
                <c:pt idx="1078">
                  <c:v>42111</c:v>
                </c:pt>
                <c:pt idx="1079">
                  <c:v>42112</c:v>
                </c:pt>
                <c:pt idx="1080">
                  <c:v>42113</c:v>
                </c:pt>
                <c:pt idx="1081">
                  <c:v>42113</c:v>
                </c:pt>
                <c:pt idx="1082">
                  <c:v>42114</c:v>
                </c:pt>
                <c:pt idx="1083">
                  <c:v>42115</c:v>
                </c:pt>
                <c:pt idx="1084">
                  <c:v>42115</c:v>
                </c:pt>
                <c:pt idx="1085">
                  <c:v>42116</c:v>
                </c:pt>
                <c:pt idx="1086">
                  <c:v>42117</c:v>
                </c:pt>
                <c:pt idx="1087">
                  <c:v>42117</c:v>
                </c:pt>
                <c:pt idx="1088">
                  <c:v>42118</c:v>
                </c:pt>
                <c:pt idx="1089">
                  <c:v>42119</c:v>
                </c:pt>
                <c:pt idx="1090">
                  <c:v>42120</c:v>
                </c:pt>
                <c:pt idx="1091">
                  <c:v>42120</c:v>
                </c:pt>
                <c:pt idx="1092">
                  <c:v>42121</c:v>
                </c:pt>
                <c:pt idx="1093">
                  <c:v>42122</c:v>
                </c:pt>
                <c:pt idx="1094">
                  <c:v>42122</c:v>
                </c:pt>
                <c:pt idx="1095">
                  <c:v>42123</c:v>
                </c:pt>
                <c:pt idx="1096">
                  <c:v>42124</c:v>
                </c:pt>
                <c:pt idx="1097">
                  <c:v>42124</c:v>
                </c:pt>
                <c:pt idx="1098">
                  <c:v>42125</c:v>
                </c:pt>
                <c:pt idx="1099">
                  <c:v>42126</c:v>
                </c:pt>
                <c:pt idx="1100">
                  <c:v>42127</c:v>
                </c:pt>
                <c:pt idx="1101">
                  <c:v>42127</c:v>
                </c:pt>
                <c:pt idx="1102">
                  <c:v>42128</c:v>
                </c:pt>
                <c:pt idx="1103">
                  <c:v>42129</c:v>
                </c:pt>
                <c:pt idx="1104">
                  <c:v>42129</c:v>
                </c:pt>
                <c:pt idx="1105">
                  <c:v>42130</c:v>
                </c:pt>
                <c:pt idx="1106">
                  <c:v>42131</c:v>
                </c:pt>
                <c:pt idx="1107">
                  <c:v>42131</c:v>
                </c:pt>
                <c:pt idx="1108">
                  <c:v>42132</c:v>
                </c:pt>
                <c:pt idx="1109">
                  <c:v>42133</c:v>
                </c:pt>
                <c:pt idx="1110">
                  <c:v>42134</c:v>
                </c:pt>
                <c:pt idx="1111">
                  <c:v>42134</c:v>
                </c:pt>
                <c:pt idx="1112">
                  <c:v>42135</c:v>
                </c:pt>
                <c:pt idx="1113">
                  <c:v>42136</c:v>
                </c:pt>
                <c:pt idx="1114">
                  <c:v>42136</c:v>
                </c:pt>
                <c:pt idx="1115">
                  <c:v>42137</c:v>
                </c:pt>
                <c:pt idx="1116">
                  <c:v>42138</c:v>
                </c:pt>
                <c:pt idx="1117">
                  <c:v>42138</c:v>
                </c:pt>
                <c:pt idx="1118">
                  <c:v>42139</c:v>
                </c:pt>
                <c:pt idx="1119">
                  <c:v>42140</c:v>
                </c:pt>
                <c:pt idx="1120">
                  <c:v>42141</c:v>
                </c:pt>
                <c:pt idx="1121">
                  <c:v>42141</c:v>
                </c:pt>
                <c:pt idx="1122">
                  <c:v>42142</c:v>
                </c:pt>
                <c:pt idx="1123">
                  <c:v>42143</c:v>
                </c:pt>
                <c:pt idx="1124">
                  <c:v>42143</c:v>
                </c:pt>
                <c:pt idx="1125">
                  <c:v>42144</c:v>
                </c:pt>
                <c:pt idx="1126">
                  <c:v>42145</c:v>
                </c:pt>
                <c:pt idx="1127">
                  <c:v>42145</c:v>
                </c:pt>
                <c:pt idx="1128">
                  <c:v>42146</c:v>
                </c:pt>
                <c:pt idx="1129">
                  <c:v>42147</c:v>
                </c:pt>
                <c:pt idx="1130">
                  <c:v>42148</c:v>
                </c:pt>
                <c:pt idx="1131">
                  <c:v>42148</c:v>
                </c:pt>
                <c:pt idx="1132">
                  <c:v>42149</c:v>
                </c:pt>
                <c:pt idx="1133">
                  <c:v>42150</c:v>
                </c:pt>
                <c:pt idx="1134">
                  <c:v>42150</c:v>
                </c:pt>
                <c:pt idx="1135">
                  <c:v>42151</c:v>
                </c:pt>
                <c:pt idx="1136">
                  <c:v>42152</c:v>
                </c:pt>
                <c:pt idx="1137">
                  <c:v>42152</c:v>
                </c:pt>
                <c:pt idx="1138">
                  <c:v>42153</c:v>
                </c:pt>
                <c:pt idx="1139">
                  <c:v>42154</c:v>
                </c:pt>
                <c:pt idx="1140">
                  <c:v>42155</c:v>
                </c:pt>
                <c:pt idx="1141">
                  <c:v>42155</c:v>
                </c:pt>
                <c:pt idx="1142">
                  <c:v>42156</c:v>
                </c:pt>
                <c:pt idx="1143">
                  <c:v>42157</c:v>
                </c:pt>
                <c:pt idx="1144">
                  <c:v>42157</c:v>
                </c:pt>
                <c:pt idx="1145">
                  <c:v>42158</c:v>
                </c:pt>
                <c:pt idx="1146">
                  <c:v>42159</c:v>
                </c:pt>
                <c:pt idx="1147">
                  <c:v>42159</c:v>
                </c:pt>
                <c:pt idx="1148">
                  <c:v>42160</c:v>
                </c:pt>
                <c:pt idx="1149">
                  <c:v>42161</c:v>
                </c:pt>
                <c:pt idx="1150">
                  <c:v>42162</c:v>
                </c:pt>
                <c:pt idx="1151">
                  <c:v>42162</c:v>
                </c:pt>
                <c:pt idx="1152">
                  <c:v>42163</c:v>
                </c:pt>
                <c:pt idx="1153">
                  <c:v>42164</c:v>
                </c:pt>
                <c:pt idx="1154">
                  <c:v>42164</c:v>
                </c:pt>
                <c:pt idx="1155">
                  <c:v>42165</c:v>
                </c:pt>
                <c:pt idx="1156">
                  <c:v>42166</c:v>
                </c:pt>
                <c:pt idx="1157">
                  <c:v>42166</c:v>
                </c:pt>
                <c:pt idx="1158">
                  <c:v>42167</c:v>
                </c:pt>
                <c:pt idx="1159">
                  <c:v>42168</c:v>
                </c:pt>
                <c:pt idx="1160">
                  <c:v>42169</c:v>
                </c:pt>
                <c:pt idx="1161">
                  <c:v>42169</c:v>
                </c:pt>
                <c:pt idx="1162">
                  <c:v>42170</c:v>
                </c:pt>
                <c:pt idx="1163">
                  <c:v>42171</c:v>
                </c:pt>
                <c:pt idx="1164">
                  <c:v>42171</c:v>
                </c:pt>
                <c:pt idx="1165">
                  <c:v>42172</c:v>
                </c:pt>
                <c:pt idx="1166">
                  <c:v>42173</c:v>
                </c:pt>
                <c:pt idx="1167">
                  <c:v>42173</c:v>
                </c:pt>
                <c:pt idx="1168">
                  <c:v>42174</c:v>
                </c:pt>
                <c:pt idx="1169">
                  <c:v>42175</c:v>
                </c:pt>
                <c:pt idx="1170">
                  <c:v>42176</c:v>
                </c:pt>
                <c:pt idx="1171">
                  <c:v>42176</c:v>
                </c:pt>
                <c:pt idx="1172">
                  <c:v>42177</c:v>
                </c:pt>
                <c:pt idx="1173">
                  <c:v>42178</c:v>
                </c:pt>
                <c:pt idx="1174">
                  <c:v>42178</c:v>
                </c:pt>
                <c:pt idx="1175">
                  <c:v>42179</c:v>
                </c:pt>
                <c:pt idx="1176">
                  <c:v>42180</c:v>
                </c:pt>
                <c:pt idx="1177">
                  <c:v>42180</c:v>
                </c:pt>
                <c:pt idx="1178">
                  <c:v>42181</c:v>
                </c:pt>
                <c:pt idx="1179">
                  <c:v>42182</c:v>
                </c:pt>
                <c:pt idx="1180">
                  <c:v>42183</c:v>
                </c:pt>
                <c:pt idx="1181">
                  <c:v>42183</c:v>
                </c:pt>
                <c:pt idx="1182">
                  <c:v>42184</c:v>
                </c:pt>
                <c:pt idx="1183">
                  <c:v>42185</c:v>
                </c:pt>
                <c:pt idx="1184">
                  <c:v>42185</c:v>
                </c:pt>
                <c:pt idx="1185">
                  <c:v>42187</c:v>
                </c:pt>
                <c:pt idx="1186">
                  <c:v>42187</c:v>
                </c:pt>
                <c:pt idx="1187">
                  <c:v>42190</c:v>
                </c:pt>
                <c:pt idx="1188">
                  <c:v>42190</c:v>
                </c:pt>
                <c:pt idx="1189">
                  <c:v>42192</c:v>
                </c:pt>
                <c:pt idx="1190">
                  <c:v>42192</c:v>
                </c:pt>
                <c:pt idx="1191">
                  <c:v>42194</c:v>
                </c:pt>
                <c:pt idx="1192">
                  <c:v>42194</c:v>
                </c:pt>
                <c:pt idx="1193">
                  <c:v>42197</c:v>
                </c:pt>
                <c:pt idx="1194">
                  <c:v>42197</c:v>
                </c:pt>
                <c:pt idx="1195">
                  <c:v>42199</c:v>
                </c:pt>
                <c:pt idx="1196">
                  <c:v>42199</c:v>
                </c:pt>
                <c:pt idx="1197">
                  <c:v>42201</c:v>
                </c:pt>
                <c:pt idx="1198">
                  <c:v>42201</c:v>
                </c:pt>
                <c:pt idx="1199">
                  <c:v>42204</c:v>
                </c:pt>
                <c:pt idx="1200">
                  <c:v>42204</c:v>
                </c:pt>
                <c:pt idx="1201">
                  <c:v>42206</c:v>
                </c:pt>
                <c:pt idx="1202">
                  <c:v>42206</c:v>
                </c:pt>
                <c:pt idx="1203">
                  <c:v>42208</c:v>
                </c:pt>
                <c:pt idx="1204">
                  <c:v>42208</c:v>
                </c:pt>
                <c:pt idx="1205">
                  <c:v>42211</c:v>
                </c:pt>
                <c:pt idx="1206">
                  <c:v>42211</c:v>
                </c:pt>
                <c:pt idx="1207">
                  <c:v>42213</c:v>
                </c:pt>
                <c:pt idx="1208">
                  <c:v>42213</c:v>
                </c:pt>
                <c:pt idx="1209">
                  <c:v>42215</c:v>
                </c:pt>
                <c:pt idx="1210">
                  <c:v>42215</c:v>
                </c:pt>
                <c:pt idx="1211">
                  <c:v>42218</c:v>
                </c:pt>
                <c:pt idx="1212">
                  <c:v>42218</c:v>
                </c:pt>
                <c:pt idx="1213">
                  <c:v>42220</c:v>
                </c:pt>
                <c:pt idx="1214">
                  <c:v>42220</c:v>
                </c:pt>
                <c:pt idx="1215">
                  <c:v>42222</c:v>
                </c:pt>
                <c:pt idx="1216">
                  <c:v>42222</c:v>
                </c:pt>
                <c:pt idx="1217">
                  <c:v>42225</c:v>
                </c:pt>
                <c:pt idx="1218">
                  <c:v>42225</c:v>
                </c:pt>
                <c:pt idx="1219">
                  <c:v>42227</c:v>
                </c:pt>
                <c:pt idx="1220">
                  <c:v>42227</c:v>
                </c:pt>
                <c:pt idx="1221">
                  <c:v>42229</c:v>
                </c:pt>
                <c:pt idx="1222">
                  <c:v>42229</c:v>
                </c:pt>
                <c:pt idx="1223">
                  <c:v>42232</c:v>
                </c:pt>
                <c:pt idx="1224">
                  <c:v>42232</c:v>
                </c:pt>
                <c:pt idx="1225">
                  <c:v>42234</c:v>
                </c:pt>
                <c:pt idx="1226">
                  <c:v>42234</c:v>
                </c:pt>
                <c:pt idx="1227">
                  <c:v>42236</c:v>
                </c:pt>
                <c:pt idx="1228">
                  <c:v>42236</c:v>
                </c:pt>
                <c:pt idx="1229">
                  <c:v>42239</c:v>
                </c:pt>
                <c:pt idx="1230">
                  <c:v>42239</c:v>
                </c:pt>
                <c:pt idx="1231">
                  <c:v>42241</c:v>
                </c:pt>
                <c:pt idx="1232">
                  <c:v>42241</c:v>
                </c:pt>
                <c:pt idx="1233">
                  <c:v>42243</c:v>
                </c:pt>
                <c:pt idx="1234">
                  <c:v>42243</c:v>
                </c:pt>
                <c:pt idx="1235">
                  <c:v>42246</c:v>
                </c:pt>
                <c:pt idx="1236">
                  <c:v>42246</c:v>
                </c:pt>
                <c:pt idx="1237">
                  <c:v>42248</c:v>
                </c:pt>
                <c:pt idx="1238">
                  <c:v>42248</c:v>
                </c:pt>
                <c:pt idx="1239">
                  <c:v>42250</c:v>
                </c:pt>
                <c:pt idx="1240">
                  <c:v>42250</c:v>
                </c:pt>
                <c:pt idx="1241">
                  <c:v>42253</c:v>
                </c:pt>
                <c:pt idx="1242">
                  <c:v>42253</c:v>
                </c:pt>
                <c:pt idx="1243">
                  <c:v>42255</c:v>
                </c:pt>
                <c:pt idx="1244">
                  <c:v>42255</c:v>
                </c:pt>
                <c:pt idx="1245">
                  <c:v>42255</c:v>
                </c:pt>
                <c:pt idx="1246">
                  <c:v>42257</c:v>
                </c:pt>
                <c:pt idx="1247">
                  <c:v>42257</c:v>
                </c:pt>
                <c:pt idx="1248">
                  <c:v>42260</c:v>
                </c:pt>
                <c:pt idx="1249">
                  <c:v>42260</c:v>
                </c:pt>
                <c:pt idx="1250">
                  <c:v>42262</c:v>
                </c:pt>
                <c:pt idx="1251">
                  <c:v>42262</c:v>
                </c:pt>
                <c:pt idx="1252">
                  <c:v>42264</c:v>
                </c:pt>
                <c:pt idx="1253">
                  <c:v>42264</c:v>
                </c:pt>
                <c:pt idx="1254">
                  <c:v>42267</c:v>
                </c:pt>
                <c:pt idx="1255">
                  <c:v>42267</c:v>
                </c:pt>
                <c:pt idx="1256">
                  <c:v>42269</c:v>
                </c:pt>
                <c:pt idx="1257">
                  <c:v>42269</c:v>
                </c:pt>
                <c:pt idx="1258">
                  <c:v>42271</c:v>
                </c:pt>
                <c:pt idx="1259">
                  <c:v>42271</c:v>
                </c:pt>
                <c:pt idx="1260">
                  <c:v>42274</c:v>
                </c:pt>
                <c:pt idx="1261">
                  <c:v>42274</c:v>
                </c:pt>
                <c:pt idx="1262">
                  <c:v>42276</c:v>
                </c:pt>
                <c:pt idx="1263">
                  <c:v>42276</c:v>
                </c:pt>
                <c:pt idx="1264">
                  <c:v>42278</c:v>
                </c:pt>
                <c:pt idx="1265">
                  <c:v>42281</c:v>
                </c:pt>
                <c:pt idx="1266">
                  <c:v>42281</c:v>
                </c:pt>
                <c:pt idx="1267">
                  <c:v>42283</c:v>
                </c:pt>
                <c:pt idx="1268">
                  <c:v>42283</c:v>
                </c:pt>
                <c:pt idx="1269">
                  <c:v>42285</c:v>
                </c:pt>
                <c:pt idx="1270">
                  <c:v>42285</c:v>
                </c:pt>
                <c:pt idx="1271">
                  <c:v>42288</c:v>
                </c:pt>
                <c:pt idx="1272">
                  <c:v>42290</c:v>
                </c:pt>
                <c:pt idx="1273">
                  <c:v>42292</c:v>
                </c:pt>
                <c:pt idx="1274">
                  <c:v>42292</c:v>
                </c:pt>
                <c:pt idx="1275">
                  <c:v>42295</c:v>
                </c:pt>
                <c:pt idx="1276">
                  <c:v>42295</c:v>
                </c:pt>
                <c:pt idx="1277">
                  <c:v>42297</c:v>
                </c:pt>
                <c:pt idx="1278">
                  <c:v>42297</c:v>
                </c:pt>
                <c:pt idx="1279">
                  <c:v>42299</c:v>
                </c:pt>
                <c:pt idx="1280">
                  <c:v>42299</c:v>
                </c:pt>
                <c:pt idx="1281">
                  <c:v>42302</c:v>
                </c:pt>
                <c:pt idx="1282">
                  <c:v>42302</c:v>
                </c:pt>
                <c:pt idx="1283">
                  <c:v>42304</c:v>
                </c:pt>
                <c:pt idx="1284">
                  <c:v>42304</c:v>
                </c:pt>
                <c:pt idx="1285">
                  <c:v>42306</c:v>
                </c:pt>
                <c:pt idx="1286">
                  <c:v>42306</c:v>
                </c:pt>
                <c:pt idx="1287">
                  <c:v>42309</c:v>
                </c:pt>
                <c:pt idx="1288">
                  <c:v>42309</c:v>
                </c:pt>
                <c:pt idx="1289">
                  <c:v>42311</c:v>
                </c:pt>
                <c:pt idx="1290">
                  <c:v>42311</c:v>
                </c:pt>
                <c:pt idx="1291">
                  <c:v>42313</c:v>
                </c:pt>
                <c:pt idx="1292">
                  <c:v>42313</c:v>
                </c:pt>
                <c:pt idx="1293">
                  <c:v>42316</c:v>
                </c:pt>
                <c:pt idx="1294">
                  <c:v>42316</c:v>
                </c:pt>
                <c:pt idx="1295">
                  <c:v>42318</c:v>
                </c:pt>
                <c:pt idx="1296">
                  <c:v>42318</c:v>
                </c:pt>
                <c:pt idx="1297">
                  <c:v>42320</c:v>
                </c:pt>
                <c:pt idx="1298">
                  <c:v>42320</c:v>
                </c:pt>
                <c:pt idx="1299">
                  <c:v>42323</c:v>
                </c:pt>
                <c:pt idx="1300">
                  <c:v>42323</c:v>
                </c:pt>
                <c:pt idx="1301">
                  <c:v>42325</c:v>
                </c:pt>
                <c:pt idx="1302">
                  <c:v>42325</c:v>
                </c:pt>
                <c:pt idx="1303">
                  <c:v>42327</c:v>
                </c:pt>
                <c:pt idx="1304">
                  <c:v>42327</c:v>
                </c:pt>
                <c:pt idx="1305">
                  <c:v>42330</c:v>
                </c:pt>
                <c:pt idx="1306">
                  <c:v>42330</c:v>
                </c:pt>
                <c:pt idx="1307">
                  <c:v>42332</c:v>
                </c:pt>
                <c:pt idx="1308">
                  <c:v>42332</c:v>
                </c:pt>
                <c:pt idx="1309">
                  <c:v>42334</c:v>
                </c:pt>
                <c:pt idx="1310">
                  <c:v>42334</c:v>
                </c:pt>
                <c:pt idx="1311">
                  <c:v>42337</c:v>
                </c:pt>
                <c:pt idx="1312">
                  <c:v>42337</c:v>
                </c:pt>
                <c:pt idx="1313">
                  <c:v>42339</c:v>
                </c:pt>
                <c:pt idx="1314">
                  <c:v>42339</c:v>
                </c:pt>
                <c:pt idx="1315">
                  <c:v>42341</c:v>
                </c:pt>
                <c:pt idx="1316">
                  <c:v>42341</c:v>
                </c:pt>
                <c:pt idx="1317">
                  <c:v>42344</c:v>
                </c:pt>
                <c:pt idx="1318">
                  <c:v>42344</c:v>
                </c:pt>
                <c:pt idx="1319">
                  <c:v>42346</c:v>
                </c:pt>
                <c:pt idx="1320">
                  <c:v>42346</c:v>
                </c:pt>
                <c:pt idx="1321">
                  <c:v>42346</c:v>
                </c:pt>
                <c:pt idx="1322">
                  <c:v>42348</c:v>
                </c:pt>
                <c:pt idx="1323">
                  <c:v>42348</c:v>
                </c:pt>
                <c:pt idx="1324">
                  <c:v>42351</c:v>
                </c:pt>
                <c:pt idx="1325">
                  <c:v>42351</c:v>
                </c:pt>
                <c:pt idx="1326">
                  <c:v>42353</c:v>
                </c:pt>
                <c:pt idx="1327">
                  <c:v>42353</c:v>
                </c:pt>
                <c:pt idx="1328">
                  <c:v>42355</c:v>
                </c:pt>
                <c:pt idx="1329">
                  <c:v>42355</c:v>
                </c:pt>
                <c:pt idx="1330">
                  <c:v>42358</c:v>
                </c:pt>
                <c:pt idx="1331">
                  <c:v>42358</c:v>
                </c:pt>
                <c:pt idx="1332">
                  <c:v>42360</c:v>
                </c:pt>
                <c:pt idx="1333">
                  <c:v>42360</c:v>
                </c:pt>
                <c:pt idx="1334">
                  <c:v>42360</c:v>
                </c:pt>
                <c:pt idx="1335">
                  <c:v>42360</c:v>
                </c:pt>
                <c:pt idx="1336">
                  <c:v>42362</c:v>
                </c:pt>
                <c:pt idx="1337">
                  <c:v>42362</c:v>
                </c:pt>
                <c:pt idx="1338">
                  <c:v>42365</c:v>
                </c:pt>
                <c:pt idx="1339">
                  <c:v>42365</c:v>
                </c:pt>
                <c:pt idx="1340">
                  <c:v>42367</c:v>
                </c:pt>
                <c:pt idx="1341">
                  <c:v>42367</c:v>
                </c:pt>
                <c:pt idx="1342">
                  <c:v>42369</c:v>
                </c:pt>
                <c:pt idx="1343">
                  <c:v>42372</c:v>
                </c:pt>
                <c:pt idx="1344">
                  <c:v>42372</c:v>
                </c:pt>
                <c:pt idx="1345">
                  <c:v>42372</c:v>
                </c:pt>
                <c:pt idx="1346">
                  <c:v>42374</c:v>
                </c:pt>
                <c:pt idx="1347">
                  <c:v>42374</c:v>
                </c:pt>
                <c:pt idx="1348">
                  <c:v>42376</c:v>
                </c:pt>
                <c:pt idx="1349">
                  <c:v>42376</c:v>
                </c:pt>
                <c:pt idx="1350">
                  <c:v>42379</c:v>
                </c:pt>
                <c:pt idx="1351">
                  <c:v>42379</c:v>
                </c:pt>
                <c:pt idx="1352">
                  <c:v>42381</c:v>
                </c:pt>
                <c:pt idx="1353">
                  <c:v>42381</c:v>
                </c:pt>
                <c:pt idx="1354">
                  <c:v>42383</c:v>
                </c:pt>
                <c:pt idx="1355">
                  <c:v>42383</c:v>
                </c:pt>
                <c:pt idx="1356">
                  <c:v>42383</c:v>
                </c:pt>
                <c:pt idx="1357">
                  <c:v>42386</c:v>
                </c:pt>
                <c:pt idx="1358">
                  <c:v>42386</c:v>
                </c:pt>
                <c:pt idx="1359">
                  <c:v>42388</c:v>
                </c:pt>
                <c:pt idx="1360">
                  <c:v>42388</c:v>
                </c:pt>
                <c:pt idx="1361">
                  <c:v>42390</c:v>
                </c:pt>
                <c:pt idx="1362">
                  <c:v>42390</c:v>
                </c:pt>
                <c:pt idx="1363">
                  <c:v>42393</c:v>
                </c:pt>
                <c:pt idx="1364">
                  <c:v>42393</c:v>
                </c:pt>
                <c:pt idx="1365">
                  <c:v>42395</c:v>
                </c:pt>
                <c:pt idx="1366">
                  <c:v>42395</c:v>
                </c:pt>
                <c:pt idx="1367">
                  <c:v>42397</c:v>
                </c:pt>
                <c:pt idx="1368">
                  <c:v>42397</c:v>
                </c:pt>
                <c:pt idx="1369">
                  <c:v>42400</c:v>
                </c:pt>
                <c:pt idx="1370">
                  <c:v>42400</c:v>
                </c:pt>
                <c:pt idx="1371">
                  <c:v>42402</c:v>
                </c:pt>
                <c:pt idx="1372">
                  <c:v>42402</c:v>
                </c:pt>
                <c:pt idx="1373">
                  <c:v>42404</c:v>
                </c:pt>
                <c:pt idx="1374">
                  <c:v>42404</c:v>
                </c:pt>
                <c:pt idx="1375">
                  <c:v>42407</c:v>
                </c:pt>
                <c:pt idx="1376">
                  <c:v>42407</c:v>
                </c:pt>
                <c:pt idx="1377">
                  <c:v>42409</c:v>
                </c:pt>
                <c:pt idx="1378">
                  <c:v>42409</c:v>
                </c:pt>
                <c:pt idx="1379">
                  <c:v>42411</c:v>
                </c:pt>
                <c:pt idx="1380">
                  <c:v>42411</c:v>
                </c:pt>
                <c:pt idx="1381">
                  <c:v>42414</c:v>
                </c:pt>
                <c:pt idx="1382">
                  <c:v>42414</c:v>
                </c:pt>
                <c:pt idx="1383">
                  <c:v>42416</c:v>
                </c:pt>
                <c:pt idx="1384">
                  <c:v>42416</c:v>
                </c:pt>
                <c:pt idx="1385">
                  <c:v>42418</c:v>
                </c:pt>
                <c:pt idx="1386">
                  <c:v>42418</c:v>
                </c:pt>
                <c:pt idx="1387">
                  <c:v>42421</c:v>
                </c:pt>
                <c:pt idx="1388">
                  <c:v>42421</c:v>
                </c:pt>
                <c:pt idx="1389">
                  <c:v>42423</c:v>
                </c:pt>
                <c:pt idx="1390">
                  <c:v>42423</c:v>
                </c:pt>
                <c:pt idx="1391">
                  <c:v>42425</c:v>
                </c:pt>
                <c:pt idx="1392">
                  <c:v>42425</c:v>
                </c:pt>
                <c:pt idx="1393">
                  <c:v>42428</c:v>
                </c:pt>
                <c:pt idx="1394">
                  <c:v>42428</c:v>
                </c:pt>
                <c:pt idx="1395">
                  <c:v>42430</c:v>
                </c:pt>
                <c:pt idx="1396">
                  <c:v>42432</c:v>
                </c:pt>
                <c:pt idx="1397">
                  <c:v>42432</c:v>
                </c:pt>
                <c:pt idx="1398">
                  <c:v>42435</c:v>
                </c:pt>
                <c:pt idx="1399">
                  <c:v>42435</c:v>
                </c:pt>
                <c:pt idx="1400">
                  <c:v>42436</c:v>
                </c:pt>
                <c:pt idx="1401">
                  <c:v>42437</c:v>
                </c:pt>
                <c:pt idx="1402">
                  <c:v>42437</c:v>
                </c:pt>
                <c:pt idx="1403">
                  <c:v>42439</c:v>
                </c:pt>
                <c:pt idx="1404">
                  <c:v>42439</c:v>
                </c:pt>
                <c:pt idx="1405">
                  <c:v>42449</c:v>
                </c:pt>
                <c:pt idx="1406">
                  <c:v>42449</c:v>
                </c:pt>
                <c:pt idx="1407">
                  <c:v>42451</c:v>
                </c:pt>
                <c:pt idx="1408">
                  <c:v>42451</c:v>
                </c:pt>
                <c:pt idx="1409">
                  <c:v>42453</c:v>
                </c:pt>
                <c:pt idx="1410">
                  <c:v>42453</c:v>
                </c:pt>
                <c:pt idx="1411">
                  <c:v>42456</c:v>
                </c:pt>
                <c:pt idx="1412">
                  <c:v>42456</c:v>
                </c:pt>
                <c:pt idx="1413">
                  <c:v>42458</c:v>
                </c:pt>
                <c:pt idx="1414">
                  <c:v>42458</c:v>
                </c:pt>
                <c:pt idx="1415">
                  <c:v>42460</c:v>
                </c:pt>
                <c:pt idx="1416">
                  <c:v>42460</c:v>
                </c:pt>
                <c:pt idx="1417">
                  <c:v>42463</c:v>
                </c:pt>
                <c:pt idx="1418">
                  <c:v>42463</c:v>
                </c:pt>
                <c:pt idx="1419">
                  <c:v>42465</c:v>
                </c:pt>
                <c:pt idx="1420">
                  <c:v>42465</c:v>
                </c:pt>
                <c:pt idx="1421">
                  <c:v>42467</c:v>
                </c:pt>
                <c:pt idx="1422">
                  <c:v>42470</c:v>
                </c:pt>
                <c:pt idx="1423">
                  <c:v>42470</c:v>
                </c:pt>
                <c:pt idx="1424">
                  <c:v>42472</c:v>
                </c:pt>
                <c:pt idx="1425">
                  <c:v>42472</c:v>
                </c:pt>
                <c:pt idx="1426">
                  <c:v>42474</c:v>
                </c:pt>
                <c:pt idx="1427">
                  <c:v>42474</c:v>
                </c:pt>
                <c:pt idx="1428">
                  <c:v>42477</c:v>
                </c:pt>
                <c:pt idx="1429">
                  <c:v>42477</c:v>
                </c:pt>
                <c:pt idx="1430">
                  <c:v>42477</c:v>
                </c:pt>
                <c:pt idx="1431">
                  <c:v>42479</c:v>
                </c:pt>
                <c:pt idx="1432">
                  <c:v>42479</c:v>
                </c:pt>
                <c:pt idx="1433">
                  <c:v>42481</c:v>
                </c:pt>
                <c:pt idx="1434">
                  <c:v>42481</c:v>
                </c:pt>
                <c:pt idx="1435">
                  <c:v>42484</c:v>
                </c:pt>
                <c:pt idx="1436">
                  <c:v>42484</c:v>
                </c:pt>
                <c:pt idx="1437">
                  <c:v>42486</c:v>
                </c:pt>
                <c:pt idx="1438">
                  <c:v>42486</c:v>
                </c:pt>
                <c:pt idx="1439">
                  <c:v>42488</c:v>
                </c:pt>
                <c:pt idx="1440">
                  <c:v>42488</c:v>
                </c:pt>
                <c:pt idx="1441">
                  <c:v>42491</c:v>
                </c:pt>
                <c:pt idx="1442">
                  <c:v>42491</c:v>
                </c:pt>
                <c:pt idx="1443">
                  <c:v>42493</c:v>
                </c:pt>
                <c:pt idx="1444">
                  <c:v>42493</c:v>
                </c:pt>
                <c:pt idx="1445">
                  <c:v>42495</c:v>
                </c:pt>
                <c:pt idx="1446">
                  <c:v>42495</c:v>
                </c:pt>
                <c:pt idx="1447">
                  <c:v>42498</c:v>
                </c:pt>
                <c:pt idx="1448">
                  <c:v>42498</c:v>
                </c:pt>
                <c:pt idx="1449">
                  <c:v>42500</c:v>
                </c:pt>
                <c:pt idx="1450">
                  <c:v>42500</c:v>
                </c:pt>
                <c:pt idx="1451">
                  <c:v>42502</c:v>
                </c:pt>
                <c:pt idx="1452">
                  <c:v>42502</c:v>
                </c:pt>
                <c:pt idx="1453">
                  <c:v>42505</c:v>
                </c:pt>
                <c:pt idx="1454">
                  <c:v>42505</c:v>
                </c:pt>
                <c:pt idx="1455">
                  <c:v>42507</c:v>
                </c:pt>
                <c:pt idx="1456">
                  <c:v>42507</c:v>
                </c:pt>
                <c:pt idx="1457">
                  <c:v>42509</c:v>
                </c:pt>
                <c:pt idx="1458">
                  <c:v>42509</c:v>
                </c:pt>
                <c:pt idx="1459">
                  <c:v>42512</c:v>
                </c:pt>
                <c:pt idx="1460">
                  <c:v>42512</c:v>
                </c:pt>
                <c:pt idx="1461">
                  <c:v>42514</c:v>
                </c:pt>
                <c:pt idx="1462">
                  <c:v>42514</c:v>
                </c:pt>
                <c:pt idx="1463">
                  <c:v>42516</c:v>
                </c:pt>
                <c:pt idx="1464">
                  <c:v>42516</c:v>
                </c:pt>
                <c:pt idx="1465">
                  <c:v>42519</c:v>
                </c:pt>
                <c:pt idx="1466">
                  <c:v>42519</c:v>
                </c:pt>
                <c:pt idx="1467">
                  <c:v>42521</c:v>
                </c:pt>
                <c:pt idx="1468">
                  <c:v>42521</c:v>
                </c:pt>
                <c:pt idx="1469">
                  <c:v>42523</c:v>
                </c:pt>
                <c:pt idx="1470">
                  <c:v>42523</c:v>
                </c:pt>
                <c:pt idx="1471">
                  <c:v>42525</c:v>
                </c:pt>
                <c:pt idx="1472">
                  <c:v>42526</c:v>
                </c:pt>
                <c:pt idx="1473">
                  <c:v>42526</c:v>
                </c:pt>
                <c:pt idx="1474">
                  <c:v>42528</c:v>
                </c:pt>
                <c:pt idx="1475">
                  <c:v>42528</c:v>
                </c:pt>
                <c:pt idx="1476">
                  <c:v>42530</c:v>
                </c:pt>
                <c:pt idx="1477">
                  <c:v>42530</c:v>
                </c:pt>
                <c:pt idx="1478">
                  <c:v>42533</c:v>
                </c:pt>
                <c:pt idx="1479">
                  <c:v>42533</c:v>
                </c:pt>
                <c:pt idx="1480">
                  <c:v>42535</c:v>
                </c:pt>
                <c:pt idx="1481">
                  <c:v>42535</c:v>
                </c:pt>
                <c:pt idx="1482">
                  <c:v>42537</c:v>
                </c:pt>
                <c:pt idx="1483">
                  <c:v>42537</c:v>
                </c:pt>
                <c:pt idx="1484">
                  <c:v>42540</c:v>
                </c:pt>
                <c:pt idx="1485">
                  <c:v>42540</c:v>
                </c:pt>
                <c:pt idx="1486">
                  <c:v>42541</c:v>
                </c:pt>
                <c:pt idx="1487">
                  <c:v>42541</c:v>
                </c:pt>
                <c:pt idx="1488">
                  <c:v>42542</c:v>
                </c:pt>
                <c:pt idx="1489">
                  <c:v>42542</c:v>
                </c:pt>
                <c:pt idx="1490">
                  <c:v>42543</c:v>
                </c:pt>
                <c:pt idx="1491">
                  <c:v>42543</c:v>
                </c:pt>
                <c:pt idx="1492">
                  <c:v>42544</c:v>
                </c:pt>
                <c:pt idx="1493">
                  <c:v>42544</c:v>
                </c:pt>
                <c:pt idx="1494">
                  <c:v>42547</c:v>
                </c:pt>
                <c:pt idx="1495">
                  <c:v>42547</c:v>
                </c:pt>
                <c:pt idx="1496">
                  <c:v>42549</c:v>
                </c:pt>
                <c:pt idx="1497">
                  <c:v>42549</c:v>
                </c:pt>
                <c:pt idx="1498">
                  <c:v>42551</c:v>
                </c:pt>
                <c:pt idx="1499">
                  <c:v>42551</c:v>
                </c:pt>
                <c:pt idx="1500">
                  <c:v>42554</c:v>
                </c:pt>
                <c:pt idx="1501">
                  <c:v>42554</c:v>
                </c:pt>
                <c:pt idx="1502">
                  <c:v>42556</c:v>
                </c:pt>
                <c:pt idx="1503">
                  <c:v>42556</c:v>
                </c:pt>
                <c:pt idx="1504">
                  <c:v>42558</c:v>
                </c:pt>
                <c:pt idx="1505">
                  <c:v>42558</c:v>
                </c:pt>
                <c:pt idx="1506">
                  <c:v>42561</c:v>
                </c:pt>
                <c:pt idx="1507">
                  <c:v>42561</c:v>
                </c:pt>
                <c:pt idx="1508">
                  <c:v>42561</c:v>
                </c:pt>
                <c:pt idx="1509">
                  <c:v>42563</c:v>
                </c:pt>
                <c:pt idx="1510">
                  <c:v>42563</c:v>
                </c:pt>
                <c:pt idx="1511">
                  <c:v>42565</c:v>
                </c:pt>
                <c:pt idx="1512">
                  <c:v>42565</c:v>
                </c:pt>
                <c:pt idx="1513">
                  <c:v>42568</c:v>
                </c:pt>
                <c:pt idx="1514">
                  <c:v>42568</c:v>
                </c:pt>
                <c:pt idx="1515">
                  <c:v>42570</c:v>
                </c:pt>
                <c:pt idx="1516">
                  <c:v>42570</c:v>
                </c:pt>
                <c:pt idx="1517">
                  <c:v>42572</c:v>
                </c:pt>
                <c:pt idx="1518">
                  <c:v>42572</c:v>
                </c:pt>
                <c:pt idx="1519">
                  <c:v>42575</c:v>
                </c:pt>
                <c:pt idx="1520">
                  <c:v>42575</c:v>
                </c:pt>
                <c:pt idx="1521">
                  <c:v>42577</c:v>
                </c:pt>
                <c:pt idx="1522">
                  <c:v>42577</c:v>
                </c:pt>
                <c:pt idx="1523">
                  <c:v>42579</c:v>
                </c:pt>
                <c:pt idx="1524">
                  <c:v>42579</c:v>
                </c:pt>
                <c:pt idx="1525">
                  <c:v>42582</c:v>
                </c:pt>
                <c:pt idx="1526">
                  <c:v>42582</c:v>
                </c:pt>
                <c:pt idx="1527">
                  <c:v>42584</c:v>
                </c:pt>
                <c:pt idx="1528">
                  <c:v>42584</c:v>
                </c:pt>
                <c:pt idx="1529">
                  <c:v>42586</c:v>
                </c:pt>
                <c:pt idx="1530">
                  <c:v>42589</c:v>
                </c:pt>
                <c:pt idx="1531">
                  <c:v>42589</c:v>
                </c:pt>
                <c:pt idx="1532">
                  <c:v>42591</c:v>
                </c:pt>
                <c:pt idx="1533">
                  <c:v>42591</c:v>
                </c:pt>
                <c:pt idx="1534">
                  <c:v>42593</c:v>
                </c:pt>
                <c:pt idx="1535">
                  <c:v>42593</c:v>
                </c:pt>
                <c:pt idx="1536">
                  <c:v>42596</c:v>
                </c:pt>
                <c:pt idx="1537">
                  <c:v>42596</c:v>
                </c:pt>
                <c:pt idx="1538">
                  <c:v>42598</c:v>
                </c:pt>
                <c:pt idx="1539">
                  <c:v>42598</c:v>
                </c:pt>
                <c:pt idx="1540">
                  <c:v>42600</c:v>
                </c:pt>
                <c:pt idx="1541">
                  <c:v>42600</c:v>
                </c:pt>
                <c:pt idx="1542">
                  <c:v>42603</c:v>
                </c:pt>
                <c:pt idx="1543">
                  <c:v>42603</c:v>
                </c:pt>
                <c:pt idx="1544">
                  <c:v>42605</c:v>
                </c:pt>
                <c:pt idx="1545">
                  <c:v>42605</c:v>
                </c:pt>
                <c:pt idx="1546">
                  <c:v>42607</c:v>
                </c:pt>
                <c:pt idx="1547">
                  <c:v>42607</c:v>
                </c:pt>
                <c:pt idx="1548">
                  <c:v>42610</c:v>
                </c:pt>
                <c:pt idx="1549">
                  <c:v>42610</c:v>
                </c:pt>
                <c:pt idx="1550">
                  <c:v>42612</c:v>
                </c:pt>
                <c:pt idx="1551">
                  <c:v>42612</c:v>
                </c:pt>
                <c:pt idx="1552">
                  <c:v>42614</c:v>
                </c:pt>
                <c:pt idx="1553">
                  <c:v>42614</c:v>
                </c:pt>
                <c:pt idx="1554">
                  <c:v>42617</c:v>
                </c:pt>
                <c:pt idx="1555">
                  <c:v>42617</c:v>
                </c:pt>
                <c:pt idx="1556">
                  <c:v>42619</c:v>
                </c:pt>
                <c:pt idx="1557">
                  <c:v>42619</c:v>
                </c:pt>
                <c:pt idx="1558">
                  <c:v>42621</c:v>
                </c:pt>
                <c:pt idx="1559">
                  <c:v>42621</c:v>
                </c:pt>
                <c:pt idx="1560">
                  <c:v>42624</c:v>
                </c:pt>
                <c:pt idx="1561">
                  <c:v>42624</c:v>
                </c:pt>
                <c:pt idx="1562">
                  <c:v>42626</c:v>
                </c:pt>
                <c:pt idx="1563">
                  <c:v>42626</c:v>
                </c:pt>
                <c:pt idx="1564">
                  <c:v>42628</c:v>
                </c:pt>
                <c:pt idx="1565">
                  <c:v>42628</c:v>
                </c:pt>
                <c:pt idx="1566">
                  <c:v>42631</c:v>
                </c:pt>
                <c:pt idx="1567">
                  <c:v>42631</c:v>
                </c:pt>
                <c:pt idx="1568">
                  <c:v>42633</c:v>
                </c:pt>
                <c:pt idx="1569">
                  <c:v>42633</c:v>
                </c:pt>
                <c:pt idx="1570">
                  <c:v>42635</c:v>
                </c:pt>
                <c:pt idx="1571">
                  <c:v>42635</c:v>
                </c:pt>
                <c:pt idx="1572">
                  <c:v>42638</c:v>
                </c:pt>
                <c:pt idx="1573">
                  <c:v>42638</c:v>
                </c:pt>
                <c:pt idx="1574">
                  <c:v>42640</c:v>
                </c:pt>
                <c:pt idx="1575">
                  <c:v>42640</c:v>
                </c:pt>
                <c:pt idx="1576">
                  <c:v>42642</c:v>
                </c:pt>
                <c:pt idx="1577">
                  <c:v>42642</c:v>
                </c:pt>
                <c:pt idx="1578">
                  <c:v>42645</c:v>
                </c:pt>
                <c:pt idx="1579">
                  <c:v>42645</c:v>
                </c:pt>
                <c:pt idx="1580">
                  <c:v>42647</c:v>
                </c:pt>
                <c:pt idx="1581">
                  <c:v>42647</c:v>
                </c:pt>
                <c:pt idx="1582">
                  <c:v>42649</c:v>
                </c:pt>
                <c:pt idx="1583">
                  <c:v>42649</c:v>
                </c:pt>
                <c:pt idx="1584">
                  <c:v>42652</c:v>
                </c:pt>
                <c:pt idx="1585">
                  <c:v>42652</c:v>
                </c:pt>
                <c:pt idx="1586">
                  <c:v>42654</c:v>
                </c:pt>
                <c:pt idx="1587">
                  <c:v>42654</c:v>
                </c:pt>
                <c:pt idx="1588">
                  <c:v>42656</c:v>
                </c:pt>
                <c:pt idx="1589">
                  <c:v>42656</c:v>
                </c:pt>
                <c:pt idx="1590">
                  <c:v>42656</c:v>
                </c:pt>
                <c:pt idx="1591">
                  <c:v>42659</c:v>
                </c:pt>
                <c:pt idx="1592">
                  <c:v>42659</c:v>
                </c:pt>
                <c:pt idx="1593">
                  <c:v>42661</c:v>
                </c:pt>
                <c:pt idx="1594">
                  <c:v>42661</c:v>
                </c:pt>
                <c:pt idx="1595">
                  <c:v>42663</c:v>
                </c:pt>
                <c:pt idx="1596">
                  <c:v>42663</c:v>
                </c:pt>
                <c:pt idx="1597">
                  <c:v>42666</c:v>
                </c:pt>
                <c:pt idx="1598">
                  <c:v>42666</c:v>
                </c:pt>
                <c:pt idx="1599">
                  <c:v>42668</c:v>
                </c:pt>
                <c:pt idx="1600">
                  <c:v>42668</c:v>
                </c:pt>
                <c:pt idx="1601">
                  <c:v>42670</c:v>
                </c:pt>
                <c:pt idx="1602">
                  <c:v>42670</c:v>
                </c:pt>
                <c:pt idx="1603">
                  <c:v>42673</c:v>
                </c:pt>
                <c:pt idx="1604">
                  <c:v>42673</c:v>
                </c:pt>
                <c:pt idx="1605">
                  <c:v>42675</c:v>
                </c:pt>
                <c:pt idx="1606">
                  <c:v>42675</c:v>
                </c:pt>
                <c:pt idx="1607">
                  <c:v>42677</c:v>
                </c:pt>
                <c:pt idx="1608">
                  <c:v>42677</c:v>
                </c:pt>
                <c:pt idx="1609">
                  <c:v>42680</c:v>
                </c:pt>
                <c:pt idx="1610">
                  <c:v>42680</c:v>
                </c:pt>
                <c:pt idx="1611">
                  <c:v>42682</c:v>
                </c:pt>
                <c:pt idx="1612">
                  <c:v>42682</c:v>
                </c:pt>
                <c:pt idx="1613">
                  <c:v>42684</c:v>
                </c:pt>
                <c:pt idx="1614">
                  <c:v>42684</c:v>
                </c:pt>
                <c:pt idx="1615">
                  <c:v>42687</c:v>
                </c:pt>
                <c:pt idx="1616">
                  <c:v>42687</c:v>
                </c:pt>
                <c:pt idx="1617">
                  <c:v>42689</c:v>
                </c:pt>
                <c:pt idx="1618">
                  <c:v>42689</c:v>
                </c:pt>
                <c:pt idx="1619">
                  <c:v>42691</c:v>
                </c:pt>
                <c:pt idx="1620">
                  <c:v>42691</c:v>
                </c:pt>
                <c:pt idx="1621">
                  <c:v>42694</c:v>
                </c:pt>
                <c:pt idx="1622">
                  <c:v>42694</c:v>
                </c:pt>
                <c:pt idx="1623">
                  <c:v>42696</c:v>
                </c:pt>
                <c:pt idx="1624">
                  <c:v>42696</c:v>
                </c:pt>
                <c:pt idx="1625">
                  <c:v>42698</c:v>
                </c:pt>
                <c:pt idx="1626">
                  <c:v>42698</c:v>
                </c:pt>
                <c:pt idx="1627">
                  <c:v>42701</c:v>
                </c:pt>
                <c:pt idx="1628">
                  <c:v>42701</c:v>
                </c:pt>
                <c:pt idx="1629">
                  <c:v>42703</c:v>
                </c:pt>
                <c:pt idx="1630">
                  <c:v>42703</c:v>
                </c:pt>
                <c:pt idx="1631">
                  <c:v>42705</c:v>
                </c:pt>
                <c:pt idx="1632">
                  <c:v>42705</c:v>
                </c:pt>
                <c:pt idx="1633">
                  <c:v>42708</c:v>
                </c:pt>
                <c:pt idx="1634">
                  <c:v>42708</c:v>
                </c:pt>
                <c:pt idx="1635">
                  <c:v>42710</c:v>
                </c:pt>
                <c:pt idx="1636">
                  <c:v>42710</c:v>
                </c:pt>
                <c:pt idx="1637">
                  <c:v>42712</c:v>
                </c:pt>
                <c:pt idx="1638">
                  <c:v>42712</c:v>
                </c:pt>
                <c:pt idx="1639">
                  <c:v>42715</c:v>
                </c:pt>
                <c:pt idx="1640">
                  <c:v>42715</c:v>
                </c:pt>
                <c:pt idx="1641">
                  <c:v>42717</c:v>
                </c:pt>
                <c:pt idx="1642">
                  <c:v>42717</c:v>
                </c:pt>
                <c:pt idx="1643">
                  <c:v>42719</c:v>
                </c:pt>
                <c:pt idx="1644">
                  <c:v>42719</c:v>
                </c:pt>
                <c:pt idx="1645">
                  <c:v>42722</c:v>
                </c:pt>
                <c:pt idx="1646">
                  <c:v>42722</c:v>
                </c:pt>
                <c:pt idx="1647">
                  <c:v>42724</c:v>
                </c:pt>
                <c:pt idx="1648">
                  <c:v>42724</c:v>
                </c:pt>
                <c:pt idx="1649">
                  <c:v>42726</c:v>
                </c:pt>
                <c:pt idx="1650">
                  <c:v>42726</c:v>
                </c:pt>
                <c:pt idx="1651">
                  <c:v>42729</c:v>
                </c:pt>
                <c:pt idx="1652">
                  <c:v>42729</c:v>
                </c:pt>
                <c:pt idx="1653">
                  <c:v>42731</c:v>
                </c:pt>
                <c:pt idx="1654">
                  <c:v>42731</c:v>
                </c:pt>
                <c:pt idx="1655">
                  <c:v>42733</c:v>
                </c:pt>
                <c:pt idx="1656">
                  <c:v>42733</c:v>
                </c:pt>
                <c:pt idx="1657">
                  <c:v>42736</c:v>
                </c:pt>
                <c:pt idx="1658">
                  <c:v>42736</c:v>
                </c:pt>
                <c:pt idx="1659">
                  <c:v>42738</c:v>
                </c:pt>
                <c:pt idx="1660">
                  <c:v>42738</c:v>
                </c:pt>
                <c:pt idx="1661">
                  <c:v>42740</c:v>
                </c:pt>
                <c:pt idx="1662">
                  <c:v>42740</c:v>
                </c:pt>
                <c:pt idx="1663">
                  <c:v>42740</c:v>
                </c:pt>
                <c:pt idx="1664">
                  <c:v>42743</c:v>
                </c:pt>
                <c:pt idx="1665">
                  <c:v>42743</c:v>
                </c:pt>
                <c:pt idx="1666">
                  <c:v>42745</c:v>
                </c:pt>
                <c:pt idx="1667">
                  <c:v>42745</c:v>
                </c:pt>
                <c:pt idx="1668">
                  <c:v>42747</c:v>
                </c:pt>
                <c:pt idx="1669">
                  <c:v>42747</c:v>
                </c:pt>
                <c:pt idx="1670">
                  <c:v>42750</c:v>
                </c:pt>
                <c:pt idx="1671">
                  <c:v>42750</c:v>
                </c:pt>
                <c:pt idx="1672">
                  <c:v>42752</c:v>
                </c:pt>
                <c:pt idx="1673">
                  <c:v>42752</c:v>
                </c:pt>
                <c:pt idx="1674">
                  <c:v>42754</c:v>
                </c:pt>
                <c:pt idx="1675">
                  <c:v>42754</c:v>
                </c:pt>
                <c:pt idx="1676">
                  <c:v>42757</c:v>
                </c:pt>
                <c:pt idx="1677">
                  <c:v>42757</c:v>
                </c:pt>
                <c:pt idx="1678">
                  <c:v>42759</c:v>
                </c:pt>
                <c:pt idx="1679">
                  <c:v>42759</c:v>
                </c:pt>
                <c:pt idx="1680">
                  <c:v>42761</c:v>
                </c:pt>
                <c:pt idx="1681">
                  <c:v>42761</c:v>
                </c:pt>
                <c:pt idx="1682">
                  <c:v>42764</c:v>
                </c:pt>
                <c:pt idx="1683">
                  <c:v>42764</c:v>
                </c:pt>
                <c:pt idx="1684">
                  <c:v>42766</c:v>
                </c:pt>
                <c:pt idx="1685">
                  <c:v>42766</c:v>
                </c:pt>
                <c:pt idx="1686">
                  <c:v>42768</c:v>
                </c:pt>
                <c:pt idx="1687">
                  <c:v>42768</c:v>
                </c:pt>
                <c:pt idx="1688">
                  <c:v>42771</c:v>
                </c:pt>
                <c:pt idx="1689">
                  <c:v>42771</c:v>
                </c:pt>
                <c:pt idx="1690">
                  <c:v>42773</c:v>
                </c:pt>
                <c:pt idx="1691">
                  <c:v>42773</c:v>
                </c:pt>
                <c:pt idx="1692">
                  <c:v>42775</c:v>
                </c:pt>
                <c:pt idx="1693">
                  <c:v>42775</c:v>
                </c:pt>
                <c:pt idx="1694">
                  <c:v>42778</c:v>
                </c:pt>
                <c:pt idx="1695">
                  <c:v>42778</c:v>
                </c:pt>
                <c:pt idx="1696">
                  <c:v>42780</c:v>
                </c:pt>
                <c:pt idx="1697">
                  <c:v>42780</c:v>
                </c:pt>
                <c:pt idx="1698">
                  <c:v>42782</c:v>
                </c:pt>
                <c:pt idx="1699">
                  <c:v>42782</c:v>
                </c:pt>
                <c:pt idx="1700">
                  <c:v>42785</c:v>
                </c:pt>
                <c:pt idx="1701">
                  <c:v>42785</c:v>
                </c:pt>
                <c:pt idx="1702">
                  <c:v>42787</c:v>
                </c:pt>
                <c:pt idx="1703">
                  <c:v>42787</c:v>
                </c:pt>
                <c:pt idx="1704">
                  <c:v>42789</c:v>
                </c:pt>
                <c:pt idx="1705">
                  <c:v>42789</c:v>
                </c:pt>
                <c:pt idx="1706">
                  <c:v>42792</c:v>
                </c:pt>
                <c:pt idx="1707">
                  <c:v>42792</c:v>
                </c:pt>
                <c:pt idx="1708">
                  <c:v>42794</c:v>
                </c:pt>
                <c:pt idx="1709">
                  <c:v>42794</c:v>
                </c:pt>
                <c:pt idx="1710">
                  <c:v>42796</c:v>
                </c:pt>
                <c:pt idx="1711">
                  <c:v>42796</c:v>
                </c:pt>
                <c:pt idx="1712">
                  <c:v>42799</c:v>
                </c:pt>
                <c:pt idx="1713">
                  <c:v>42799</c:v>
                </c:pt>
                <c:pt idx="1714">
                  <c:v>42801</c:v>
                </c:pt>
                <c:pt idx="1715">
                  <c:v>42801</c:v>
                </c:pt>
                <c:pt idx="1716">
                  <c:v>42803</c:v>
                </c:pt>
                <c:pt idx="1717">
                  <c:v>42803</c:v>
                </c:pt>
                <c:pt idx="1718">
                  <c:v>42806</c:v>
                </c:pt>
                <c:pt idx="1719">
                  <c:v>42806</c:v>
                </c:pt>
                <c:pt idx="1720">
                  <c:v>42808</c:v>
                </c:pt>
                <c:pt idx="1721">
                  <c:v>42808</c:v>
                </c:pt>
                <c:pt idx="1722">
                  <c:v>42810</c:v>
                </c:pt>
                <c:pt idx="1723">
                  <c:v>42810</c:v>
                </c:pt>
                <c:pt idx="1724">
                  <c:v>42813</c:v>
                </c:pt>
                <c:pt idx="1725">
                  <c:v>42813</c:v>
                </c:pt>
                <c:pt idx="1726">
                  <c:v>42815</c:v>
                </c:pt>
                <c:pt idx="1727">
                  <c:v>42817</c:v>
                </c:pt>
                <c:pt idx="1728">
                  <c:v>42817</c:v>
                </c:pt>
                <c:pt idx="1729">
                  <c:v>42820</c:v>
                </c:pt>
                <c:pt idx="1730">
                  <c:v>42820</c:v>
                </c:pt>
                <c:pt idx="1731">
                  <c:v>42822</c:v>
                </c:pt>
                <c:pt idx="1732">
                  <c:v>42822</c:v>
                </c:pt>
                <c:pt idx="1733">
                  <c:v>42824</c:v>
                </c:pt>
                <c:pt idx="1734">
                  <c:v>42824</c:v>
                </c:pt>
                <c:pt idx="1735">
                  <c:v>42827</c:v>
                </c:pt>
                <c:pt idx="1736">
                  <c:v>42827</c:v>
                </c:pt>
                <c:pt idx="1737">
                  <c:v>42829</c:v>
                </c:pt>
                <c:pt idx="1738">
                  <c:v>42829</c:v>
                </c:pt>
                <c:pt idx="1739">
                  <c:v>42831</c:v>
                </c:pt>
                <c:pt idx="1740">
                  <c:v>42831</c:v>
                </c:pt>
                <c:pt idx="1741">
                  <c:v>42834</c:v>
                </c:pt>
                <c:pt idx="1742">
                  <c:v>42834</c:v>
                </c:pt>
                <c:pt idx="1743">
                  <c:v>42836</c:v>
                </c:pt>
                <c:pt idx="1744">
                  <c:v>42836</c:v>
                </c:pt>
                <c:pt idx="1745">
                  <c:v>42838</c:v>
                </c:pt>
                <c:pt idx="1746">
                  <c:v>42838</c:v>
                </c:pt>
                <c:pt idx="1747">
                  <c:v>42841</c:v>
                </c:pt>
                <c:pt idx="1748">
                  <c:v>42841</c:v>
                </c:pt>
                <c:pt idx="1749">
                  <c:v>42843</c:v>
                </c:pt>
                <c:pt idx="1750">
                  <c:v>42843</c:v>
                </c:pt>
                <c:pt idx="1751">
                  <c:v>42845</c:v>
                </c:pt>
                <c:pt idx="1752">
                  <c:v>42845</c:v>
                </c:pt>
                <c:pt idx="1753">
                  <c:v>42848</c:v>
                </c:pt>
                <c:pt idx="1754">
                  <c:v>42848</c:v>
                </c:pt>
                <c:pt idx="1755">
                  <c:v>42850</c:v>
                </c:pt>
                <c:pt idx="1756">
                  <c:v>42850</c:v>
                </c:pt>
                <c:pt idx="1757">
                  <c:v>42852</c:v>
                </c:pt>
                <c:pt idx="1758">
                  <c:v>42852</c:v>
                </c:pt>
                <c:pt idx="1759">
                  <c:v>42855</c:v>
                </c:pt>
                <c:pt idx="1760">
                  <c:v>42857</c:v>
                </c:pt>
                <c:pt idx="1761">
                  <c:v>42857</c:v>
                </c:pt>
                <c:pt idx="1762">
                  <c:v>42859</c:v>
                </c:pt>
                <c:pt idx="1763">
                  <c:v>42859</c:v>
                </c:pt>
                <c:pt idx="1764">
                  <c:v>42860</c:v>
                </c:pt>
                <c:pt idx="1765">
                  <c:v>42862</c:v>
                </c:pt>
                <c:pt idx="1766">
                  <c:v>42862</c:v>
                </c:pt>
                <c:pt idx="1767">
                  <c:v>42864</c:v>
                </c:pt>
                <c:pt idx="1768">
                  <c:v>42864</c:v>
                </c:pt>
                <c:pt idx="1769">
                  <c:v>42866</c:v>
                </c:pt>
                <c:pt idx="1770">
                  <c:v>42866</c:v>
                </c:pt>
                <c:pt idx="1771">
                  <c:v>42869</c:v>
                </c:pt>
                <c:pt idx="1772">
                  <c:v>42869</c:v>
                </c:pt>
                <c:pt idx="1773">
                  <c:v>42871</c:v>
                </c:pt>
                <c:pt idx="1774">
                  <c:v>42871</c:v>
                </c:pt>
                <c:pt idx="1775">
                  <c:v>42873</c:v>
                </c:pt>
                <c:pt idx="1776">
                  <c:v>42873</c:v>
                </c:pt>
                <c:pt idx="1777">
                  <c:v>42876</c:v>
                </c:pt>
                <c:pt idx="1778">
                  <c:v>42876</c:v>
                </c:pt>
                <c:pt idx="1779">
                  <c:v>42878</c:v>
                </c:pt>
                <c:pt idx="1780">
                  <c:v>42878</c:v>
                </c:pt>
                <c:pt idx="1781">
                  <c:v>42880</c:v>
                </c:pt>
                <c:pt idx="1782">
                  <c:v>42880</c:v>
                </c:pt>
                <c:pt idx="1783">
                  <c:v>42883</c:v>
                </c:pt>
                <c:pt idx="1784">
                  <c:v>42883</c:v>
                </c:pt>
                <c:pt idx="1785">
                  <c:v>42885</c:v>
                </c:pt>
                <c:pt idx="1786">
                  <c:v>42885</c:v>
                </c:pt>
                <c:pt idx="1787">
                  <c:v>42887</c:v>
                </c:pt>
                <c:pt idx="1788">
                  <c:v>42887</c:v>
                </c:pt>
                <c:pt idx="1789">
                  <c:v>42895</c:v>
                </c:pt>
                <c:pt idx="1790">
                  <c:v>42902</c:v>
                </c:pt>
                <c:pt idx="1791">
                  <c:v>42902</c:v>
                </c:pt>
                <c:pt idx="1792">
                  <c:v>42909</c:v>
                </c:pt>
                <c:pt idx="1793">
                  <c:v>42909</c:v>
                </c:pt>
                <c:pt idx="1794">
                  <c:v>42916</c:v>
                </c:pt>
                <c:pt idx="1795">
                  <c:v>42923</c:v>
                </c:pt>
                <c:pt idx="1796">
                  <c:v>42923</c:v>
                </c:pt>
                <c:pt idx="1797">
                  <c:v>42930</c:v>
                </c:pt>
                <c:pt idx="1798">
                  <c:v>42930</c:v>
                </c:pt>
                <c:pt idx="1799">
                  <c:v>42937</c:v>
                </c:pt>
                <c:pt idx="1800">
                  <c:v>42937</c:v>
                </c:pt>
                <c:pt idx="1801">
                  <c:v>42944</c:v>
                </c:pt>
                <c:pt idx="1802">
                  <c:v>42944</c:v>
                </c:pt>
                <c:pt idx="1803">
                  <c:v>42951</c:v>
                </c:pt>
                <c:pt idx="1804">
                  <c:v>42951</c:v>
                </c:pt>
                <c:pt idx="1805">
                  <c:v>42958</c:v>
                </c:pt>
                <c:pt idx="1806">
                  <c:v>42958</c:v>
                </c:pt>
                <c:pt idx="1807">
                  <c:v>42965</c:v>
                </c:pt>
                <c:pt idx="1808">
                  <c:v>42965</c:v>
                </c:pt>
                <c:pt idx="1809">
                  <c:v>42972</c:v>
                </c:pt>
                <c:pt idx="1810">
                  <c:v>42972</c:v>
                </c:pt>
                <c:pt idx="1811">
                  <c:v>42979</c:v>
                </c:pt>
                <c:pt idx="1812">
                  <c:v>42979</c:v>
                </c:pt>
                <c:pt idx="1813">
                  <c:v>42986</c:v>
                </c:pt>
                <c:pt idx="1814">
                  <c:v>42986</c:v>
                </c:pt>
                <c:pt idx="1815">
                  <c:v>42993</c:v>
                </c:pt>
                <c:pt idx="1816">
                  <c:v>42993</c:v>
                </c:pt>
                <c:pt idx="1817">
                  <c:v>43000</c:v>
                </c:pt>
                <c:pt idx="1818">
                  <c:v>43000</c:v>
                </c:pt>
                <c:pt idx="1819">
                  <c:v>43007</c:v>
                </c:pt>
                <c:pt idx="1820">
                  <c:v>43007</c:v>
                </c:pt>
                <c:pt idx="1821">
                  <c:v>43014</c:v>
                </c:pt>
                <c:pt idx="1822">
                  <c:v>43014</c:v>
                </c:pt>
                <c:pt idx="1823">
                  <c:v>43021</c:v>
                </c:pt>
                <c:pt idx="1824">
                  <c:v>43021</c:v>
                </c:pt>
                <c:pt idx="1825">
                  <c:v>43028</c:v>
                </c:pt>
                <c:pt idx="1826">
                  <c:v>43028</c:v>
                </c:pt>
                <c:pt idx="1827">
                  <c:v>43035</c:v>
                </c:pt>
                <c:pt idx="1828">
                  <c:v>43035</c:v>
                </c:pt>
                <c:pt idx="1829">
                  <c:v>43042</c:v>
                </c:pt>
                <c:pt idx="1830">
                  <c:v>43042</c:v>
                </c:pt>
                <c:pt idx="1831">
                  <c:v>43049</c:v>
                </c:pt>
                <c:pt idx="1832">
                  <c:v>43049</c:v>
                </c:pt>
                <c:pt idx="1833">
                  <c:v>43056</c:v>
                </c:pt>
                <c:pt idx="1834">
                  <c:v>43056</c:v>
                </c:pt>
                <c:pt idx="1835">
                  <c:v>43063</c:v>
                </c:pt>
                <c:pt idx="1836">
                  <c:v>43063</c:v>
                </c:pt>
                <c:pt idx="1837">
                  <c:v>43073</c:v>
                </c:pt>
                <c:pt idx="1838">
                  <c:v>43073</c:v>
                </c:pt>
                <c:pt idx="1839">
                  <c:v>43080</c:v>
                </c:pt>
                <c:pt idx="1840">
                  <c:v>43080</c:v>
                </c:pt>
                <c:pt idx="1841">
                  <c:v>43087</c:v>
                </c:pt>
                <c:pt idx="1842">
                  <c:v>43087</c:v>
                </c:pt>
                <c:pt idx="1843">
                  <c:v>43094</c:v>
                </c:pt>
                <c:pt idx="1844">
                  <c:v>43094</c:v>
                </c:pt>
                <c:pt idx="1845">
                  <c:v>43101</c:v>
                </c:pt>
                <c:pt idx="1846">
                  <c:v>43101</c:v>
                </c:pt>
                <c:pt idx="1847">
                  <c:v>43108</c:v>
                </c:pt>
                <c:pt idx="1848">
                  <c:v>43108</c:v>
                </c:pt>
                <c:pt idx="1849">
                  <c:v>43115</c:v>
                </c:pt>
                <c:pt idx="1850">
                  <c:v>43115</c:v>
                </c:pt>
                <c:pt idx="1851">
                  <c:v>43122</c:v>
                </c:pt>
                <c:pt idx="1852">
                  <c:v>43122</c:v>
                </c:pt>
                <c:pt idx="1853">
                  <c:v>43129</c:v>
                </c:pt>
                <c:pt idx="1854">
                  <c:v>43129</c:v>
                </c:pt>
                <c:pt idx="1855">
                  <c:v>43136</c:v>
                </c:pt>
                <c:pt idx="1856">
                  <c:v>43136</c:v>
                </c:pt>
                <c:pt idx="1857">
                  <c:v>43143</c:v>
                </c:pt>
                <c:pt idx="1858">
                  <c:v>43143</c:v>
                </c:pt>
                <c:pt idx="1859">
                  <c:v>43150</c:v>
                </c:pt>
                <c:pt idx="1860">
                  <c:v>43150</c:v>
                </c:pt>
                <c:pt idx="1861">
                  <c:v>43157</c:v>
                </c:pt>
                <c:pt idx="1862">
                  <c:v>43157</c:v>
                </c:pt>
                <c:pt idx="1863">
                  <c:v>43164</c:v>
                </c:pt>
                <c:pt idx="1864">
                  <c:v>43164</c:v>
                </c:pt>
                <c:pt idx="1865">
                  <c:v>43171</c:v>
                </c:pt>
                <c:pt idx="1866">
                  <c:v>43171</c:v>
                </c:pt>
                <c:pt idx="1867">
                  <c:v>43177</c:v>
                </c:pt>
                <c:pt idx="1868">
                  <c:v>43178</c:v>
                </c:pt>
                <c:pt idx="1869">
                  <c:v>43178</c:v>
                </c:pt>
                <c:pt idx="1870">
                  <c:v>43185</c:v>
                </c:pt>
                <c:pt idx="1871">
                  <c:v>43185</c:v>
                </c:pt>
                <c:pt idx="1872">
                  <c:v>43192</c:v>
                </c:pt>
                <c:pt idx="1873">
                  <c:v>43192</c:v>
                </c:pt>
                <c:pt idx="1874">
                  <c:v>43199</c:v>
                </c:pt>
                <c:pt idx="1875">
                  <c:v>43199</c:v>
                </c:pt>
                <c:pt idx="1876">
                  <c:v>43206</c:v>
                </c:pt>
                <c:pt idx="1877">
                  <c:v>43206</c:v>
                </c:pt>
                <c:pt idx="1878">
                  <c:v>43213</c:v>
                </c:pt>
                <c:pt idx="1879">
                  <c:v>43213</c:v>
                </c:pt>
                <c:pt idx="1880">
                  <c:v>43220</c:v>
                </c:pt>
                <c:pt idx="1881">
                  <c:v>43220</c:v>
                </c:pt>
                <c:pt idx="1882">
                  <c:v>43227</c:v>
                </c:pt>
                <c:pt idx="1883">
                  <c:v>43227</c:v>
                </c:pt>
                <c:pt idx="1884">
                  <c:v>43233</c:v>
                </c:pt>
                <c:pt idx="1885">
                  <c:v>43234</c:v>
                </c:pt>
                <c:pt idx="1886">
                  <c:v>43234</c:v>
                </c:pt>
                <c:pt idx="1887">
                  <c:v>43241</c:v>
                </c:pt>
                <c:pt idx="1888">
                  <c:v>43241</c:v>
                </c:pt>
                <c:pt idx="1889">
                  <c:v>43244</c:v>
                </c:pt>
                <c:pt idx="1890">
                  <c:v>43244</c:v>
                </c:pt>
                <c:pt idx="1891">
                  <c:v>43245</c:v>
                </c:pt>
                <c:pt idx="1892">
                  <c:v>43245</c:v>
                </c:pt>
                <c:pt idx="1893">
                  <c:v>43246</c:v>
                </c:pt>
                <c:pt idx="1894">
                  <c:v>43246</c:v>
                </c:pt>
                <c:pt idx="1895">
                  <c:v>43247</c:v>
                </c:pt>
                <c:pt idx="1896">
                  <c:v>43247</c:v>
                </c:pt>
                <c:pt idx="1897">
                  <c:v>43248</c:v>
                </c:pt>
                <c:pt idx="1898">
                  <c:v>43248</c:v>
                </c:pt>
                <c:pt idx="1899">
                  <c:v>43249</c:v>
                </c:pt>
                <c:pt idx="1900">
                  <c:v>43249</c:v>
                </c:pt>
                <c:pt idx="1901">
                  <c:v>43250</c:v>
                </c:pt>
                <c:pt idx="1902">
                  <c:v>43250</c:v>
                </c:pt>
                <c:pt idx="1903">
                  <c:v>43251</c:v>
                </c:pt>
                <c:pt idx="1904">
                  <c:v>43251</c:v>
                </c:pt>
                <c:pt idx="1905">
                  <c:v>43252</c:v>
                </c:pt>
                <c:pt idx="1906">
                  <c:v>43252</c:v>
                </c:pt>
                <c:pt idx="1907">
                  <c:v>43253</c:v>
                </c:pt>
                <c:pt idx="1908">
                  <c:v>43253</c:v>
                </c:pt>
                <c:pt idx="1909">
                  <c:v>43254</c:v>
                </c:pt>
                <c:pt idx="1910">
                  <c:v>43254</c:v>
                </c:pt>
                <c:pt idx="1911">
                  <c:v>43255</c:v>
                </c:pt>
                <c:pt idx="1912">
                  <c:v>43255</c:v>
                </c:pt>
                <c:pt idx="1913">
                  <c:v>43256</c:v>
                </c:pt>
                <c:pt idx="1914">
                  <c:v>43256</c:v>
                </c:pt>
                <c:pt idx="1915">
                  <c:v>43257</c:v>
                </c:pt>
                <c:pt idx="1916">
                  <c:v>43257</c:v>
                </c:pt>
                <c:pt idx="1917">
                  <c:v>43258</c:v>
                </c:pt>
                <c:pt idx="1918">
                  <c:v>43258</c:v>
                </c:pt>
                <c:pt idx="1919">
                  <c:v>43259</c:v>
                </c:pt>
                <c:pt idx="1920">
                  <c:v>43259</c:v>
                </c:pt>
                <c:pt idx="1921">
                  <c:v>43260</c:v>
                </c:pt>
                <c:pt idx="1922">
                  <c:v>43260</c:v>
                </c:pt>
                <c:pt idx="1923">
                  <c:v>43261</c:v>
                </c:pt>
                <c:pt idx="1924">
                  <c:v>43262</c:v>
                </c:pt>
                <c:pt idx="1925">
                  <c:v>43262</c:v>
                </c:pt>
                <c:pt idx="1926">
                  <c:v>43263</c:v>
                </c:pt>
                <c:pt idx="1927">
                  <c:v>43263</c:v>
                </c:pt>
                <c:pt idx="1928">
                  <c:v>43264</c:v>
                </c:pt>
                <c:pt idx="1929">
                  <c:v>43264</c:v>
                </c:pt>
                <c:pt idx="1930">
                  <c:v>43265</c:v>
                </c:pt>
                <c:pt idx="1931">
                  <c:v>43265</c:v>
                </c:pt>
                <c:pt idx="1932">
                  <c:v>43266</c:v>
                </c:pt>
                <c:pt idx="1933">
                  <c:v>43266</c:v>
                </c:pt>
                <c:pt idx="1934">
                  <c:v>43267</c:v>
                </c:pt>
                <c:pt idx="1935">
                  <c:v>43267</c:v>
                </c:pt>
                <c:pt idx="1936">
                  <c:v>43268</c:v>
                </c:pt>
                <c:pt idx="1937">
                  <c:v>43268</c:v>
                </c:pt>
                <c:pt idx="1938">
                  <c:v>43269</c:v>
                </c:pt>
                <c:pt idx="1939">
                  <c:v>43269</c:v>
                </c:pt>
                <c:pt idx="1940">
                  <c:v>43270</c:v>
                </c:pt>
                <c:pt idx="1941">
                  <c:v>43270</c:v>
                </c:pt>
                <c:pt idx="1942">
                  <c:v>43271</c:v>
                </c:pt>
                <c:pt idx="1943">
                  <c:v>43271</c:v>
                </c:pt>
                <c:pt idx="1944">
                  <c:v>43272</c:v>
                </c:pt>
                <c:pt idx="1945">
                  <c:v>43272</c:v>
                </c:pt>
                <c:pt idx="1946">
                  <c:v>43273</c:v>
                </c:pt>
                <c:pt idx="1947">
                  <c:v>43273</c:v>
                </c:pt>
                <c:pt idx="1948">
                  <c:v>43274</c:v>
                </c:pt>
                <c:pt idx="1949">
                  <c:v>43274</c:v>
                </c:pt>
                <c:pt idx="1950">
                  <c:v>43275</c:v>
                </c:pt>
                <c:pt idx="1951">
                  <c:v>43275</c:v>
                </c:pt>
                <c:pt idx="1952">
                  <c:v>43276</c:v>
                </c:pt>
                <c:pt idx="1953">
                  <c:v>43276</c:v>
                </c:pt>
                <c:pt idx="1954">
                  <c:v>43277</c:v>
                </c:pt>
                <c:pt idx="1955">
                  <c:v>43277</c:v>
                </c:pt>
                <c:pt idx="1956">
                  <c:v>43278</c:v>
                </c:pt>
                <c:pt idx="1957">
                  <c:v>43278</c:v>
                </c:pt>
                <c:pt idx="1958">
                  <c:v>43279</c:v>
                </c:pt>
                <c:pt idx="1959">
                  <c:v>43279</c:v>
                </c:pt>
                <c:pt idx="1960">
                  <c:v>43280</c:v>
                </c:pt>
                <c:pt idx="1961">
                  <c:v>43280</c:v>
                </c:pt>
                <c:pt idx="1962">
                  <c:v>43281</c:v>
                </c:pt>
                <c:pt idx="1963">
                  <c:v>43281</c:v>
                </c:pt>
                <c:pt idx="1964">
                  <c:v>43282</c:v>
                </c:pt>
                <c:pt idx="1965">
                  <c:v>43282</c:v>
                </c:pt>
                <c:pt idx="1966">
                  <c:v>43283</c:v>
                </c:pt>
                <c:pt idx="1967">
                  <c:v>43283</c:v>
                </c:pt>
                <c:pt idx="1968">
                  <c:v>43284</c:v>
                </c:pt>
                <c:pt idx="1969">
                  <c:v>43284</c:v>
                </c:pt>
                <c:pt idx="1970">
                  <c:v>43285</c:v>
                </c:pt>
                <c:pt idx="1971">
                  <c:v>43285</c:v>
                </c:pt>
                <c:pt idx="1972">
                  <c:v>43286</c:v>
                </c:pt>
                <c:pt idx="1973">
                  <c:v>43286</c:v>
                </c:pt>
                <c:pt idx="1974">
                  <c:v>43287</c:v>
                </c:pt>
                <c:pt idx="1975">
                  <c:v>43287</c:v>
                </c:pt>
                <c:pt idx="1976">
                  <c:v>43288</c:v>
                </c:pt>
                <c:pt idx="1977">
                  <c:v>43288</c:v>
                </c:pt>
                <c:pt idx="1978">
                  <c:v>43289</c:v>
                </c:pt>
                <c:pt idx="1979">
                  <c:v>43289</c:v>
                </c:pt>
                <c:pt idx="1980">
                  <c:v>43290</c:v>
                </c:pt>
                <c:pt idx="1981">
                  <c:v>43290</c:v>
                </c:pt>
                <c:pt idx="1982">
                  <c:v>43291</c:v>
                </c:pt>
                <c:pt idx="1983">
                  <c:v>43291</c:v>
                </c:pt>
                <c:pt idx="1984">
                  <c:v>43292</c:v>
                </c:pt>
                <c:pt idx="1985">
                  <c:v>43292</c:v>
                </c:pt>
                <c:pt idx="1986">
                  <c:v>43293</c:v>
                </c:pt>
                <c:pt idx="1987">
                  <c:v>43293</c:v>
                </c:pt>
                <c:pt idx="1988">
                  <c:v>43294</c:v>
                </c:pt>
                <c:pt idx="1989">
                  <c:v>43294</c:v>
                </c:pt>
                <c:pt idx="1990">
                  <c:v>43295</c:v>
                </c:pt>
                <c:pt idx="1991">
                  <c:v>43295</c:v>
                </c:pt>
                <c:pt idx="1992">
                  <c:v>43296</c:v>
                </c:pt>
                <c:pt idx="1993">
                  <c:v>43296</c:v>
                </c:pt>
                <c:pt idx="1994">
                  <c:v>43297</c:v>
                </c:pt>
                <c:pt idx="1995">
                  <c:v>43297</c:v>
                </c:pt>
                <c:pt idx="1996">
                  <c:v>43298</c:v>
                </c:pt>
                <c:pt idx="1997">
                  <c:v>43298</c:v>
                </c:pt>
                <c:pt idx="1998">
                  <c:v>43299</c:v>
                </c:pt>
                <c:pt idx="1999">
                  <c:v>43299</c:v>
                </c:pt>
                <c:pt idx="2000">
                  <c:v>43300</c:v>
                </c:pt>
                <c:pt idx="2001">
                  <c:v>43300</c:v>
                </c:pt>
                <c:pt idx="2002">
                  <c:v>43301</c:v>
                </c:pt>
                <c:pt idx="2003">
                  <c:v>43301</c:v>
                </c:pt>
                <c:pt idx="2004">
                  <c:v>43302</c:v>
                </c:pt>
                <c:pt idx="2005">
                  <c:v>43302</c:v>
                </c:pt>
                <c:pt idx="2006">
                  <c:v>43303</c:v>
                </c:pt>
                <c:pt idx="2007">
                  <c:v>43303</c:v>
                </c:pt>
                <c:pt idx="2008">
                  <c:v>43304</c:v>
                </c:pt>
                <c:pt idx="2009">
                  <c:v>43304</c:v>
                </c:pt>
                <c:pt idx="2010">
                  <c:v>43305</c:v>
                </c:pt>
                <c:pt idx="2011">
                  <c:v>43305</c:v>
                </c:pt>
                <c:pt idx="2012">
                  <c:v>43306</c:v>
                </c:pt>
                <c:pt idx="2013">
                  <c:v>43306</c:v>
                </c:pt>
                <c:pt idx="2014">
                  <c:v>43307</c:v>
                </c:pt>
                <c:pt idx="2015">
                  <c:v>43308</c:v>
                </c:pt>
                <c:pt idx="2016">
                  <c:v>43308</c:v>
                </c:pt>
                <c:pt idx="2017">
                  <c:v>43309</c:v>
                </c:pt>
                <c:pt idx="2018">
                  <c:v>43310</c:v>
                </c:pt>
                <c:pt idx="2019">
                  <c:v>43310</c:v>
                </c:pt>
                <c:pt idx="2020">
                  <c:v>43311</c:v>
                </c:pt>
                <c:pt idx="2021">
                  <c:v>43311</c:v>
                </c:pt>
                <c:pt idx="2022">
                  <c:v>43312</c:v>
                </c:pt>
                <c:pt idx="2023">
                  <c:v>43312</c:v>
                </c:pt>
                <c:pt idx="2024">
                  <c:v>43313</c:v>
                </c:pt>
                <c:pt idx="2025">
                  <c:v>43313</c:v>
                </c:pt>
                <c:pt idx="2026">
                  <c:v>43314</c:v>
                </c:pt>
                <c:pt idx="2027">
                  <c:v>43314</c:v>
                </c:pt>
                <c:pt idx="2028">
                  <c:v>43315</c:v>
                </c:pt>
                <c:pt idx="2029">
                  <c:v>43315</c:v>
                </c:pt>
                <c:pt idx="2030">
                  <c:v>43316</c:v>
                </c:pt>
                <c:pt idx="2031">
                  <c:v>43316</c:v>
                </c:pt>
                <c:pt idx="2032">
                  <c:v>43317</c:v>
                </c:pt>
                <c:pt idx="2033">
                  <c:v>43317</c:v>
                </c:pt>
                <c:pt idx="2034">
                  <c:v>43318</c:v>
                </c:pt>
                <c:pt idx="2035">
                  <c:v>43318</c:v>
                </c:pt>
                <c:pt idx="2036">
                  <c:v>43319</c:v>
                </c:pt>
                <c:pt idx="2037">
                  <c:v>43319</c:v>
                </c:pt>
                <c:pt idx="2038">
                  <c:v>43320</c:v>
                </c:pt>
                <c:pt idx="2039">
                  <c:v>43320</c:v>
                </c:pt>
                <c:pt idx="2040">
                  <c:v>43321</c:v>
                </c:pt>
                <c:pt idx="2041">
                  <c:v>43321</c:v>
                </c:pt>
                <c:pt idx="2042">
                  <c:v>43322</c:v>
                </c:pt>
                <c:pt idx="2043">
                  <c:v>43322</c:v>
                </c:pt>
                <c:pt idx="2044">
                  <c:v>43322</c:v>
                </c:pt>
                <c:pt idx="2045">
                  <c:v>43323</c:v>
                </c:pt>
                <c:pt idx="2046">
                  <c:v>43323</c:v>
                </c:pt>
                <c:pt idx="2047">
                  <c:v>43324</c:v>
                </c:pt>
                <c:pt idx="2048">
                  <c:v>43324</c:v>
                </c:pt>
                <c:pt idx="2049">
                  <c:v>43325</c:v>
                </c:pt>
                <c:pt idx="2050">
                  <c:v>43325</c:v>
                </c:pt>
                <c:pt idx="2051">
                  <c:v>43326</c:v>
                </c:pt>
                <c:pt idx="2052">
                  <c:v>43326</c:v>
                </c:pt>
                <c:pt idx="2053">
                  <c:v>43327</c:v>
                </c:pt>
                <c:pt idx="2054">
                  <c:v>43327</c:v>
                </c:pt>
                <c:pt idx="2055">
                  <c:v>43328</c:v>
                </c:pt>
                <c:pt idx="2056">
                  <c:v>43328</c:v>
                </c:pt>
                <c:pt idx="2057">
                  <c:v>43329</c:v>
                </c:pt>
                <c:pt idx="2058">
                  <c:v>43329</c:v>
                </c:pt>
                <c:pt idx="2059">
                  <c:v>43330</c:v>
                </c:pt>
                <c:pt idx="2060">
                  <c:v>43330</c:v>
                </c:pt>
                <c:pt idx="2061">
                  <c:v>43331</c:v>
                </c:pt>
                <c:pt idx="2062">
                  <c:v>43331</c:v>
                </c:pt>
                <c:pt idx="2063">
                  <c:v>43332</c:v>
                </c:pt>
                <c:pt idx="2064">
                  <c:v>43332</c:v>
                </c:pt>
                <c:pt idx="2065">
                  <c:v>43333</c:v>
                </c:pt>
                <c:pt idx="2066">
                  <c:v>43333</c:v>
                </c:pt>
                <c:pt idx="2067">
                  <c:v>43334</c:v>
                </c:pt>
                <c:pt idx="2068">
                  <c:v>43334</c:v>
                </c:pt>
                <c:pt idx="2069">
                  <c:v>43335</c:v>
                </c:pt>
                <c:pt idx="2070">
                  <c:v>43335</c:v>
                </c:pt>
                <c:pt idx="2071">
                  <c:v>43336</c:v>
                </c:pt>
                <c:pt idx="2072">
                  <c:v>43336</c:v>
                </c:pt>
                <c:pt idx="2073">
                  <c:v>43337</c:v>
                </c:pt>
                <c:pt idx="2074">
                  <c:v>43337</c:v>
                </c:pt>
                <c:pt idx="2075">
                  <c:v>43338</c:v>
                </c:pt>
                <c:pt idx="2076">
                  <c:v>43338</c:v>
                </c:pt>
                <c:pt idx="2077">
                  <c:v>43339</c:v>
                </c:pt>
                <c:pt idx="2078">
                  <c:v>43339</c:v>
                </c:pt>
                <c:pt idx="2079">
                  <c:v>43340</c:v>
                </c:pt>
                <c:pt idx="2080">
                  <c:v>43340</c:v>
                </c:pt>
                <c:pt idx="2081">
                  <c:v>43341</c:v>
                </c:pt>
                <c:pt idx="2082">
                  <c:v>43341</c:v>
                </c:pt>
                <c:pt idx="2083">
                  <c:v>43342</c:v>
                </c:pt>
                <c:pt idx="2084">
                  <c:v>43342</c:v>
                </c:pt>
                <c:pt idx="2085">
                  <c:v>43343</c:v>
                </c:pt>
                <c:pt idx="2086">
                  <c:v>43343</c:v>
                </c:pt>
                <c:pt idx="2087">
                  <c:v>43344</c:v>
                </c:pt>
                <c:pt idx="2088">
                  <c:v>43344</c:v>
                </c:pt>
                <c:pt idx="2089">
                  <c:v>43345</c:v>
                </c:pt>
                <c:pt idx="2090">
                  <c:v>43345</c:v>
                </c:pt>
                <c:pt idx="2091">
                  <c:v>43346</c:v>
                </c:pt>
                <c:pt idx="2092">
                  <c:v>43346</c:v>
                </c:pt>
                <c:pt idx="2093">
                  <c:v>43347</c:v>
                </c:pt>
                <c:pt idx="2094">
                  <c:v>43347</c:v>
                </c:pt>
                <c:pt idx="2095">
                  <c:v>43348</c:v>
                </c:pt>
                <c:pt idx="2096">
                  <c:v>43348</c:v>
                </c:pt>
                <c:pt idx="2097">
                  <c:v>43349</c:v>
                </c:pt>
                <c:pt idx="2098">
                  <c:v>43349</c:v>
                </c:pt>
                <c:pt idx="2099">
                  <c:v>43350</c:v>
                </c:pt>
                <c:pt idx="2100">
                  <c:v>43350</c:v>
                </c:pt>
                <c:pt idx="2101">
                  <c:v>43351</c:v>
                </c:pt>
                <c:pt idx="2102">
                  <c:v>43351</c:v>
                </c:pt>
                <c:pt idx="2103">
                  <c:v>43352</c:v>
                </c:pt>
                <c:pt idx="2104">
                  <c:v>43352</c:v>
                </c:pt>
                <c:pt idx="2105">
                  <c:v>43353</c:v>
                </c:pt>
                <c:pt idx="2106">
                  <c:v>43354</c:v>
                </c:pt>
                <c:pt idx="2107">
                  <c:v>43354</c:v>
                </c:pt>
                <c:pt idx="2108">
                  <c:v>43355</c:v>
                </c:pt>
                <c:pt idx="2109">
                  <c:v>43355</c:v>
                </c:pt>
                <c:pt idx="2110">
                  <c:v>43356</c:v>
                </c:pt>
                <c:pt idx="2111">
                  <c:v>43356</c:v>
                </c:pt>
                <c:pt idx="2112">
                  <c:v>43357</c:v>
                </c:pt>
                <c:pt idx="2113">
                  <c:v>43357</c:v>
                </c:pt>
                <c:pt idx="2114">
                  <c:v>43358</c:v>
                </c:pt>
                <c:pt idx="2115">
                  <c:v>43358</c:v>
                </c:pt>
                <c:pt idx="2116">
                  <c:v>43359</c:v>
                </c:pt>
                <c:pt idx="2117">
                  <c:v>43359</c:v>
                </c:pt>
                <c:pt idx="2118">
                  <c:v>43360</c:v>
                </c:pt>
                <c:pt idx="2119">
                  <c:v>43360</c:v>
                </c:pt>
                <c:pt idx="2120">
                  <c:v>43361</c:v>
                </c:pt>
                <c:pt idx="2121">
                  <c:v>43361</c:v>
                </c:pt>
                <c:pt idx="2122">
                  <c:v>43362</c:v>
                </c:pt>
                <c:pt idx="2123">
                  <c:v>43362</c:v>
                </c:pt>
                <c:pt idx="2124">
                  <c:v>43363</c:v>
                </c:pt>
                <c:pt idx="2125">
                  <c:v>43363</c:v>
                </c:pt>
                <c:pt idx="2126">
                  <c:v>43364</c:v>
                </c:pt>
                <c:pt idx="2127">
                  <c:v>43364</c:v>
                </c:pt>
                <c:pt idx="2128">
                  <c:v>43365</c:v>
                </c:pt>
                <c:pt idx="2129">
                  <c:v>43365</c:v>
                </c:pt>
                <c:pt idx="2130">
                  <c:v>43366</c:v>
                </c:pt>
                <c:pt idx="2131">
                  <c:v>43366</c:v>
                </c:pt>
                <c:pt idx="2132">
                  <c:v>43367</c:v>
                </c:pt>
                <c:pt idx="2133">
                  <c:v>43367</c:v>
                </c:pt>
                <c:pt idx="2134">
                  <c:v>43368</c:v>
                </c:pt>
                <c:pt idx="2135">
                  <c:v>43368</c:v>
                </c:pt>
                <c:pt idx="2136">
                  <c:v>43369</c:v>
                </c:pt>
                <c:pt idx="2137">
                  <c:v>43369</c:v>
                </c:pt>
                <c:pt idx="2138">
                  <c:v>43370</c:v>
                </c:pt>
                <c:pt idx="2139">
                  <c:v>43370</c:v>
                </c:pt>
                <c:pt idx="2140">
                  <c:v>43371</c:v>
                </c:pt>
                <c:pt idx="2141">
                  <c:v>43371</c:v>
                </c:pt>
                <c:pt idx="2142">
                  <c:v>43372</c:v>
                </c:pt>
                <c:pt idx="2143">
                  <c:v>43372</c:v>
                </c:pt>
                <c:pt idx="2144">
                  <c:v>43373</c:v>
                </c:pt>
                <c:pt idx="2145">
                  <c:v>43373</c:v>
                </c:pt>
                <c:pt idx="2146">
                  <c:v>43374</c:v>
                </c:pt>
                <c:pt idx="2147">
                  <c:v>43374</c:v>
                </c:pt>
                <c:pt idx="2148">
                  <c:v>43375</c:v>
                </c:pt>
                <c:pt idx="2149">
                  <c:v>43375</c:v>
                </c:pt>
                <c:pt idx="2150">
                  <c:v>43376</c:v>
                </c:pt>
                <c:pt idx="2151">
                  <c:v>43376</c:v>
                </c:pt>
                <c:pt idx="2152">
                  <c:v>43377</c:v>
                </c:pt>
                <c:pt idx="2153">
                  <c:v>43377</c:v>
                </c:pt>
                <c:pt idx="2154">
                  <c:v>43378</c:v>
                </c:pt>
                <c:pt idx="2155">
                  <c:v>43378</c:v>
                </c:pt>
                <c:pt idx="2156">
                  <c:v>43379</c:v>
                </c:pt>
                <c:pt idx="2157">
                  <c:v>43379</c:v>
                </c:pt>
                <c:pt idx="2158">
                  <c:v>43380</c:v>
                </c:pt>
                <c:pt idx="2159">
                  <c:v>43380</c:v>
                </c:pt>
                <c:pt idx="2160">
                  <c:v>43381</c:v>
                </c:pt>
                <c:pt idx="2161">
                  <c:v>43381</c:v>
                </c:pt>
                <c:pt idx="2162">
                  <c:v>43382</c:v>
                </c:pt>
                <c:pt idx="2163">
                  <c:v>43382</c:v>
                </c:pt>
                <c:pt idx="2164">
                  <c:v>43383</c:v>
                </c:pt>
                <c:pt idx="2165">
                  <c:v>43383</c:v>
                </c:pt>
                <c:pt idx="2166">
                  <c:v>43384</c:v>
                </c:pt>
                <c:pt idx="2167">
                  <c:v>43384</c:v>
                </c:pt>
                <c:pt idx="2168">
                  <c:v>43385</c:v>
                </c:pt>
                <c:pt idx="2169">
                  <c:v>43385</c:v>
                </c:pt>
                <c:pt idx="2170">
                  <c:v>43386</c:v>
                </c:pt>
                <c:pt idx="2171">
                  <c:v>43386</c:v>
                </c:pt>
                <c:pt idx="2172">
                  <c:v>43387</c:v>
                </c:pt>
                <c:pt idx="2173">
                  <c:v>43387</c:v>
                </c:pt>
                <c:pt idx="2174">
                  <c:v>43388</c:v>
                </c:pt>
                <c:pt idx="2175">
                  <c:v>43388</c:v>
                </c:pt>
                <c:pt idx="2176">
                  <c:v>43389</c:v>
                </c:pt>
                <c:pt idx="2177">
                  <c:v>43389</c:v>
                </c:pt>
                <c:pt idx="2178">
                  <c:v>43390</c:v>
                </c:pt>
                <c:pt idx="2179">
                  <c:v>43390</c:v>
                </c:pt>
                <c:pt idx="2180">
                  <c:v>43391</c:v>
                </c:pt>
                <c:pt idx="2181">
                  <c:v>43391</c:v>
                </c:pt>
                <c:pt idx="2182">
                  <c:v>43392</c:v>
                </c:pt>
                <c:pt idx="2183">
                  <c:v>43392</c:v>
                </c:pt>
                <c:pt idx="2184">
                  <c:v>43393</c:v>
                </c:pt>
                <c:pt idx="2185">
                  <c:v>43393</c:v>
                </c:pt>
                <c:pt idx="2186">
                  <c:v>43394</c:v>
                </c:pt>
                <c:pt idx="2187">
                  <c:v>43394</c:v>
                </c:pt>
                <c:pt idx="2188">
                  <c:v>43395</c:v>
                </c:pt>
                <c:pt idx="2189">
                  <c:v>43395</c:v>
                </c:pt>
                <c:pt idx="2190">
                  <c:v>43396</c:v>
                </c:pt>
                <c:pt idx="2191">
                  <c:v>43396</c:v>
                </c:pt>
                <c:pt idx="2192">
                  <c:v>43397</c:v>
                </c:pt>
                <c:pt idx="2193">
                  <c:v>43397</c:v>
                </c:pt>
                <c:pt idx="2194">
                  <c:v>43398</c:v>
                </c:pt>
                <c:pt idx="2195">
                  <c:v>43398</c:v>
                </c:pt>
                <c:pt idx="2196">
                  <c:v>43399</c:v>
                </c:pt>
                <c:pt idx="2197">
                  <c:v>43400</c:v>
                </c:pt>
                <c:pt idx="2198">
                  <c:v>43400</c:v>
                </c:pt>
                <c:pt idx="2199">
                  <c:v>43401</c:v>
                </c:pt>
                <c:pt idx="2200">
                  <c:v>43401</c:v>
                </c:pt>
                <c:pt idx="2201">
                  <c:v>43402</c:v>
                </c:pt>
                <c:pt idx="2202">
                  <c:v>43402</c:v>
                </c:pt>
                <c:pt idx="2203">
                  <c:v>43403</c:v>
                </c:pt>
                <c:pt idx="2204">
                  <c:v>43403</c:v>
                </c:pt>
                <c:pt idx="2205">
                  <c:v>43404</c:v>
                </c:pt>
                <c:pt idx="2206">
                  <c:v>43404</c:v>
                </c:pt>
                <c:pt idx="2207">
                  <c:v>43405</c:v>
                </c:pt>
                <c:pt idx="2208">
                  <c:v>43405</c:v>
                </c:pt>
                <c:pt idx="2209">
                  <c:v>43406</c:v>
                </c:pt>
                <c:pt idx="2210">
                  <c:v>43406</c:v>
                </c:pt>
                <c:pt idx="2211">
                  <c:v>43407</c:v>
                </c:pt>
                <c:pt idx="2212">
                  <c:v>43407</c:v>
                </c:pt>
                <c:pt idx="2213">
                  <c:v>43408</c:v>
                </c:pt>
                <c:pt idx="2214">
                  <c:v>43408</c:v>
                </c:pt>
                <c:pt idx="2215">
                  <c:v>43409</c:v>
                </c:pt>
                <c:pt idx="2216">
                  <c:v>43409</c:v>
                </c:pt>
                <c:pt idx="2217">
                  <c:v>43410</c:v>
                </c:pt>
                <c:pt idx="2218">
                  <c:v>43410</c:v>
                </c:pt>
                <c:pt idx="2219">
                  <c:v>43411</c:v>
                </c:pt>
                <c:pt idx="2220">
                  <c:v>43411</c:v>
                </c:pt>
                <c:pt idx="2221">
                  <c:v>43412</c:v>
                </c:pt>
                <c:pt idx="2222">
                  <c:v>43412</c:v>
                </c:pt>
                <c:pt idx="2223">
                  <c:v>43413</c:v>
                </c:pt>
                <c:pt idx="2224">
                  <c:v>43413</c:v>
                </c:pt>
                <c:pt idx="2225">
                  <c:v>43414</c:v>
                </c:pt>
                <c:pt idx="2226">
                  <c:v>43414</c:v>
                </c:pt>
                <c:pt idx="2227">
                  <c:v>43415</c:v>
                </c:pt>
                <c:pt idx="2228">
                  <c:v>43415</c:v>
                </c:pt>
                <c:pt idx="2229">
                  <c:v>43416</c:v>
                </c:pt>
                <c:pt idx="2230">
                  <c:v>43416</c:v>
                </c:pt>
                <c:pt idx="2231">
                  <c:v>43417</c:v>
                </c:pt>
                <c:pt idx="2232">
                  <c:v>43418</c:v>
                </c:pt>
                <c:pt idx="2233">
                  <c:v>43419</c:v>
                </c:pt>
                <c:pt idx="2234">
                  <c:v>43420</c:v>
                </c:pt>
                <c:pt idx="2235">
                  <c:v>43421</c:v>
                </c:pt>
                <c:pt idx="2236">
                  <c:v>43422</c:v>
                </c:pt>
                <c:pt idx="2237">
                  <c:v>43423</c:v>
                </c:pt>
                <c:pt idx="2238">
                  <c:v>43423</c:v>
                </c:pt>
                <c:pt idx="2239">
                  <c:v>43424</c:v>
                </c:pt>
                <c:pt idx="2240">
                  <c:v>43424</c:v>
                </c:pt>
                <c:pt idx="2241">
                  <c:v>43425</c:v>
                </c:pt>
                <c:pt idx="2242">
                  <c:v>43425</c:v>
                </c:pt>
                <c:pt idx="2243">
                  <c:v>43426</c:v>
                </c:pt>
                <c:pt idx="2244">
                  <c:v>43426</c:v>
                </c:pt>
                <c:pt idx="2245">
                  <c:v>43427</c:v>
                </c:pt>
                <c:pt idx="2246">
                  <c:v>43427</c:v>
                </c:pt>
                <c:pt idx="2247">
                  <c:v>43428</c:v>
                </c:pt>
                <c:pt idx="2248">
                  <c:v>43428</c:v>
                </c:pt>
                <c:pt idx="2249">
                  <c:v>43429</c:v>
                </c:pt>
                <c:pt idx="2250">
                  <c:v>43429</c:v>
                </c:pt>
                <c:pt idx="2251">
                  <c:v>43430</c:v>
                </c:pt>
                <c:pt idx="2252">
                  <c:v>43430</c:v>
                </c:pt>
                <c:pt idx="2253">
                  <c:v>43437</c:v>
                </c:pt>
                <c:pt idx="2254">
                  <c:v>43437</c:v>
                </c:pt>
                <c:pt idx="2255">
                  <c:v>43444</c:v>
                </c:pt>
                <c:pt idx="2256">
                  <c:v>43444</c:v>
                </c:pt>
                <c:pt idx="2257">
                  <c:v>43444</c:v>
                </c:pt>
                <c:pt idx="2258">
                  <c:v>43451</c:v>
                </c:pt>
                <c:pt idx="2259">
                  <c:v>43451</c:v>
                </c:pt>
                <c:pt idx="2260">
                  <c:v>43458</c:v>
                </c:pt>
                <c:pt idx="2261">
                  <c:v>43458</c:v>
                </c:pt>
                <c:pt idx="2262">
                  <c:v>43465</c:v>
                </c:pt>
                <c:pt idx="2263">
                  <c:v>43465</c:v>
                </c:pt>
                <c:pt idx="2264">
                  <c:v>43472</c:v>
                </c:pt>
                <c:pt idx="2265">
                  <c:v>43472</c:v>
                </c:pt>
                <c:pt idx="2266">
                  <c:v>43479</c:v>
                </c:pt>
                <c:pt idx="2267">
                  <c:v>43479</c:v>
                </c:pt>
                <c:pt idx="2268">
                  <c:v>43486</c:v>
                </c:pt>
                <c:pt idx="2269">
                  <c:v>43486</c:v>
                </c:pt>
                <c:pt idx="2270">
                  <c:v>43493</c:v>
                </c:pt>
                <c:pt idx="2271">
                  <c:v>43493</c:v>
                </c:pt>
                <c:pt idx="2272">
                  <c:v>43500</c:v>
                </c:pt>
                <c:pt idx="2273">
                  <c:v>43500</c:v>
                </c:pt>
                <c:pt idx="2274">
                  <c:v>43507</c:v>
                </c:pt>
                <c:pt idx="2275">
                  <c:v>43507</c:v>
                </c:pt>
                <c:pt idx="2276">
                  <c:v>43514</c:v>
                </c:pt>
                <c:pt idx="2277">
                  <c:v>43514</c:v>
                </c:pt>
                <c:pt idx="2278">
                  <c:v>43521</c:v>
                </c:pt>
                <c:pt idx="2279">
                  <c:v>43521</c:v>
                </c:pt>
                <c:pt idx="2280">
                  <c:v>43528</c:v>
                </c:pt>
                <c:pt idx="2281">
                  <c:v>43528</c:v>
                </c:pt>
                <c:pt idx="2282">
                  <c:v>43535</c:v>
                </c:pt>
                <c:pt idx="2283">
                  <c:v>43542</c:v>
                </c:pt>
                <c:pt idx="2284">
                  <c:v>43542</c:v>
                </c:pt>
                <c:pt idx="2285">
                  <c:v>43549</c:v>
                </c:pt>
                <c:pt idx="2286">
                  <c:v>43549</c:v>
                </c:pt>
                <c:pt idx="2287">
                  <c:v>43556</c:v>
                </c:pt>
                <c:pt idx="2288">
                  <c:v>43556</c:v>
                </c:pt>
                <c:pt idx="2289">
                  <c:v>43563</c:v>
                </c:pt>
                <c:pt idx="2290">
                  <c:v>43563</c:v>
                </c:pt>
                <c:pt idx="2291">
                  <c:v>43563</c:v>
                </c:pt>
                <c:pt idx="2292">
                  <c:v>43570</c:v>
                </c:pt>
                <c:pt idx="2293">
                  <c:v>43570</c:v>
                </c:pt>
                <c:pt idx="2294">
                  <c:v>43577</c:v>
                </c:pt>
                <c:pt idx="2295">
                  <c:v>43577</c:v>
                </c:pt>
                <c:pt idx="2296">
                  <c:v>43584</c:v>
                </c:pt>
                <c:pt idx="2297">
                  <c:v>43584</c:v>
                </c:pt>
                <c:pt idx="2298">
                  <c:v>43591</c:v>
                </c:pt>
                <c:pt idx="2299">
                  <c:v>43591</c:v>
                </c:pt>
                <c:pt idx="2300">
                  <c:v>43592</c:v>
                </c:pt>
                <c:pt idx="2301">
                  <c:v>43592</c:v>
                </c:pt>
                <c:pt idx="2302">
                  <c:v>43593</c:v>
                </c:pt>
                <c:pt idx="2303">
                  <c:v>43593</c:v>
                </c:pt>
                <c:pt idx="2304">
                  <c:v>43594</c:v>
                </c:pt>
                <c:pt idx="2305">
                  <c:v>43594</c:v>
                </c:pt>
                <c:pt idx="2306">
                  <c:v>43595</c:v>
                </c:pt>
                <c:pt idx="2307">
                  <c:v>43595</c:v>
                </c:pt>
                <c:pt idx="2308">
                  <c:v>43596</c:v>
                </c:pt>
                <c:pt idx="2309">
                  <c:v>43596</c:v>
                </c:pt>
                <c:pt idx="2310">
                  <c:v>43597</c:v>
                </c:pt>
                <c:pt idx="2311">
                  <c:v>43597</c:v>
                </c:pt>
                <c:pt idx="2312">
                  <c:v>43598</c:v>
                </c:pt>
                <c:pt idx="2313">
                  <c:v>43598</c:v>
                </c:pt>
                <c:pt idx="2314">
                  <c:v>43599</c:v>
                </c:pt>
                <c:pt idx="2315">
                  <c:v>43599</c:v>
                </c:pt>
                <c:pt idx="2316">
                  <c:v>43600</c:v>
                </c:pt>
                <c:pt idx="2317">
                  <c:v>43600</c:v>
                </c:pt>
                <c:pt idx="2318">
                  <c:v>43601</c:v>
                </c:pt>
                <c:pt idx="2319">
                  <c:v>43601</c:v>
                </c:pt>
                <c:pt idx="2320">
                  <c:v>43602</c:v>
                </c:pt>
                <c:pt idx="2321">
                  <c:v>43602</c:v>
                </c:pt>
                <c:pt idx="2322">
                  <c:v>43603</c:v>
                </c:pt>
                <c:pt idx="2323">
                  <c:v>43603</c:v>
                </c:pt>
                <c:pt idx="2324">
                  <c:v>43604</c:v>
                </c:pt>
                <c:pt idx="2325">
                  <c:v>43604</c:v>
                </c:pt>
                <c:pt idx="2326">
                  <c:v>43605</c:v>
                </c:pt>
                <c:pt idx="2327">
                  <c:v>43605</c:v>
                </c:pt>
                <c:pt idx="2328">
                  <c:v>43606</c:v>
                </c:pt>
                <c:pt idx="2329">
                  <c:v>43606</c:v>
                </c:pt>
                <c:pt idx="2330">
                  <c:v>43607</c:v>
                </c:pt>
                <c:pt idx="2331">
                  <c:v>43607</c:v>
                </c:pt>
                <c:pt idx="2332">
                  <c:v>43608</c:v>
                </c:pt>
                <c:pt idx="2333">
                  <c:v>43608</c:v>
                </c:pt>
                <c:pt idx="2334">
                  <c:v>43609</c:v>
                </c:pt>
                <c:pt idx="2335">
                  <c:v>43609</c:v>
                </c:pt>
                <c:pt idx="2336">
                  <c:v>43610</c:v>
                </c:pt>
                <c:pt idx="2337">
                  <c:v>43610</c:v>
                </c:pt>
                <c:pt idx="2338">
                  <c:v>43611</c:v>
                </c:pt>
                <c:pt idx="2339">
                  <c:v>43611</c:v>
                </c:pt>
                <c:pt idx="2340">
                  <c:v>43612</c:v>
                </c:pt>
                <c:pt idx="2341">
                  <c:v>43613</c:v>
                </c:pt>
                <c:pt idx="2342">
                  <c:v>43613</c:v>
                </c:pt>
                <c:pt idx="2343">
                  <c:v>43613</c:v>
                </c:pt>
                <c:pt idx="2344">
                  <c:v>43614</c:v>
                </c:pt>
                <c:pt idx="2345">
                  <c:v>43614</c:v>
                </c:pt>
                <c:pt idx="2346">
                  <c:v>43615</c:v>
                </c:pt>
                <c:pt idx="2347">
                  <c:v>43615</c:v>
                </c:pt>
                <c:pt idx="2348">
                  <c:v>43616</c:v>
                </c:pt>
                <c:pt idx="2349">
                  <c:v>43616</c:v>
                </c:pt>
                <c:pt idx="2350">
                  <c:v>43617</c:v>
                </c:pt>
                <c:pt idx="2351">
                  <c:v>43617</c:v>
                </c:pt>
                <c:pt idx="2352">
                  <c:v>43618</c:v>
                </c:pt>
                <c:pt idx="2353">
                  <c:v>43618</c:v>
                </c:pt>
                <c:pt idx="2354">
                  <c:v>43619</c:v>
                </c:pt>
                <c:pt idx="2355">
                  <c:v>43619</c:v>
                </c:pt>
                <c:pt idx="2356">
                  <c:v>43620</c:v>
                </c:pt>
                <c:pt idx="2357">
                  <c:v>43620</c:v>
                </c:pt>
                <c:pt idx="2358">
                  <c:v>43621</c:v>
                </c:pt>
                <c:pt idx="2359">
                  <c:v>43621</c:v>
                </c:pt>
                <c:pt idx="2360">
                  <c:v>43622</c:v>
                </c:pt>
                <c:pt idx="2361">
                  <c:v>43622</c:v>
                </c:pt>
                <c:pt idx="2362">
                  <c:v>43623</c:v>
                </c:pt>
                <c:pt idx="2363">
                  <c:v>43623</c:v>
                </c:pt>
                <c:pt idx="2364">
                  <c:v>43624</c:v>
                </c:pt>
                <c:pt idx="2365">
                  <c:v>43624</c:v>
                </c:pt>
                <c:pt idx="2366">
                  <c:v>43625</c:v>
                </c:pt>
                <c:pt idx="2367">
                  <c:v>43625</c:v>
                </c:pt>
                <c:pt idx="2368">
                  <c:v>43626</c:v>
                </c:pt>
                <c:pt idx="2369">
                  <c:v>43626</c:v>
                </c:pt>
                <c:pt idx="2370">
                  <c:v>43627</c:v>
                </c:pt>
                <c:pt idx="2371">
                  <c:v>43627</c:v>
                </c:pt>
                <c:pt idx="2372">
                  <c:v>43628</c:v>
                </c:pt>
                <c:pt idx="2373">
                  <c:v>43628</c:v>
                </c:pt>
                <c:pt idx="2374">
                  <c:v>43629</c:v>
                </c:pt>
                <c:pt idx="2375">
                  <c:v>43629</c:v>
                </c:pt>
                <c:pt idx="2376">
                  <c:v>43630</c:v>
                </c:pt>
                <c:pt idx="2377">
                  <c:v>43630</c:v>
                </c:pt>
                <c:pt idx="2378">
                  <c:v>43631</c:v>
                </c:pt>
                <c:pt idx="2379">
                  <c:v>43632</c:v>
                </c:pt>
                <c:pt idx="2380">
                  <c:v>43632</c:v>
                </c:pt>
                <c:pt idx="2381">
                  <c:v>43633</c:v>
                </c:pt>
                <c:pt idx="2382">
                  <c:v>43633</c:v>
                </c:pt>
                <c:pt idx="2383">
                  <c:v>43634</c:v>
                </c:pt>
                <c:pt idx="2384">
                  <c:v>43634</c:v>
                </c:pt>
                <c:pt idx="2385">
                  <c:v>43635</c:v>
                </c:pt>
                <c:pt idx="2386">
                  <c:v>43635</c:v>
                </c:pt>
                <c:pt idx="2387">
                  <c:v>43636</c:v>
                </c:pt>
                <c:pt idx="2388">
                  <c:v>43636</c:v>
                </c:pt>
                <c:pt idx="2389">
                  <c:v>43637</c:v>
                </c:pt>
                <c:pt idx="2390">
                  <c:v>43637</c:v>
                </c:pt>
                <c:pt idx="2391">
                  <c:v>43638</c:v>
                </c:pt>
                <c:pt idx="2392">
                  <c:v>43638</c:v>
                </c:pt>
                <c:pt idx="2393">
                  <c:v>43639</c:v>
                </c:pt>
                <c:pt idx="2394">
                  <c:v>43639</c:v>
                </c:pt>
                <c:pt idx="2395">
                  <c:v>43640</c:v>
                </c:pt>
                <c:pt idx="2396">
                  <c:v>43640</c:v>
                </c:pt>
                <c:pt idx="2397">
                  <c:v>43641</c:v>
                </c:pt>
                <c:pt idx="2398">
                  <c:v>43641</c:v>
                </c:pt>
                <c:pt idx="2399">
                  <c:v>43642</c:v>
                </c:pt>
                <c:pt idx="2400">
                  <c:v>43642</c:v>
                </c:pt>
                <c:pt idx="2401">
                  <c:v>43643</c:v>
                </c:pt>
                <c:pt idx="2402">
                  <c:v>43643</c:v>
                </c:pt>
                <c:pt idx="2403">
                  <c:v>43644</c:v>
                </c:pt>
                <c:pt idx="2404">
                  <c:v>43644</c:v>
                </c:pt>
                <c:pt idx="2405">
                  <c:v>43645</c:v>
                </c:pt>
                <c:pt idx="2406">
                  <c:v>43645</c:v>
                </c:pt>
                <c:pt idx="2407">
                  <c:v>43646</c:v>
                </c:pt>
                <c:pt idx="2408">
                  <c:v>43646</c:v>
                </c:pt>
                <c:pt idx="2409">
                  <c:v>43647</c:v>
                </c:pt>
                <c:pt idx="2410">
                  <c:v>43647</c:v>
                </c:pt>
                <c:pt idx="2411">
                  <c:v>43648</c:v>
                </c:pt>
                <c:pt idx="2412">
                  <c:v>43648</c:v>
                </c:pt>
                <c:pt idx="2413">
                  <c:v>43649</c:v>
                </c:pt>
                <c:pt idx="2414">
                  <c:v>43649</c:v>
                </c:pt>
                <c:pt idx="2415">
                  <c:v>43650</c:v>
                </c:pt>
                <c:pt idx="2416">
                  <c:v>43650</c:v>
                </c:pt>
                <c:pt idx="2417">
                  <c:v>43651</c:v>
                </c:pt>
                <c:pt idx="2418">
                  <c:v>43651</c:v>
                </c:pt>
                <c:pt idx="2419">
                  <c:v>43652</c:v>
                </c:pt>
                <c:pt idx="2420">
                  <c:v>43652</c:v>
                </c:pt>
                <c:pt idx="2421">
                  <c:v>43653</c:v>
                </c:pt>
                <c:pt idx="2422">
                  <c:v>43653</c:v>
                </c:pt>
                <c:pt idx="2423">
                  <c:v>43654</c:v>
                </c:pt>
                <c:pt idx="2424">
                  <c:v>43654</c:v>
                </c:pt>
                <c:pt idx="2425">
                  <c:v>43655</c:v>
                </c:pt>
                <c:pt idx="2426">
                  <c:v>43655</c:v>
                </c:pt>
                <c:pt idx="2427">
                  <c:v>43656</c:v>
                </c:pt>
                <c:pt idx="2428">
                  <c:v>43656</c:v>
                </c:pt>
                <c:pt idx="2429">
                  <c:v>43657</c:v>
                </c:pt>
                <c:pt idx="2430">
                  <c:v>43657</c:v>
                </c:pt>
                <c:pt idx="2431">
                  <c:v>43658</c:v>
                </c:pt>
                <c:pt idx="2432">
                  <c:v>43658</c:v>
                </c:pt>
                <c:pt idx="2433">
                  <c:v>43659</c:v>
                </c:pt>
                <c:pt idx="2434">
                  <c:v>43659</c:v>
                </c:pt>
                <c:pt idx="2435">
                  <c:v>43660</c:v>
                </c:pt>
                <c:pt idx="2436">
                  <c:v>43660</c:v>
                </c:pt>
                <c:pt idx="2437">
                  <c:v>43661</c:v>
                </c:pt>
                <c:pt idx="2438">
                  <c:v>43661</c:v>
                </c:pt>
                <c:pt idx="2439">
                  <c:v>43662</c:v>
                </c:pt>
                <c:pt idx="2440">
                  <c:v>43662</c:v>
                </c:pt>
                <c:pt idx="2441">
                  <c:v>43663</c:v>
                </c:pt>
                <c:pt idx="2442">
                  <c:v>43663</c:v>
                </c:pt>
                <c:pt idx="2443">
                  <c:v>43664</c:v>
                </c:pt>
                <c:pt idx="2444">
                  <c:v>43665</c:v>
                </c:pt>
                <c:pt idx="2445">
                  <c:v>43665</c:v>
                </c:pt>
                <c:pt idx="2446">
                  <c:v>43665</c:v>
                </c:pt>
                <c:pt idx="2447">
                  <c:v>43666</c:v>
                </c:pt>
                <c:pt idx="2448">
                  <c:v>43666</c:v>
                </c:pt>
                <c:pt idx="2449">
                  <c:v>43667</c:v>
                </c:pt>
                <c:pt idx="2450">
                  <c:v>43667</c:v>
                </c:pt>
                <c:pt idx="2451">
                  <c:v>43668</c:v>
                </c:pt>
                <c:pt idx="2452">
                  <c:v>43668</c:v>
                </c:pt>
                <c:pt idx="2453">
                  <c:v>43669</c:v>
                </c:pt>
                <c:pt idx="2454">
                  <c:v>43669</c:v>
                </c:pt>
                <c:pt idx="2455">
                  <c:v>43670</c:v>
                </c:pt>
                <c:pt idx="2456">
                  <c:v>43670</c:v>
                </c:pt>
                <c:pt idx="2457">
                  <c:v>43671</c:v>
                </c:pt>
                <c:pt idx="2458">
                  <c:v>43671</c:v>
                </c:pt>
                <c:pt idx="2459">
                  <c:v>43672</c:v>
                </c:pt>
                <c:pt idx="2460">
                  <c:v>43672</c:v>
                </c:pt>
                <c:pt idx="2461">
                  <c:v>43673</c:v>
                </c:pt>
                <c:pt idx="2462">
                  <c:v>43673</c:v>
                </c:pt>
                <c:pt idx="2463">
                  <c:v>43674</c:v>
                </c:pt>
                <c:pt idx="2464">
                  <c:v>43674</c:v>
                </c:pt>
                <c:pt idx="2465">
                  <c:v>43675</c:v>
                </c:pt>
                <c:pt idx="2466">
                  <c:v>43675</c:v>
                </c:pt>
                <c:pt idx="2467">
                  <c:v>43676</c:v>
                </c:pt>
                <c:pt idx="2468">
                  <c:v>43676</c:v>
                </c:pt>
                <c:pt idx="2469">
                  <c:v>43677</c:v>
                </c:pt>
                <c:pt idx="2470">
                  <c:v>43677</c:v>
                </c:pt>
                <c:pt idx="2471">
                  <c:v>43678</c:v>
                </c:pt>
                <c:pt idx="2472">
                  <c:v>43678</c:v>
                </c:pt>
                <c:pt idx="2473">
                  <c:v>43679</c:v>
                </c:pt>
                <c:pt idx="2474">
                  <c:v>43679</c:v>
                </c:pt>
                <c:pt idx="2475">
                  <c:v>43680</c:v>
                </c:pt>
                <c:pt idx="2476">
                  <c:v>43680</c:v>
                </c:pt>
                <c:pt idx="2477">
                  <c:v>43681</c:v>
                </c:pt>
                <c:pt idx="2478">
                  <c:v>43682</c:v>
                </c:pt>
                <c:pt idx="2479">
                  <c:v>43682</c:v>
                </c:pt>
                <c:pt idx="2480">
                  <c:v>43683</c:v>
                </c:pt>
                <c:pt idx="2481">
                  <c:v>43683</c:v>
                </c:pt>
                <c:pt idx="2482">
                  <c:v>43684</c:v>
                </c:pt>
                <c:pt idx="2483">
                  <c:v>43685</c:v>
                </c:pt>
                <c:pt idx="2484">
                  <c:v>43686</c:v>
                </c:pt>
                <c:pt idx="2485">
                  <c:v>43686</c:v>
                </c:pt>
                <c:pt idx="2486">
                  <c:v>43687</c:v>
                </c:pt>
                <c:pt idx="2487">
                  <c:v>43687</c:v>
                </c:pt>
                <c:pt idx="2488">
                  <c:v>43688</c:v>
                </c:pt>
                <c:pt idx="2489">
                  <c:v>43688</c:v>
                </c:pt>
                <c:pt idx="2490">
                  <c:v>43689</c:v>
                </c:pt>
                <c:pt idx="2491">
                  <c:v>43689</c:v>
                </c:pt>
                <c:pt idx="2492">
                  <c:v>43690</c:v>
                </c:pt>
                <c:pt idx="2493">
                  <c:v>43690</c:v>
                </c:pt>
                <c:pt idx="2494">
                  <c:v>43691</c:v>
                </c:pt>
                <c:pt idx="2495">
                  <c:v>43691</c:v>
                </c:pt>
                <c:pt idx="2496">
                  <c:v>43692</c:v>
                </c:pt>
                <c:pt idx="2497">
                  <c:v>43692</c:v>
                </c:pt>
                <c:pt idx="2498">
                  <c:v>43693</c:v>
                </c:pt>
                <c:pt idx="2499">
                  <c:v>43693</c:v>
                </c:pt>
                <c:pt idx="2500">
                  <c:v>43694</c:v>
                </c:pt>
                <c:pt idx="2501">
                  <c:v>43694</c:v>
                </c:pt>
                <c:pt idx="2502">
                  <c:v>43695</c:v>
                </c:pt>
                <c:pt idx="2503">
                  <c:v>43695</c:v>
                </c:pt>
                <c:pt idx="2504">
                  <c:v>43696</c:v>
                </c:pt>
                <c:pt idx="2505">
                  <c:v>43696</c:v>
                </c:pt>
                <c:pt idx="2506">
                  <c:v>43697</c:v>
                </c:pt>
                <c:pt idx="2507">
                  <c:v>43697</c:v>
                </c:pt>
                <c:pt idx="2508">
                  <c:v>43698</c:v>
                </c:pt>
                <c:pt idx="2509">
                  <c:v>43698</c:v>
                </c:pt>
                <c:pt idx="2510">
                  <c:v>43699</c:v>
                </c:pt>
                <c:pt idx="2511">
                  <c:v>43699</c:v>
                </c:pt>
                <c:pt idx="2512">
                  <c:v>43700</c:v>
                </c:pt>
                <c:pt idx="2513">
                  <c:v>43700</c:v>
                </c:pt>
                <c:pt idx="2514">
                  <c:v>43701</c:v>
                </c:pt>
                <c:pt idx="2515">
                  <c:v>43701</c:v>
                </c:pt>
                <c:pt idx="2516">
                  <c:v>43702</c:v>
                </c:pt>
                <c:pt idx="2517">
                  <c:v>43702</c:v>
                </c:pt>
                <c:pt idx="2518">
                  <c:v>43703</c:v>
                </c:pt>
                <c:pt idx="2519">
                  <c:v>43703</c:v>
                </c:pt>
                <c:pt idx="2520">
                  <c:v>43704</c:v>
                </c:pt>
                <c:pt idx="2521">
                  <c:v>43704</c:v>
                </c:pt>
                <c:pt idx="2522">
                  <c:v>43705</c:v>
                </c:pt>
                <c:pt idx="2523">
                  <c:v>43705</c:v>
                </c:pt>
                <c:pt idx="2524">
                  <c:v>43706</c:v>
                </c:pt>
                <c:pt idx="2525">
                  <c:v>43706</c:v>
                </c:pt>
                <c:pt idx="2526">
                  <c:v>43707</c:v>
                </c:pt>
                <c:pt idx="2527">
                  <c:v>43707</c:v>
                </c:pt>
                <c:pt idx="2528">
                  <c:v>43708</c:v>
                </c:pt>
                <c:pt idx="2529">
                  <c:v>43708</c:v>
                </c:pt>
                <c:pt idx="2530">
                  <c:v>43709</c:v>
                </c:pt>
                <c:pt idx="2531">
                  <c:v>43709</c:v>
                </c:pt>
                <c:pt idx="2532">
                  <c:v>43710</c:v>
                </c:pt>
                <c:pt idx="2533">
                  <c:v>43710</c:v>
                </c:pt>
                <c:pt idx="2534">
                  <c:v>43711</c:v>
                </c:pt>
                <c:pt idx="2535">
                  <c:v>43711</c:v>
                </c:pt>
                <c:pt idx="2536">
                  <c:v>43712</c:v>
                </c:pt>
                <c:pt idx="2537">
                  <c:v>43712</c:v>
                </c:pt>
                <c:pt idx="2538">
                  <c:v>43713</c:v>
                </c:pt>
                <c:pt idx="2539">
                  <c:v>43713</c:v>
                </c:pt>
                <c:pt idx="2540">
                  <c:v>43714</c:v>
                </c:pt>
                <c:pt idx="2541">
                  <c:v>43714</c:v>
                </c:pt>
                <c:pt idx="2542">
                  <c:v>43715</c:v>
                </c:pt>
                <c:pt idx="2543">
                  <c:v>43715</c:v>
                </c:pt>
                <c:pt idx="2544">
                  <c:v>43716</c:v>
                </c:pt>
                <c:pt idx="2545">
                  <c:v>43716</c:v>
                </c:pt>
                <c:pt idx="2546">
                  <c:v>43717</c:v>
                </c:pt>
                <c:pt idx="2547">
                  <c:v>43717</c:v>
                </c:pt>
                <c:pt idx="2548">
                  <c:v>43718</c:v>
                </c:pt>
                <c:pt idx="2549">
                  <c:v>43718</c:v>
                </c:pt>
                <c:pt idx="2550">
                  <c:v>43719</c:v>
                </c:pt>
                <c:pt idx="2551">
                  <c:v>43719</c:v>
                </c:pt>
                <c:pt idx="2552">
                  <c:v>43720</c:v>
                </c:pt>
                <c:pt idx="2553">
                  <c:v>43720</c:v>
                </c:pt>
                <c:pt idx="2554">
                  <c:v>43721</c:v>
                </c:pt>
                <c:pt idx="2555">
                  <c:v>43721</c:v>
                </c:pt>
                <c:pt idx="2556">
                  <c:v>43722</c:v>
                </c:pt>
                <c:pt idx="2557">
                  <c:v>43722</c:v>
                </c:pt>
                <c:pt idx="2558">
                  <c:v>43723</c:v>
                </c:pt>
                <c:pt idx="2559">
                  <c:v>43723</c:v>
                </c:pt>
                <c:pt idx="2560">
                  <c:v>43724</c:v>
                </c:pt>
                <c:pt idx="2561">
                  <c:v>43724</c:v>
                </c:pt>
                <c:pt idx="2562">
                  <c:v>43725</c:v>
                </c:pt>
                <c:pt idx="2563">
                  <c:v>43725</c:v>
                </c:pt>
                <c:pt idx="2564">
                  <c:v>43726</c:v>
                </c:pt>
                <c:pt idx="2565">
                  <c:v>43726</c:v>
                </c:pt>
                <c:pt idx="2566">
                  <c:v>43727</c:v>
                </c:pt>
                <c:pt idx="2567">
                  <c:v>43727</c:v>
                </c:pt>
                <c:pt idx="2568">
                  <c:v>43728</c:v>
                </c:pt>
                <c:pt idx="2569">
                  <c:v>43728</c:v>
                </c:pt>
                <c:pt idx="2570">
                  <c:v>43729</c:v>
                </c:pt>
                <c:pt idx="2571">
                  <c:v>43729</c:v>
                </c:pt>
                <c:pt idx="2572">
                  <c:v>43730</c:v>
                </c:pt>
                <c:pt idx="2573">
                  <c:v>43730</c:v>
                </c:pt>
                <c:pt idx="2574">
                  <c:v>43731</c:v>
                </c:pt>
                <c:pt idx="2575">
                  <c:v>43731</c:v>
                </c:pt>
                <c:pt idx="2576">
                  <c:v>43732</c:v>
                </c:pt>
                <c:pt idx="2577">
                  <c:v>43732</c:v>
                </c:pt>
                <c:pt idx="2578">
                  <c:v>43733</c:v>
                </c:pt>
                <c:pt idx="2579">
                  <c:v>43733</c:v>
                </c:pt>
                <c:pt idx="2580">
                  <c:v>43734</c:v>
                </c:pt>
                <c:pt idx="2581">
                  <c:v>43734</c:v>
                </c:pt>
                <c:pt idx="2582">
                  <c:v>43735</c:v>
                </c:pt>
                <c:pt idx="2583">
                  <c:v>43735</c:v>
                </c:pt>
                <c:pt idx="2584">
                  <c:v>43736</c:v>
                </c:pt>
                <c:pt idx="2585">
                  <c:v>43736</c:v>
                </c:pt>
                <c:pt idx="2586">
                  <c:v>43737</c:v>
                </c:pt>
                <c:pt idx="2587">
                  <c:v>43737</c:v>
                </c:pt>
                <c:pt idx="2588">
                  <c:v>43738</c:v>
                </c:pt>
                <c:pt idx="2589">
                  <c:v>43738</c:v>
                </c:pt>
                <c:pt idx="2590">
                  <c:v>43739</c:v>
                </c:pt>
                <c:pt idx="2591">
                  <c:v>43739</c:v>
                </c:pt>
                <c:pt idx="2592">
                  <c:v>43740</c:v>
                </c:pt>
                <c:pt idx="2593">
                  <c:v>43740</c:v>
                </c:pt>
                <c:pt idx="2594">
                  <c:v>43741</c:v>
                </c:pt>
                <c:pt idx="2595">
                  <c:v>43741</c:v>
                </c:pt>
                <c:pt idx="2596">
                  <c:v>43742</c:v>
                </c:pt>
                <c:pt idx="2597">
                  <c:v>43742</c:v>
                </c:pt>
                <c:pt idx="2598">
                  <c:v>43743</c:v>
                </c:pt>
                <c:pt idx="2599">
                  <c:v>43743</c:v>
                </c:pt>
                <c:pt idx="2600">
                  <c:v>43744</c:v>
                </c:pt>
                <c:pt idx="2601">
                  <c:v>43744</c:v>
                </c:pt>
                <c:pt idx="2602">
                  <c:v>43745</c:v>
                </c:pt>
                <c:pt idx="2603">
                  <c:v>43745</c:v>
                </c:pt>
                <c:pt idx="2604">
                  <c:v>43746</c:v>
                </c:pt>
                <c:pt idx="2605">
                  <c:v>43746</c:v>
                </c:pt>
                <c:pt idx="2606">
                  <c:v>43747</c:v>
                </c:pt>
                <c:pt idx="2607">
                  <c:v>43747</c:v>
                </c:pt>
                <c:pt idx="2608">
                  <c:v>43748</c:v>
                </c:pt>
                <c:pt idx="2609">
                  <c:v>43748</c:v>
                </c:pt>
                <c:pt idx="2610">
                  <c:v>43749</c:v>
                </c:pt>
                <c:pt idx="2611">
                  <c:v>43749</c:v>
                </c:pt>
                <c:pt idx="2612">
                  <c:v>43750</c:v>
                </c:pt>
                <c:pt idx="2613">
                  <c:v>43750</c:v>
                </c:pt>
                <c:pt idx="2614">
                  <c:v>43751</c:v>
                </c:pt>
                <c:pt idx="2615">
                  <c:v>43751</c:v>
                </c:pt>
                <c:pt idx="2616">
                  <c:v>43752</c:v>
                </c:pt>
                <c:pt idx="2617">
                  <c:v>43752</c:v>
                </c:pt>
                <c:pt idx="2618">
                  <c:v>43753</c:v>
                </c:pt>
                <c:pt idx="2619">
                  <c:v>43753</c:v>
                </c:pt>
                <c:pt idx="2620">
                  <c:v>43754</c:v>
                </c:pt>
                <c:pt idx="2621">
                  <c:v>43754</c:v>
                </c:pt>
                <c:pt idx="2622">
                  <c:v>43758</c:v>
                </c:pt>
                <c:pt idx="2623">
                  <c:v>43758</c:v>
                </c:pt>
                <c:pt idx="2624">
                  <c:v>43765</c:v>
                </c:pt>
                <c:pt idx="2625">
                  <c:v>43765</c:v>
                </c:pt>
                <c:pt idx="2626">
                  <c:v>43772</c:v>
                </c:pt>
                <c:pt idx="2627">
                  <c:v>43772</c:v>
                </c:pt>
                <c:pt idx="2628">
                  <c:v>43779</c:v>
                </c:pt>
                <c:pt idx="2629">
                  <c:v>43779</c:v>
                </c:pt>
                <c:pt idx="2630">
                  <c:v>43786</c:v>
                </c:pt>
                <c:pt idx="2631">
                  <c:v>43786</c:v>
                </c:pt>
                <c:pt idx="2632">
                  <c:v>43793</c:v>
                </c:pt>
                <c:pt idx="2633">
                  <c:v>43793</c:v>
                </c:pt>
                <c:pt idx="2634">
                  <c:v>43800</c:v>
                </c:pt>
                <c:pt idx="2635">
                  <c:v>43800</c:v>
                </c:pt>
                <c:pt idx="2636">
                  <c:v>43807</c:v>
                </c:pt>
                <c:pt idx="2637">
                  <c:v>43807</c:v>
                </c:pt>
                <c:pt idx="2638">
                  <c:v>43814</c:v>
                </c:pt>
                <c:pt idx="2639">
                  <c:v>43814</c:v>
                </c:pt>
                <c:pt idx="2640">
                  <c:v>43821</c:v>
                </c:pt>
                <c:pt idx="2641">
                  <c:v>43821</c:v>
                </c:pt>
                <c:pt idx="2642">
                  <c:v>43828</c:v>
                </c:pt>
                <c:pt idx="2643">
                  <c:v>43828</c:v>
                </c:pt>
                <c:pt idx="2644">
                  <c:v>43835</c:v>
                </c:pt>
                <c:pt idx="2645">
                  <c:v>43842</c:v>
                </c:pt>
                <c:pt idx="2646">
                  <c:v>43849</c:v>
                </c:pt>
                <c:pt idx="2647">
                  <c:v>43849</c:v>
                </c:pt>
                <c:pt idx="2648">
                  <c:v>43856</c:v>
                </c:pt>
                <c:pt idx="2649">
                  <c:v>43856</c:v>
                </c:pt>
                <c:pt idx="2650">
                  <c:v>43863</c:v>
                </c:pt>
                <c:pt idx="2651">
                  <c:v>43863</c:v>
                </c:pt>
                <c:pt idx="2652">
                  <c:v>43870</c:v>
                </c:pt>
                <c:pt idx="2653">
                  <c:v>43870</c:v>
                </c:pt>
                <c:pt idx="2654">
                  <c:v>43877</c:v>
                </c:pt>
                <c:pt idx="2655">
                  <c:v>43877</c:v>
                </c:pt>
                <c:pt idx="2656">
                  <c:v>43884</c:v>
                </c:pt>
                <c:pt idx="2657">
                  <c:v>43884</c:v>
                </c:pt>
                <c:pt idx="2658">
                  <c:v>43891</c:v>
                </c:pt>
                <c:pt idx="2659">
                  <c:v>43891</c:v>
                </c:pt>
                <c:pt idx="2660">
                  <c:v>43891</c:v>
                </c:pt>
                <c:pt idx="2661">
                  <c:v>43898</c:v>
                </c:pt>
                <c:pt idx="2662">
                  <c:v>43898</c:v>
                </c:pt>
                <c:pt idx="2663">
                  <c:v>43905</c:v>
                </c:pt>
                <c:pt idx="2664">
                  <c:v>43905</c:v>
                </c:pt>
                <c:pt idx="2665">
                  <c:v>43912</c:v>
                </c:pt>
                <c:pt idx="2666">
                  <c:v>43912</c:v>
                </c:pt>
                <c:pt idx="2667">
                  <c:v>43919</c:v>
                </c:pt>
                <c:pt idx="2668">
                  <c:v>43919</c:v>
                </c:pt>
                <c:pt idx="2669">
                  <c:v>43952</c:v>
                </c:pt>
                <c:pt idx="2670">
                  <c:v>43952</c:v>
                </c:pt>
                <c:pt idx="2671">
                  <c:v>43961</c:v>
                </c:pt>
                <c:pt idx="2672">
                  <c:v>43961</c:v>
                </c:pt>
                <c:pt idx="2673">
                  <c:v>43970</c:v>
                </c:pt>
                <c:pt idx="2674">
                  <c:v>43975</c:v>
                </c:pt>
                <c:pt idx="2675">
                  <c:v>43975</c:v>
                </c:pt>
                <c:pt idx="2676">
                  <c:v>43982</c:v>
                </c:pt>
                <c:pt idx="2677">
                  <c:v>43982</c:v>
                </c:pt>
                <c:pt idx="2678">
                  <c:v>43989</c:v>
                </c:pt>
                <c:pt idx="2679">
                  <c:v>43989</c:v>
                </c:pt>
                <c:pt idx="2680">
                  <c:v>43996</c:v>
                </c:pt>
                <c:pt idx="2681">
                  <c:v>43996</c:v>
                </c:pt>
                <c:pt idx="2682">
                  <c:v>44003</c:v>
                </c:pt>
                <c:pt idx="2683">
                  <c:v>44003</c:v>
                </c:pt>
                <c:pt idx="2684">
                  <c:v>44010</c:v>
                </c:pt>
                <c:pt idx="2685">
                  <c:v>44010</c:v>
                </c:pt>
                <c:pt idx="2686">
                  <c:v>44017</c:v>
                </c:pt>
                <c:pt idx="2687">
                  <c:v>44017</c:v>
                </c:pt>
                <c:pt idx="2688">
                  <c:v>44024</c:v>
                </c:pt>
                <c:pt idx="2689">
                  <c:v>44024</c:v>
                </c:pt>
                <c:pt idx="2690">
                  <c:v>44028</c:v>
                </c:pt>
                <c:pt idx="2691">
                  <c:v>44028</c:v>
                </c:pt>
                <c:pt idx="2692">
                  <c:v>44029</c:v>
                </c:pt>
                <c:pt idx="2693">
                  <c:v>44029</c:v>
                </c:pt>
                <c:pt idx="2694">
                  <c:v>44030</c:v>
                </c:pt>
                <c:pt idx="2695">
                  <c:v>44030</c:v>
                </c:pt>
                <c:pt idx="2696">
                  <c:v>44031</c:v>
                </c:pt>
                <c:pt idx="2697">
                  <c:v>44031</c:v>
                </c:pt>
                <c:pt idx="2698">
                  <c:v>44032</c:v>
                </c:pt>
                <c:pt idx="2699">
                  <c:v>44032</c:v>
                </c:pt>
                <c:pt idx="2700">
                  <c:v>44033</c:v>
                </c:pt>
                <c:pt idx="2701">
                  <c:v>44033</c:v>
                </c:pt>
                <c:pt idx="2702">
                  <c:v>44034</c:v>
                </c:pt>
                <c:pt idx="2703">
                  <c:v>44034</c:v>
                </c:pt>
                <c:pt idx="2704">
                  <c:v>44035</c:v>
                </c:pt>
                <c:pt idx="2705">
                  <c:v>44035</c:v>
                </c:pt>
                <c:pt idx="2706">
                  <c:v>44036</c:v>
                </c:pt>
                <c:pt idx="2707">
                  <c:v>44036</c:v>
                </c:pt>
                <c:pt idx="2708">
                  <c:v>44037</c:v>
                </c:pt>
                <c:pt idx="2709">
                  <c:v>44037</c:v>
                </c:pt>
                <c:pt idx="2710">
                  <c:v>44038</c:v>
                </c:pt>
                <c:pt idx="2711">
                  <c:v>44038</c:v>
                </c:pt>
                <c:pt idx="2712">
                  <c:v>44039</c:v>
                </c:pt>
                <c:pt idx="2713">
                  <c:v>44039</c:v>
                </c:pt>
                <c:pt idx="2714">
                  <c:v>44040</c:v>
                </c:pt>
                <c:pt idx="2715">
                  <c:v>44040</c:v>
                </c:pt>
                <c:pt idx="2716">
                  <c:v>44041</c:v>
                </c:pt>
                <c:pt idx="2717">
                  <c:v>44041</c:v>
                </c:pt>
                <c:pt idx="2718">
                  <c:v>44042</c:v>
                </c:pt>
                <c:pt idx="2719">
                  <c:v>44042</c:v>
                </c:pt>
                <c:pt idx="2720">
                  <c:v>44043</c:v>
                </c:pt>
                <c:pt idx="2721">
                  <c:v>44043</c:v>
                </c:pt>
                <c:pt idx="2722">
                  <c:v>44044</c:v>
                </c:pt>
                <c:pt idx="2723">
                  <c:v>44044</c:v>
                </c:pt>
                <c:pt idx="2724">
                  <c:v>44045</c:v>
                </c:pt>
                <c:pt idx="2725">
                  <c:v>44045</c:v>
                </c:pt>
                <c:pt idx="2726">
                  <c:v>44046</c:v>
                </c:pt>
                <c:pt idx="2727">
                  <c:v>44046</c:v>
                </c:pt>
                <c:pt idx="2728">
                  <c:v>44047</c:v>
                </c:pt>
                <c:pt idx="2729">
                  <c:v>44047</c:v>
                </c:pt>
                <c:pt idx="2730">
                  <c:v>44048</c:v>
                </c:pt>
                <c:pt idx="2731">
                  <c:v>44048</c:v>
                </c:pt>
                <c:pt idx="2732">
                  <c:v>44049</c:v>
                </c:pt>
                <c:pt idx="2733">
                  <c:v>44049</c:v>
                </c:pt>
                <c:pt idx="2734">
                  <c:v>44050</c:v>
                </c:pt>
                <c:pt idx="2735">
                  <c:v>44050</c:v>
                </c:pt>
                <c:pt idx="2736">
                  <c:v>44051</c:v>
                </c:pt>
                <c:pt idx="2737">
                  <c:v>44051</c:v>
                </c:pt>
                <c:pt idx="2738">
                  <c:v>44052</c:v>
                </c:pt>
                <c:pt idx="2739">
                  <c:v>44052</c:v>
                </c:pt>
                <c:pt idx="2740">
                  <c:v>44053</c:v>
                </c:pt>
                <c:pt idx="2741">
                  <c:v>44053</c:v>
                </c:pt>
                <c:pt idx="2742">
                  <c:v>44054</c:v>
                </c:pt>
                <c:pt idx="2743">
                  <c:v>44054</c:v>
                </c:pt>
                <c:pt idx="2744">
                  <c:v>44055</c:v>
                </c:pt>
                <c:pt idx="2745">
                  <c:v>44055</c:v>
                </c:pt>
                <c:pt idx="2746">
                  <c:v>44056</c:v>
                </c:pt>
                <c:pt idx="2747">
                  <c:v>44056</c:v>
                </c:pt>
                <c:pt idx="2748">
                  <c:v>44057</c:v>
                </c:pt>
                <c:pt idx="2749">
                  <c:v>44057</c:v>
                </c:pt>
                <c:pt idx="2750">
                  <c:v>44058</c:v>
                </c:pt>
                <c:pt idx="2751">
                  <c:v>44058</c:v>
                </c:pt>
                <c:pt idx="2752">
                  <c:v>44059</c:v>
                </c:pt>
                <c:pt idx="2753">
                  <c:v>44059</c:v>
                </c:pt>
                <c:pt idx="2754">
                  <c:v>44060</c:v>
                </c:pt>
                <c:pt idx="2755">
                  <c:v>44060</c:v>
                </c:pt>
                <c:pt idx="2756">
                  <c:v>44061</c:v>
                </c:pt>
                <c:pt idx="2757">
                  <c:v>44061</c:v>
                </c:pt>
                <c:pt idx="2758">
                  <c:v>44062</c:v>
                </c:pt>
                <c:pt idx="2759">
                  <c:v>44062</c:v>
                </c:pt>
                <c:pt idx="2760">
                  <c:v>44063</c:v>
                </c:pt>
                <c:pt idx="2761">
                  <c:v>44063</c:v>
                </c:pt>
                <c:pt idx="2762">
                  <c:v>44064</c:v>
                </c:pt>
                <c:pt idx="2763">
                  <c:v>44065</c:v>
                </c:pt>
                <c:pt idx="2764">
                  <c:v>44065</c:v>
                </c:pt>
                <c:pt idx="2765">
                  <c:v>44066</c:v>
                </c:pt>
                <c:pt idx="2766">
                  <c:v>44066</c:v>
                </c:pt>
                <c:pt idx="2767">
                  <c:v>44067</c:v>
                </c:pt>
                <c:pt idx="2768">
                  <c:v>44067</c:v>
                </c:pt>
                <c:pt idx="2769">
                  <c:v>44068</c:v>
                </c:pt>
                <c:pt idx="2770">
                  <c:v>44068</c:v>
                </c:pt>
                <c:pt idx="2771">
                  <c:v>44069</c:v>
                </c:pt>
                <c:pt idx="2772">
                  <c:v>44069</c:v>
                </c:pt>
                <c:pt idx="2773">
                  <c:v>44070</c:v>
                </c:pt>
                <c:pt idx="2774">
                  <c:v>44070</c:v>
                </c:pt>
                <c:pt idx="2775">
                  <c:v>44071</c:v>
                </c:pt>
                <c:pt idx="2776">
                  <c:v>44071</c:v>
                </c:pt>
                <c:pt idx="2777">
                  <c:v>44072</c:v>
                </c:pt>
                <c:pt idx="2778">
                  <c:v>44072</c:v>
                </c:pt>
                <c:pt idx="2779">
                  <c:v>44073</c:v>
                </c:pt>
                <c:pt idx="2780">
                  <c:v>44073</c:v>
                </c:pt>
                <c:pt idx="2781">
                  <c:v>44074</c:v>
                </c:pt>
                <c:pt idx="2782">
                  <c:v>44074</c:v>
                </c:pt>
                <c:pt idx="2783">
                  <c:v>44075</c:v>
                </c:pt>
                <c:pt idx="2784">
                  <c:v>44075</c:v>
                </c:pt>
                <c:pt idx="2785">
                  <c:v>44076</c:v>
                </c:pt>
                <c:pt idx="2786">
                  <c:v>44076</c:v>
                </c:pt>
                <c:pt idx="2787">
                  <c:v>44077</c:v>
                </c:pt>
                <c:pt idx="2788">
                  <c:v>44077</c:v>
                </c:pt>
                <c:pt idx="2789">
                  <c:v>44078</c:v>
                </c:pt>
                <c:pt idx="2790">
                  <c:v>44078</c:v>
                </c:pt>
                <c:pt idx="2791">
                  <c:v>44079</c:v>
                </c:pt>
                <c:pt idx="2792">
                  <c:v>44079</c:v>
                </c:pt>
                <c:pt idx="2793">
                  <c:v>44080</c:v>
                </c:pt>
                <c:pt idx="2794">
                  <c:v>44080</c:v>
                </c:pt>
                <c:pt idx="2795">
                  <c:v>44081</c:v>
                </c:pt>
                <c:pt idx="2796">
                  <c:v>44081</c:v>
                </c:pt>
                <c:pt idx="2797">
                  <c:v>44082</c:v>
                </c:pt>
                <c:pt idx="2798">
                  <c:v>44082</c:v>
                </c:pt>
                <c:pt idx="2799">
                  <c:v>44083</c:v>
                </c:pt>
                <c:pt idx="2800">
                  <c:v>44083</c:v>
                </c:pt>
                <c:pt idx="2801">
                  <c:v>44084</c:v>
                </c:pt>
                <c:pt idx="2802">
                  <c:v>44084</c:v>
                </c:pt>
                <c:pt idx="2803">
                  <c:v>44085</c:v>
                </c:pt>
                <c:pt idx="2804">
                  <c:v>44085</c:v>
                </c:pt>
                <c:pt idx="2805">
                  <c:v>44086</c:v>
                </c:pt>
                <c:pt idx="2806">
                  <c:v>44086</c:v>
                </c:pt>
                <c:pt idx="2807">
                  <c:v>44087</c:v>
                </c:pt>
                <c:pt idx="2808">
                  <c:v>44087</c:v>
                </c:pt>
                <c:pt idx="2809">
                  <c:v>44088</c:v>
                </c:pt>
                <c:pt idx="2810">
                  <c:v>44088</c:v>
                </c:pt>
                <c:pt idx="2811">
                  <c:v>44089</c:v>
                </c:pt>
                <c:pt idx="2812">
                  <c:v>44089</c:v>
                </c:pt>
                <c:pt idx="2813">
                  <c:v>44090</c:v>
                </c:pt>
                <c:pt idx="2814">
                  <c:v>44090</c:v>
                </c:pt>
                <c:pt idx="2815">
                  <c:v>44091</c:v>
                </c:pt>
                <c:pt idx="2816">
                  <c:v>44091</c:v>
                </c:pt>
                <c:pt idx="2817">
                  <c:v>44092</c:v>
                </c:pt>
                <c:pt idx="2818">
                  <c:v>44092</c:v>
                </c:pt>
                <c:pt idx="2819">
                  <c:v>44093</c:v>
                </c:pt>
                <c:pt idx="2820">
                  <c:v>44093</c:v>
                </c:pt>
                <c:pt idx="2821">
                  <c:v>44094</c:v>
                </c:pt>
                <c:pt idx="2822">
                  <c:v>44094</c:v>
                </c:pt>
                <c:pt idx="2823">
                  <c:v>44095</c:v>
                </c:pt>
                <c:pt idx="2824">
                  <c:v>44095</c:v>
                </c:pt>
                <c:pt idx="2825">
                  <c:v>44096</c:v>
                </c:pt>
                <c:pt idx="2826">
                  <c:v>44096</c:v>
                </c:pt>
                <c:pt idx="2827">
                  <c:v>44097</c:v>
                </c:pt>
                <c:pt idx="2828">
                  <c:v>44097</c:v>
                </c:pt>
                <c:pt idx="2829">
                  <c:v>44098</c:v>
                </c:pt>
                <c:pt idx="2830">
                  <c:v>44098</c:v>
                </c:pt>
                <c:pt idx="2831">
                  <c:v>44099</c:v>
                </c:pt>
                <c:pt idx="2832">
                  <c:v>44099</c:v>
                </c:pt>
                <c:pt idx="2833">
                  <c:v>44100</c:v>
                </c:pt>
                <c:pt idx="2834">
                  <c:v>44100</c:v>
                </c:pt>
                <c:pt idx="2835">
                  <c:v>44101</c:v>
                </c:pt>
                <c:pt idx="2836">
                  <c:v>44101</c:v>
                </c:pt>
                <c:pt idx="2837">
                  <c:v>44102</c:v>
                </c:pt>
                <c:pt idx="2838">
                  <c:v>44102</c:v>
                </c:pt>
                <c:pt idx="2839">
                  <c:v>44103</c:v>
                </c:pt>
                <c:pt idx="2840">
                  <c:v>44103</c:v>
                </c:pt>
                <c:pt idx="2841">
                  <c:v>44104</c:v>
                </c:pt>
                <c:pt idx="2842">
                  <c:v>44104</c:v>
                </c:pt>
                <c:pt idx="2843">
                  <c:v>44105</c:v>
                </c:pt>
                <c:pt idx="2844">
                  <c:v>44105</c:v>
                </c:pt>
                <c:pt idx="2845">
                  <c:v>44106</c:v>
                </c:pt>
                <c:pt idx="2846">
                  <c:v>44106</c:v>
                </c:pt>
                <c:pt idx="2847">
                  <c:v>44107</c:v>
                </c:pt>
                <c:pt idx="2848">
                  <c:v>44107</c:v>
                </c:pt>
                <c:pt idx="2849">
                  <c:v>44108</c:v>
                </c:pt>
                <c:pt idx="2850">
                  <c:v>44108</c:v>
                </c:pt>
                <c:pt idx="2851">
                  <c:v>44109</c:v>
                </c:pt>
                <c:pt idx="2852">
                  <c:v>44109</c:v>
                </c:pt>
                <c:pt idx="2853">
                  <c:v>44110</c:v>
                </c:pt>
                <c:pt idx="2854">
                  <c:v>44110</c:v>
                </c:pt>
                <c:pt idx="2855">
                  <c:v>44111</c:v>
                </c:pt>
                <c:pt idx="2856">
                  <c:v>44111</c:v>
                </c:pt>
                <c:pt idx="2857">
                  <c:v>44112</c:v>
                </c:pt>
                <c:pt idx="2858">
                  <c:v>44112</c:v>
                </c:pt>
                <c:pt idx="2859">
                  <c:v>44113</c:v>
                </c:pt>
                <c:pt idx="2860">
                  <c:v>44113</c:v>
                </c:pt>
                <c:pt idx="2861">
                  <c:v>44114</c:v>
                </c:pt>
                <c:pt idx="2862">
                  <c:v>44114</c:v>
                </c:pt>
                <c:pt idx="2863">
                  <c:v>44115</c:v>
                </c:pt>
                <c:pt idx="2864">
                  <c:v>44115</c:v>
                </c:pt>
                <c:pt idx="2865">
                  <c:v>44116</c:v>
                </c:pt>
                <c:pt idx="2866">
                  <c:v>44116</c:v>
                </c:pt>
                <c:pt idx="2867">
                  <c:v>44117</c:v>
                </c:pt>
                <c:pt idx="2868">
                  <c:v>44117</c:v>
                </c:pt>
                <c:pt idx="2869">
                  <c:v>44118</c:v>
                </c:pt>
                <c:pt idx="2870">
                  <c:v>44118</c:v>
                </c:pt>
                <c:pt idx="2871">
                  <c:v>44119</c:v>
                </c:pt>
                <c:pt idx="2872">
                  <c:v>44119</c:v>
                </c:pt>
                <c:pt idx="2873">
                  <c:v>44120</c:v>
                </c:pt>
                <c:pt idx="2874">
                  <c:v>44120</c:v>
                </c:pt>
                <c:pt idx="2875">
                  <c:v>44121</c:v>
                </c:pt>
                <c:pt idx="2876">
                  <c:v>44121</c:v>
                </c:pt>
                <c:pt idx="2877">
                  <c:v>44122</c:v>
                </c:pt>
                <c:pt idx="2878">
                  <c:v>44122</c:v>
                </c:pt>
                <c:pt idx="2879">
                  <c:v>44123</c:v>
                </c:pt>
                <c:pt idx="2880">
                  <c:v>44123</c:v>
                </c:pt>
                <c:pt idx="2881">
                  <c:v>44124</c:v>
                </c:pt>
                <c:pt idx="2882">
                  <c:v>44124</c:v>
                </c:pt>
                <c:pt idx="2883">
                  <c:v>44125</c:v>
                </c:pt>
                <c:pt idx="2884">
                  <c:v>44125</c:v>
                </c:pt>
                <c:pt idx="2885">
                  <c:v>44126</c:v>
                </c:pt>
                <c:pt idx="2886">
                  <c:v>44126</c:v>
                </c:pt>
                <c:pt idx="2887">
                  <c:v>44127</c:v>
                </c:pt>
                <c:pt idx="2888">
                  <c:v>44127</c:v>
                </c:pt>
                <c:pt idx="2889">
                  <c:v>44128</c:v>
                </c:pt>
                <c:pt idx="2890">
                  <c:v>44128</c:v>
                </c:pt>
                <c:pt idx="2891">
                  <c:v>44129</c:v>
                </c:pt>
                <c:pt idx="2892">
                  <c:v>44129</c:v>
                </c:pt>
                <c:pt idx="2893">
                  <c:v>44130</c:v>
                </c:pt>
                <c:pt idx="2894">
                  <c:v>44130</c:v>
                </c:pt>
                <c:pt idx="2895">
                  <c:v>44131</c:v>
                </c:pt>
                <c:pt idx="2896">
                  <c:v>44131</c:v>
                </c:pt>
                <c:pt idx="2897">
                  <c:v>44132</c:v>
                </c:pt>
                <c:pt idx="2898">
                  <c:v>44132</c:v>
                </c:pt>
                <c:pt idx="2899">
                  <c:v>44133</c:v>
                </c:pt>
                <c:pt idx="2900">
                  <c:v>44133</c:v>
                </c:pt>
                <c:pt idx="2901">
                  <c:v>44134</c:v>
                </c:pt>
                <c:pt idx="2902">
                  <c:v>44134</c:v>
                </c:pt>
                <c:pt idx="2903">
                  <c:v>44135</c:v>
                </c:pt>
                <c:pt idx="2904">
                  <c:v>44135</c:v>
                </c:pt>
                <c:pt idx="2905">
                  <c:v>44136</c:v>
                </c:pt>
                <c:pt idx="2906">
                  <c:v>44136</c:v>
                </c:pt>
                <c:pt idx="2907">
                  <c:v>44137</c:v>
                </c:pt>
                <c:pt idx="2908">
                  <c:v>44137</c:v>
                </c:pt>
                <c:pt idx="2909">
                  <c:v>44138</c:v>
                </c:pt>
                <c:pt idx="2910">
                  <c:v>44138</c:v>
                </c:pt>
                <c:pt idx="2911">
                  <c:v>44139</c:v>
                </c:pt>
                <c:pt idx="2912">
                  <c:v>44139</c:v>
                </c:pt>
                <c:pt idx="2913">
                  <c:v>44140</c:v>
                </c:pt>
                <c:pt idx="2914">
                  <c:v>44140</c:v>
                </c:pt>
                <c:pt idx="2915">
                  <c:v>44141</c:v>
                </c:pt>
                <c:pt idx="2916">
                  <c:v>44141</c:v>
                </c:pt>
                <c:pt idx="2917">
                  <c:v>44142</c:v>
                </c:pt>
                <c:pt idx="2918">
                  <c:v>44142</c:v>
                </c:pt>
                <c:pt idx="2919">
                  <c:v>44143</c:v>
                </c:pt>
                <c:pt idx="2920">
                  <c:v>44143</c:v>
                </c:pt>
                <c:pt idx="2921">
                  <c:v>44144</c:v>
                </c:pt>
                <c:pt idx="2922">
                  <c:v>44144</c:v>
                </c:pt>
                <c:pt idx="2923">
                  <c:v>44145</c:v>
                </c:pt>
                <c:pt idx="2924">
                  <c:v>44145</c:v>
                </c:pt>
                <c:pt idx="2925">
                  <c:v>44146</c:v>
                </c:pt>
                <c:pt idx="2926">
                  <c:v>44146</c:v>
                </c:pt>
                <c:pt idx="2927">
                  <c:v>44147</c:v>
                </c:pt>
                <c:pt idx="2928">
                  <c:v>44147</c:v>
                </c:pt>
                <c:pt idx="2929">
                  <c:v>44148</c:v>
                </c:pt>
                <c:pt idx="2930">
                  <c:v>44148</c:v>
                </c:pt>
                <c:pt idx="2931">
                  <c:v>44149</c:v>
                </c:pt>
                <c:pt idx="2932">
                  <c:v>44149</c:v>
                </c:pt>
                <c:pt idx="2933">
                  <c:v>44150</c:v>
                </c:pt>
                <c:pt idx="2934">
                  <c:v>44150</c:v>
                </c:pt>
                <c:pt idx="2935">
                  <c:v>44151</c:v>
                </c:pt>
                <c:pt idx="2936">
                  <c:v>44151</c:v>
                </c:pt>
                <c:pt idx="2937">
                  <c:v>44152</c:v>
                </c:pt>
                <c:pt idx="2938">
                  <c:v>44152</c:v>
                </c:pt>
                <c:pt idx="2939">
                  <c:v>44153</c:v>
                </c:pt>
                <c:pt idx="2940">
                  <c:v>44153</c:v>
                </c:pt>
                <c:pt idx="2941">
                  <c:v>44154</c:v>
                </c:pt>
                <c:pt idx="2942">
                  <c:v>44154</c:v>
                </c:pt>
                <c:pt idx="2943">
                  <c:v>44155</c:v>
                </c:pt>
                <c:pt idx="2944">
                  <c:v>44155</c:v>
                </c:pt>
                <c:pt idx="2945">
                  <c:v>44156</c:v>
                </c:pt>
                <c:pt idx="2946">
                  <c:v>44156</c:v>
                </c:pt>
                <c:pt idx="2947">
                  <c:v>44157</c:v>
                </c:pt>
                <c:pt idx="2948">
                  <c:v>44157</c:v>
                </c:pt>
                <c:pt idx="2949">
                  <c:v>44158</c:v>
                </c:pt>
                <c:pt idx="2950">
                  <c:v>44158</c:v>
                </c:pt>
                <c:pt idx="2951">
                  <c:v>44159</c:v>
                </c:pt>
                <c:pt idx="2952">
                  <c:v>44159</c:v>
                </c:pt>
                <c:pt idx="2953">
                  <c:v>44160</c:v>
                </c:pt>
                <c:pt idx="2954">
                  <c:v>44160</c:v>
                </c:pt>
                <c:pt idx="2955">
                  <c:v>44161</c:v>
                </c:pt>
                <c:pt idx="2956">
                  <c:v>44161</c:v>
                </c:pt>
                <c:pt idx="2957">
                  <c:v>44162</c:v>
                </c:pt>
                <c:pt idx="2958">
                  <c:v>44162</c:v>
                </c:pt>
                <c:pt idx="2959">
                  <c:v>44163</c:v>
                </c:pt>
                <c:pt idx="2960">
                  <c:v>44163</c:v>
                </c:pt>
                <c:pt idx="2961">
                  <c:v>44164</c:v>
                </c:pt>
                <c:pt idx="2962">
                  <c:v>44164</c:v>
                </c:pt>
                <c:pt idx="2963">
                  <c:v>44165</c:v>
                </c:pt>
                <c:pt idx="2964">
                  <c:v>44165</c:v>
                </c:pt>
                <c:pt idx="2965">
                  <c:v>44171</c:v>
                </c:pt>
                <c:pt idx="2966">
                  <c:v>44171</c:v>
                </c:pt>
                <c:pt idx="2967">
                  <c:v>44178</c:v>
                </c:pt>
                <c:pt idx="2968">
                  <c:v>44178</c:v>
                </c:pt>
                <c:pt idx="2969">
                  <c:v>44185</c:v>
                </c:pt>
                <c:pt idx="2970">
                  <c:v>44185</c:v>
                </c:pt>
                <c:pt idx="2971">
                  <c:v>44192</c:v>
                </c:pt>
                <c:pt idx="2972">
                  <c:v>44192</c:v>
                </c:pt>
                <c:pt idx="2973">
                  <c:v>44199</c:v>
                </c:pt>
                <c:pt idx="2974">
                  <c:v>44199</c:v>
                </c:pt>
                <c:pt idx="2975">
                  <c:v>44206</c:v>
                </c:pt>
                <c:pt idx="2976">
                  <c:v>44206</c:v>
                </c:pt>
                <c:pt idx="2977">
                  <c:v>44212</c:v>
                </c:pt>
                <c:pt idx="2978">
                  <c:v>44212</c:v>
                </c:pt>
                <c:pt idx="2979">
                  <c:v>44219</c:v>
                </c:pt>
                <c:pt idx="2980">
                  <c:v>44219</c:v>
                </c:pt>
                <c:pt idx="2981">
                  <c:v>44226</c:v>
                </c:pt>
                <c:pt idx="2982">
                  <c:v>44227</c:v>
                </c:pt>
                <c:pt idx="2983">
                  <c:v>44233</c:v>
                </c:pt>
                <c:pt idx="2984">
                  <c:v>44233</c:v>
                </c:pt>
                <c:pt idx="2985">
                  <c:v>44240</c:v>
                </c:pt>
                <c:pt idx="2986">
                  <c:v>44240</c:v>
                </c:pt>
                <c:pt idx="2987">
                  <c:v>44247</c:v>
                </c:pt>
                <c:pt idx="2988">
                  <c:v>44247</c:v>
                </c:pt>
                <c:pt idx="2989">
                  <c:v>44254</c:v>
                </c:pt>
                <c:pt idx="2990">
                  <c:v>44254</c:v>
                </c:pt>
                <c:pt idx="2991">
                  <c:v>44261</c:v>
                </c:pt>
                <c:pt idx="2992">
                  <c:v>44261</c:v>
                </c:pt>
                <c:pt idx="2993">
                  <c:v>44268</c:v>
                </c:pt>
                <c:pt idx="2994">
                  <c:v>44268</c:v>
                </c:pt>
                <c:pt idx="2995">
                  <c:v>44275</c:v>
                </c:pt>
                <c:pt idx="2996">
                  <c:v>44275</c:v>
                </c:pt>
                <c:pt idx="2997">
                  <c:v>44282</c:v>
                </c:pt>
                <c:pt idx="2998">
                  <c:v>44282</c:v>
                </c:pt>
                <c:pt idx="2999">
                  <c:v>44289</c:v>
                </c:pt>
                <c:pt idx="3000">
                  <c:v>44289</c:v>
                </c:pt>
                <c:pt idx="3001">
                  <c:v>44296</c:v>
                </c:pt>
                <c:pt idx="3002">
                  <c:v>44296</c:v>
                </c:pt>
                <c:pt idx="3003">
                  <c:v>44303</c:v>
                </c:pt>
                <c:pt idx="3004">
                  <c:v>44303</c:v>
                </c:pt>
                <c:pt idx="3005">
                  <c:v>44310</c:v>
                </c:pt>
                <c:pt idx="3006">
                  <c:v>44310</c:v>
                </c:pt>
                <c:pt idx="3007">
                  <c:v>44317</c:v>
                </c:pt>
                <c:pt idx="3008">
                  <c:v>44317</c:v>
                </c:pt>
                <c:pt idx="3009">
                  <c:v>44322</c:v>
                </c:pt>
                <c:pt idx="3010">
                  <c:v>44323</c:v>
                </c:pt>
                <c:pt idx="3011">
                  <c:v>44323</c:v>
                </c:pt>
                <c:pt idx="3012">
                  <c:v>44324</c:v>
                </c:pt>
                <c:pt idx="3013">
                  <c:v>44324</c:v>
                </c:pt>
                <c:pt idx="3014">
                  <c:v>44325</c:v>
                </c:pt>
                <c:pt idx="3015">
                  <c:v>44325</c:v>
                </c:pt>
                <c:pt idx="3016">
                  <c:v>44326</c:v>
                </c:pt>
                <c:pt idx="3017">
                  <c:v>44326</c:v>
                </c:pt>
                <c:pt idx="3018">
                  <c:v>44327</c:v>
                </c:pt>
                <c:pt idx="3019">
                  <c:v>44327</c:v>
                </c:pt>
                <c:pt idx="3020">
                  <c:v>44328</c:v>
                </c:pt>
                <c:pt idx="3021">
                  <c:v>44328</c:v>
                </c:pt>
                <c:pt idx="3022">
                  <c:v>44329</c:v>
                </c:pt>
                <c:pt idx="3023">
                  <c:v>44329</c:v>
                </c:pt>
                <c:pt idx="3024">
                  <c:v>44330</c:v>
                </c:pt>
                <c:pt idx="3025">
                  <c:v>44330</c:v>
                </c:pt>
                <c:pt idx="3026">
                  <c:v>44331</c:v>
                </c:pt>
                <c:pt idx="3027">
                  <c:v>44331</c:v>
                </c:pt>
                <c:pt idx="3028">
                  <c:v>44332</c:v>
                </c:pt>
                <c:pt idx="3029">
                  <c:v>44332</c:v>
                </c:pt>
                <c:pt idx="3030">
                  <c:v>44333</c:v>
                </c:pt>
                <c:pt idx="3031">
                  <c:v>44333</c:v>
                </c:pt>
                <c:pt idx="3032">
                  <c:v>44334</c:v>
                </c:pt>
                <c:pt idx="3033">
                  <c:v>44334</c:v>
                </c:pt>
                <c:pt idx="3034">
                  <c:v>44335</c:v>
                </c:pt>
                <c:pt idx="3035">
                  <c:v>44335</c:v>
                </c:pt>
                <c:pt idx="3036">
                  <c:v>44336</c:v>
                </c:pt>
                <c:pt idx="3037">
                  <c:v>44336</c:v>
                </c:pt>
                <c:pt idx="3038">
                  <c:v>44337</c:v>
                </c:pt>
                <c:pt idx="3039">
                  <c:v>44337</c:v>
                </c:pt>
                <c:pt idx="3040">
                  <c:v>44338</c:v>
                </c:pt>
                <c:pt idx="3041">
                  <c:v>44338</c:v>
                </c:pt>
                <c:pt idx="3042">
                  <c:v>44339</c:v>
                </c:pt>
                <c:pt idx="3043">
                  <c:v>44339</c:v>
                </c:pt>
                <c:pt idx="3044">
                  <c:v>44340</c:v>
                </c:pt>
                <c:pt idx="3045">
                  <c:v>44340</c:v>
                </c:pt>
                <c:pt idx="3046">
                  <c:v>44341</c:v>
                </c:pt>
                <c:pt idx="3047">
                  <c:v>44341</c:v>
                </c:pt>
                <c:pt idx="3048">
                  <c:v>44342</c:v>
                </c:pt>
                <c:pt idx="3049">
                  <c:v>44342</c:v>
                </c:pt>
                <c:pt idx="3050">
                  <c:v>44343</c:v>
                </c:pt>
                <c:pt idx="3051">
                  <c:v>44343</c:v>
                </c:pt>
                <c:pt idx="3052">
                  <c:v>44344</c:v>
                </c:pt>
                <c:pt idx="3053">
                  <c:v>44344</c:v>
                </c:pt>
                <c:pt idx="3054">
                  <c:v>44345</c:v>
                </c:pt>
                <c:pt idx="3055">
                  <c:v>44345</c:v>
                </c:pt>
                <c:pt idx="3056">
                  <c:v>44346</c:v>
                </c:pt>
                <c:pt idx="3057">
                  <c:v>44346</c:v>
                </c:pt>
                <c:pt idx="3058">
                  <c:v>44347</c:v>
                </c:pt>
                <c:pt idx="3059">
                  <c:v>44347</c:v>
                </c:pt>
                <c:pt idx="3060">
                  <c:v>44348</c:v>
                </c:pt>
                <c:pt idx="3061">
                  <c:v>44348</c:v>
                </c:pt>
                <c:pt idx="3062">
                  <c:v>44349</c:v>
                </c:pt>
                <c:pt idx="3063">
                  <c:v>44349</c:v>
                </c:pt>
                <c:pt idx="3064">
                  <c:v>44350</c:v>
                </c:pt>
                <c:pt idx="3065">
                  <c:v>44350</c:v>
                </c:pt>
                <c:pt idx="3066">
                  <c:v>44351</c:v>
                </c:pt>
                <c:pt idx="3067">
                  <c:v>44351</c:v>
                </c:pt>
                <c:pt idx="3068">
                  <c:v>44352</c:v>
                </c:pt>
                <c:pt idx="3069">
                  <c:v>44352</c:v>
                </c:pt>
                <c:pt idx="3070">
                  <c:v>44353</c:v>
                </c:pt>
                <c:pt idx="3071">
                  <c:v>44353</c:v>
                </c:pt>
                <c:pt idx="3072">
                  <c:v>44354</c:v>
                </c:pt>
                <c:pt idx="3073">
                  <c:v>44354</c:v>
                </c:pt>
                <c:pt idx="3074">
                  <c:v>44355</c:v>
                </c:pt>
                <c:pt idx="3075">
                  <c:v>44355</c:v>
                </c:pt>
                <c:pt idx="3076">
                  <c:v>44356</c:v>
                </c:pt>
                <c:pt idx="3077">
                  <c:v>44356</c:v>
                </c:pt>
                <c:pt idx="3078">
                  <c:v>44357</c:v>
                </c:pt>
                <c:pt idx="3079">
                  <c:v>44357</c:v>
                </c:pt>
                <c:pt idx="3080">
                  <c:v>44358</c:v>
                </c:pt>
                <c:pt idx="3081">
                  <c:v>44359</c:v>
                </c:pt>
                <c:pt idx="3082">
                  <c:v>44359</c:v>
                </c:pt>
                <c:pt idx="3083">
                  <c:v>44360</c:v>
                </c:pt>
                <c:pt idx="3084">
                  <c:v>44360</c:v>
                </c:pt>
                <c:pt idx="3085">
                  <c:v>44361</c:v>
                </c:pt>
                <c:pt idx="3086">
                  <c:v>44361</c:v>
                </c:pt>
                <c:pt idx="3087">
                  <c:v>44362</c:v>
                </c:pt>
                <c:pt idx="3088">
                  <c:v>44362</c:v>
                </c:pt>
                <c:pt idx="3089">
                  <c:v>44363</c:v>
                </c:pt>
                <c:pt idx="3090">
                  <c:v>44363</c:v>
                </c:pt>
                <c:pt idx="3091">
                  <c:v>44364</c:v>
                </c:pt>
                <c:pt idx="3092">
                  <c:v>44364</c:v>
                </c:pt>
                <c:pt idx="3093">
                  <c:v>44365</c:v>
                </c:pt>
                <c:pt idx="3094">
                  <c:v>44366</c:v>
                </c:pt>
                <c:pt idx="3095">
                  <c:v>44366</c:v>
                </c:pt>
                <c:pt idx="3096">
                  <c:v>44367</c:v>
                </c:pt>
                <c:pt idx="3097">
                  <c:v>44367</c:v>
                </c:pt>
                <c:pt idx="3098">
                  <c:v>44368</c:v>
                </c:pt>
                <c:pt idx="3099">
                  <c:v>44368</c:v>
                </c:pt>
                <c:pt idx="3100">
                  <c:v>44369</c:v>
                </c:pt>
                <c:pt idx="3101">
                  <c:v>44369</c:v>
                </c:pt>
                <c:pt idx="3102">
                  <c:v>44370</c:v>
                </c:pt>
                <c:pt idx="3103">
                  <c:v>44370</c:v>
                </c:pt>
                <c:pt idx="3104">
                  <c:v>44371</c:v>
                </c:pt>
                <c:pt idx="3105">
                  <c:v>44371</c:v>
                </c:pt>
                <c:pt idx="3106">
                  <c:v>44372</c:v>
                </c:pt>
                <c:pt idx="3107">
                  <c:v>44372</c:v>
                </c:pt>
                <c:pt idx="3108">
                  <c:v>44373</c:v>
                </c:pt>
                <c:pt idx="3109">
                  <c:v>44373</c:v>
                </c:pt>
                <c:pt idx="3110">
                  <c:v>44374</c:v>
                </c:pt>
                <c:pt idx="3111">
                  <c:v>44374</c:v>
                </c:pt>
                <c:pt idx="3112">
                  <c:v>44375</c:v>
                </c:pt>
                <c:pt idx="3113">
                  <c:v>44375</c:v>
                </c:pt>
                <c:pt idx="3114">
                  <c:v>44376</c:v>
                </c:pt>
                <c:pt idx="3115">
                  <c:v>44376</c:v>
                </c:pt>
                <c:pt idx="3116">
                  <c:v>44377</c:v>
                </c:pt>
                <c:pt idx="3117">
                  <c:v>44377</c:v>
                </c:pt>
                <c:pt idx="3118">
                  <c:v>44378</c:v>
                </c:pt>
                <c:pt idx="3119">
                  <c:v>44378</c:v>
                </c:pt>
                <c:pt idx="3120">
                  <c:v>44379</c:v>
                </c:pt>
                <c:pt idx="3121">
                  <c:v>44379</c:v>
                </c:pt>
                <c:pt idx="3122">
                  <c:v>44380</c:v>
                </c:pt>
                <c:pt idx="3123">
                  <c:v>44380</c:v>
                </c:pt>
                <c:pt idx="3124">
                  <c:v>44381</c:v>
                </c:pt>
                <c:pt idx="3125">
                  <c:v>44381</c:v>
                </c:pt>
                <c:pt idx="3126">
                  <c:v>44382</c:v>
                </c:pt>
                <c:pt idx="3127">
                  <c:v>44382</c:v>
                </c:pt>
                <c:pt idx="3128">
                  <c:v>44383</c:v>
                </c:pt>
                <c:pt idx="3129">
                  <c:v>44383</c:v>
                </c:pt>
                <c:pt idx="3130">
                  <c:v>44384</c:v>
                </c:pt>
                <c:pt idx="3131">
                  <c:v>44384</c:v>
                </c:pt>
                <c:pt idx="3132">
                  <c:v>44385</c:v>
                </c:pt>
                <c:pt idx="3133">
                  <c:v>44385</c:v>
                </c:pt>
                <c:pt idx="3134">
                  <c:v>44386</c:v>
                </c:pt>
                <c:pt idx="3135">
                  <c:v>44387</c:v>
                </c:pt>
                <c:pt idx="3136">
                  <c:v>44387</c:v>
                </c:pt>
                <c:pt idx="3137">
                  <c:v>44387</c:v>
                </c:pt>
                <c:pt idx="3138">
                  <c:v>44388</c:v>
                </c:pt>
                <c:pt idx="3139">
                  <c:v>44388</c:v>
                </c:pt>
                <c:pt idx="3140">
                  <c:v>44389</c:v>
                </c:pt>
                <c:pt idx="3141">
                  <c:v>44389</c:v>
                </c:pt>
                <c:pt idx="3142">
                  <c:v>44390</c:v>
                </c:pt>
                <c:pt idx="3143">
                  <c:v>44390</c:v>
                </c:pt>
                <c:pt idx="3144">
                  <c:v>44391</c:v>
                </c:pt>
                <c:pt idx="3145">
                  <c:v>44391</c:v>
                </c:pt>
                <c:pt idx="3146">
                  <c:v>44392</c:v>
                </c:pt>
                <c:pt idx="3147">
                  <c:v>44392</c:v>
                </c:pt>
                <c:pt idx="3148">
                  <c:v>44393</c:v>
                </c:pt>
                <c:pt idx="3149">
                  <c:v>44393</c:v>
                </c:pt>
                <c:pt idx="3150">
                  <c:v>44394</c:v>
                </c:pt>
                <c:pt idx="3151">
                  <c:v>44394</c:v>
                </c:pt>
                <c:pt idx="3152">
                  <c:v>44395</c:v>
                </c:pt>
                <c:pt idx="3153">
                  <c:v>44395</c:v>
                </c:pt>
                <c:pt idx="3154">
                  <c:v>44396</c:v>
                </c:pt>
                <c:pt idx="3155">
                  <c:v>44396</c:v>
                </c:pt>
                <c:pt idx="3156">
                  <c:v>44397</c:v>
                </c:pt>
                <c:pt idx="3157">
                  <c:v>44397</c:v>
                </c:pt>
                <c:pt idx="3158">
                  <c:v>44398</c:v>
                </c:pt>
                <c:pt idx="3159">
                  <c:v>44398</c:v>
                </c:pt>
                <c:pt idx="3160">
                  <c:v>44399</c:v>
                </c:pt>
                <c:pt idx="3161">
                  <c:v>44399</c:v>
                </c:pt>
                <c:pt idx="3162">
                  <c:v>44400</c:v>
                </c:pt>
                <c:pt idx="3163">
                  <c:v>44400</c:v>
                </c:pt>
                <c:pt idx="3164">
                  <c:v>44401</c:v>
                </c:pt>
                <c:pt idx="3165">
                  <c:v>44401</c:v>
                </c:pt>
                <c:pt idx="3166">
                  <c:v>44402</c:v>
                </c:pt>
                <c:pt idx="3167">
                  <c:v>44402</c:v>
                </c:pt>
                <c:pt idx="3168">
                  <c:v>44403</c:v>
                </c:pt>
                <c:pt idx="3169">
                  <c:v>44403</c:v>
                </c:pt>
                <c:pt idx="3170">
                  <c:v>44404</c:v>
                </c:pt>
                <c:pt idx="3171">
                  <c:v>44404</c:v>
                </c:pt>
                <c:pt idx="3172">
                  <c:v>44405</c:v>
                </c:pt>
                <c:pt idx="3173">
                  <c:v>44405</c:v>
                </c:pt>
                <c:pt idx="3174">
                  <c:v>44406</c:v>
                </c:pt>
                <c:pt idx="3175">
                  <c:v>44406</c:v>
                </c:pt>
                <c:pt idx="3176">
                  <c:v>44407</c:v>
                </c:pt>
                <c:pt idx="3177">
                  <c:v>44407</c:v>
                </c:pt>
                <c:pt idx="3178">
                  <c:v>44408</c:v>
                </c:pt>
                <c:pt idx="3179">
                  <c:v>44408</c:v>
                </c:pt>
                <c:pt idx="3180">
                  <c:v>44409</c:v>
                </c:pt>
                <c:pt idx="3181">
                  <c:v>44409</c:v>
                </c:pt>
                <c:pt idx="3182">
                  <c:v>44410</c:v>
                </c:pt>
                <c:pt idx="3183">
                  <c:v>44410</c:v>
                </c:pt>
                <c:pt idx="3184">
                  <c:v>44411</c:v>
                </c:pt>
                <c:pt idx="3185">
                  <c:v>44411</c:v>
                </c:pt>
                <c:pt idx="3186">
                  <c:v>44412</c:v>
                </c:pt>
                <c:pt idx="3187">
                  <c:v>44412</c:v>
                </c:pt>
                <c:pt idx="3188">
                  <c:v>44413</c:v>
                </c:pt>
                <c:pt idx="3189">
                  <c:v>44413</c:v>
                </c:pt>
                <c:pt idx="3190">
                  <c:v>44414</c:v>
                </c:pt>
                <c:pt idx="3191">
                  <c:v>44414</c:v>
                </c:pt>
                <c:pt idx="3192">
                  <c:v>44415</c:v>
                </c:pt>
                <c:pt idx="3193">
                  <c:v>44415</c:v>
                </c:pt>
                <c:pt idx="3194">
                  <c:v>44416</c:v>
                </c:pt>
                <c:pt idx="3195">
                  <c:v>44416</c:v>
                </c:pt>
                <c:pt idx="3196">
                  <c:v>44417</c:v>
                </c:pt>
                <c:pt idx="3197">
                  <c:v>44417</c:v>
                </c:pt>
                <c:pt idx="3198">
                  <c:v>44418</c:v>
                </c:pt>
                <c:pt idx="3199">
                  <c:v>44418</c:v>
                </c:pt>
                <c:pt idx="3200">
                  <c:v>44419</c:v>
                </c:pt>
                <c:pt idx="3201">
                  <c:v>44419</c:v>
                </c:pt>
                <c:pt idx="3202">
                  <c:v>44420</c:v>
                </c:pt>
                <c:pt idx="3203">
                  <c:v>44420</c:v>
                </c:pt>
                <c:pt idx="3204">
                  <c:v>44421</c:v>
                </c:pt>
                <c:pt idx="3205">
                  <c:v>44421</c:v>
                </c:pt>
                <c:pt idx="3206">
                  <c:v>44422</c:v>
                </c:pt>
                <c:pt idx="3207">
                  <c:v>44422</c:v>
                </c:pt>
                <c:pt idx="3208">
                  <c:v>44423</c:v>
                </c:pt>
                <c:pt idx="3209">
                  <c:v>44423</c:v>
                </c:pt>
                <c:pt idx="3210">
                  <c:v>44424</c:v>
                </c:pt>
                <c:pt idx="3211">
                  <c:v>44424</c:v>
                </c:pt>
                <c:pt idx="3212">
                  <c:v>44425</c:v>
                </c:pt>
                <c:pt idx="3213">
                  <c:v>44425</c:v>
                </c:pt>
                <c:pt idx="3214">
                  <c:v>44426</c:v>
                </c:pt>
                <c:pt idx="3215">
                  <c:v>44426</c:v>
                </c:pt>
                <c:pt idx="3216">
                  <c:v>44427</c:v>
                </c:pt>
                <c:pt idx="3217">
                  <c:v>44427</c:v>
                </c:pt>
                <c:pt idx="3218">
                  <c:v>44428</c:v>
                </c:pt>
                <c:pt idx="3219">
                  <c:v>44428</c:v>
                </c:pt>
                <c:pt idx="3220">
                  <c:v>44429</c:v>
                </c:pt>
                <c:pt idx="3221">
                  <c:v>44429</c:v>
                </c:pt>
                <c:pt idx="3222">
                  <c:v>44430</c:v>
                </c:pt>
                <c:pt idx="3223">
                  <c:v>44430</c:v>
                </c:pt>
                <c:pt idx="3224">
                  <c:v>44431</c:v>
                </c:pt>
                <c:pt idx="3225">
                  <c:v>44431</c:v>
                </c:pt>
                <c:pt idx="3226">
                  <c:v>44432</c:v>
                </c:pt>
                <c:pt idx="3227">
                  <c:v>44432</c:v>
                </c:pt>
                <c:pt idx="3228">
                  <c:v>44433</c:v>
                </c:pt>
                <c:pt idx="3229">
                  <c:v>44433</c:v>
                </c:pt>
                <c:pt idx="3230">
                  <c:v>44434</c:v>
                </c:pt>
                <c:pt idx="3231">
                  <c:v>44434</c:v>
                </c:pt>
                <c:pt idx="3232">
                  <c:v>44435</c:v>
                </c:pt>
                <c:pt idx="3233">
                  <c:v>44435</c:v>
                </c:pt>
                <c:pt idx="3234">
                  <c:v>44436</c:v>
                </c:pt>
                <c:pt idx="3235">
                  <c:v>44436</c:v>
                </c:pt>
                <c:pt idx="3236">
                  <c:v>44437</c:v>
                </c:pt>
                <c:pt idx="3237">
                  <c:v>44437</c:v>
                </c:pt>
                <c:pt idx="3238">
                  <c:v>44438</c:v>
                </c:pt>
                <c:pt idx="3239">
                  <c:v>44438</c:v>
                </c:pt>
                <c:pt idx="3240">
                  <c:v>44439</c:v>
                </c:pt>
                <c:pt idx="3241">
                  <c:v>44439</c:v>
                </c:pt>
                <c:pt idx="3242">
                  <c:v>44440</c:v>
                </c:pt>
                <c:pt idx="3243">
                  <c:v>44440</c:v>
                </c:pt>
                <c:pt idx="3244">
                  <c:v>44441</c:v>
                </c:pt>
                <c:pt idx="3245">
                  <c:v>44441</c:v>
                </c:pt>
                <c:pt idx="3246">
                  <c:v>44442</c:v>
                </c:pt>
                <c:pt idx="3247">
                  <c:v>44442</c:v>
                </c:pt>
                <c:pt idx="3248">
                  <c:v>44443</c:v>
                </c:pt>
                <c:pt idx="3249">
                  <c:v>44443</c:v>
                </c:pt>
                <c:pt idx="3250">
                  <c:v>44444</c:v>
                </c:pt>
                <c:pt idx="3251">
                  <c:v>44444</c:v>
                </c:pt>
                <c:pt idx="3252">
                  <c:v>44445</c:v>
                </c:pt>
                <c:pt idx="3253">
                  <c:v>44445</c:v>
                </c:pt>
                <c:pt idx="3254">
                  <c:v>44446</c:v>
                </c:pt>
                <c:pt idx="3255">
                  <c:v>44446</c:v>
                </c:pt>
                <c:pt idx="3256">
                  <c:v>44447</c:v>
                </c:pt>
                <c:pt idx="3257">
                  <c:v>44447</c:v>
                </c:pt>
                <c:pt idx="3258">
                  <c:v>44448</c:v>
                </c:pt>
                <c:pt idx="3259">
                  <c:v>44449</c:v>
                </c:pt>
                <c:pt idx="3260">
                  <c:v>44450</c:v>
                </c:pt>
                <c:pt idx="3261">
                  <c:v>44457</c:v>
                </c:pt>
                <c:pt idx="3262">
                  <c:v>44464</c:v>
                </c:pt>
                <c:pt idx="3263">
                  <c:v>44471</c:v>
                </c:pt>
                <c:pt idx="3264">
                  <c:v>44473</c:v>
                </c:pt>
                <c:pt idx="3265">
                  <c:v>44473</c:v>
                </c:pt>
                <c:pt idx="3266">
                  <c:v>44474</c:v>
                </c:pt>
                <c:pt idx="3267">
                  <c:v>44474</c:v>
                </c:pt>
                <c:pt idx="3268">
                  <c:v>44475</c:v>
                </c:pt>
                <c:pt idx="3269">
                  <c:v>44475</c:v>
                </c:pt>
                <c:pt idx="3270">
                  <c:v>44476</c:v>
                </c:pt>
                <c:pt idx="3271">
                  <c:v>44476</c:v>
                </c:pt>
                <c:pt idx="3272">
                  <c:v>44477</c:v>
                </c:pt>
                <c:pt idx="3273">
                  <c:v>44477</c:v>
                </c:pt>
                <c:pt idx="3274">
                  <c:v>44478</c:v>
                </c:pt>
                <c:pt idx="3275">
                  <c:v>44478</c:v>
                </c:pt>
                <c:pt idx="3276">
                  <c:v>44479</c:v>
                </c:pt>
                <c:pt idx="3277">
                  <c:v>44479</c:v>
                </c:pt>
                <c:pt idx="3278">
                  <c:v>44480</c:v>
                </c:pt>
                <c:pt idx="3279">
                  <c:v>44480</c:v>
                </c:pt>
                <c:pt idx="3280">
                  <c:v>44481</c:v>
                </c:pt>
                <c:pt idx="3281">
                  <c:v>44481</c:v>
                </c:pt>
                <c:pt idx="3282">
                  <c:v>44482</c:v>
                </c:pt>
                <c:pt idx="3283">
                  <c:v>44482</c:v>
                </c:pt>
                <c:pt idx="3284">
                  <c:v>44483</c:v>
                </c:pt>
                <c:pt idx="3285">
                  <c:v>44483</c:v>
                </c:pt>
                <c:pt idx="3286">
                  <c:v>44484</c:v>
                </c:pt>
                <c:pt idx="3287">
                  <c:v>44484</c:v>
                </c:pt>
                <c:pt idx="3288">
                  <c:v>44485</c:v>
                </c:pt>
                <c:pt idx="3289">
                  <c:v>44485</c:v>
                </c:pt>
                <c:pt idx="3290">
                  <c:v>44486</c:v>
                </c:pt>
                <c:pt idx="3291">
                  <c:v>44486</c:v>
                </c:pt>
                <c:pt idx="3292">
                  <c:v>44487</c:v>
                </c:pt>
                <c:pt idx="3293">
                  <c:v>44487</c:v>
                </c:pt>
                <c:pt idx="3294">
                  <c:v>44488</c:v>
                </c:pt>
                <c:pt idx="3295">
                  <c:v>44488</c:v>
                </c:pt>
                <c:pt idx="3296">
                  <c:v>44489</c:v>
                </c:pt>
                <c:pt idx="3297">
                  <c:v>44489</c:v>
                </c:pt>
                <c:pt idx="3298">
                  <c:v>44490</c:v>
                </c:pt>
                <c:pt idx="3299">
                  <c:v>44490</c:v>
                </c:pt>
                <c:pt idx="3300">
                  <c:v>44491</c:v>
                </c:pt>
                <c:pt idx="3301">
                  <c:v>44491</c:v>
                </c:pt>
                <c:pt idx="3302">
                  <c:v>44492</c:v>
                </c:pt>
                <c:pt idx="3303">
                  <c:v>44492</c:v>
                </c:pt>
                <c:pt idx="3304">
                  <c:v>44493</c:v>
                </c:pt>
                <c:pt idx="3305">
                  <c:v>44493</c:v>
                </c:pt>
                <c:pt idx="3306">
                  <c:v>44494</c:v>
                </c:pt>
                <c:pt idx="3307">
                  <c:v>44494</c:v>
                </c:pt>
                <c:pt idx="3308">
                  <c:v>44495</c:v>
                </c:pt>
                <c:pt idx="3309">
                  <c:v>44495</c:v>
                </c:pt>
                <c:pt idx="3310">
                  <c:v>44496</c:v>
                </c:pt>
                <c:pt idx="3311">
                  <c:v>44496</c:v>
                </c:pt>
                <c:pt idx="3312">
                  <c:v>44497</c:v>
                </c:pt>
                <c:pt idx="3313">
                  <c:v>44497</c:v>
                </c:pt>
                <c:pt idx="3314">
                  <c:v>44498</c:v>
                </c:pt>
                <c:pt idx="3315">
                  <c:v>44498</c:v>
                </c:pt>
                <c:pt idx="3316">
                  <c:v>44499</c:v>
                </c:pt>
                <c:pt idx="3317">
                  <c:v>44499</c:v>
                </c:pt>
                <c:pt idx="3318">
                  <c:v>44500</c:v>
                </c:pt>
                <c:pt idx="3319">
                  <c:v>44500</c:v>
                </c:pt>
                <c:pt idx="3320">
                  <c:v>44501</c:v>
                </c:pt>
                <c:pt idx="3321">
                  <c:v>44501</c:v>
                </c:pt>
                <c:pt idx="3322">
                  <c:v>44502</c:v>
                </c:pt>
                <c:pt idx="3323">
                  <c:v>44502</c:v>
                </c:pt>
                <c:pt idx="3324">
                  <c:v>44503</c:v>
                </c:pt>
                <c:pt idx="3325">
                  <c:v>44503</c:v>
                </c:pt>
                <c:pt idx="3326">
                  <c:v>44504</c:v>
                </c:pt>
                <c:pt idx="3327">
                  <c:v>44504</c:v>
                </c:pt>
                <c:pt idx="3328">
                  <c:v>44505</c:v>
                </c:pt>
                <c:pt idx="3329">
                  <c:v>44505</c:v>
                </c:pt>
                <c:pt idx="3330">
                  <c:v>44506</c:v>
                </c:pt>
                <c:pt idx="3331">
                  <c:v>44506</c:v>
                </c:pt>
                <c:pt idx="3332">
                  <c:v>44507</c:v>
                </c:pt>
                <c:pt idx="3333">
                  <c:v>44507</c:v>
                </c:pt>
                <c:pt idx="3334">
                  <c:v>44508</c:v>
                </c:pt>
                <c:pt idx="3335">
                  <c:v>44509</c:v>
                </c:pt>
                <c:pt idx="3336">
                  <c:v>44509</c:v>
                </c:pt>
                <c:pt idx="3337">
                  <c:v>44510</c:v>
                </c:pt>
                <c:pt idx="3338">
                  <c:v>44510</c:v>
                </c:pt>
                <c:pt idx="3339">
                  <c:v>44511</c:v>
                </c:pt>
                <c:pt idx="3340">
                  <c:v>44511</c:v>
                </c:pt>
                <c:pt idx="3341">
                  <c:v>44512</c:v>
                </c:pt>
                <c:pt idx="3342">
                  <c:v>44512</c:v>
                </c:pt>
                <c:pt idx="3343">
                  <c:v>44513</c:v>
                </c:pt>
                <c:pt idx="3344">
                  <c:v>44513</c:v>
                </c:pt>
                <c:pt idx="3345">
                  <c:v>44514</c:v>
                </c:pt>
                <c:pt idx="3346">
                  <c:v>44514</c:v>
                </c:pt>
                <c:pt idx="3347">
                  <c:v>44518</c:v>
                </c:pt>
                <c:pt idx="3348">
                  <c:v>44518</c:v>
                </c:pt>
                <c:pt idx="3349">
                  <c:v>44525</c:v>
                </c:pt>
                <c:pt idx="3350">
                  <c:v>44525</c:v>
                </c:pt>
                <c:pt idx="3351">
                  <c:v>44532</c:v>
                </c:pt>
                <c:pt idx="3352">
                  <c:v>44532</c:v>
                </c:pt>
                <c:pt idx="3353">
                  <c:v>44539</c:v>
                </c:pt>
                <c:pt idx="3354">
                  <c:v>44539</c:v>
                </c:pt>
                <c:pt idx="3355">
                  <c:v>44546</c:v>
                </c:pt>
                <c:pt idx="3356">
                  <c:v>44546</c:v>
                </c:pt>
                <c:pt idx="3357">
                  <c:v>44553</c:v>
                </c:pt>
                <c:pt idx="3358">
                  <c:v>44553</c:v>
                </c:pt>
                <c:pt idx="3359">
                  <c:v>44560</c:v>
                </c:pt>
                <c:pt idx="3360">
                  <c:v>44560</c:v>
                </c:pt>
                <c:pt idx="3361">
                  <c:v>44567</c:v>
                </c:pt>
                <c:pt idx="3362">
                  <c:v>44567</c:v>
                </c:pt>
                <c:pt idx="3363">
                  <c:v>44574</c:v>
                </c:pt>
                <c:pt idx="3364">
                  <c:v>44574</c:v>
                </c:pt>
                <c:pt idx="3365">
                  <c:v>44581</c:v>
                </c:pt>
                <c:pt idx="3366">
                  <c:v>44581</c:v>
                </c:pt>
                <c:pt idx="3367">
                  <c:v>44588</c:v>
                </c:pt>
                <c:pt idx="3368">
                  <c:v>44588</c:v>
                </c:pt>
                <c:pt idx="3369">
                  <c:v>44595</c:v>
                </c:pt>
                <c:pt idx="3370">
                  <c:v>44595</c:v>
                </c:pt>
                <c:pt idx="3371">
                  <c:v>44602</c:v>
                </c:pt>
                <c:pt idx="3372">
                  <c:v>44602</c:v>
                </c:pt>
                <c:pt idx="3373">
                  <c:v>44609</c:v>
                </c:pt>
                <c:pt idx="3374">
                  <c:v>44609</c:v>
                </c:pt>
                <c:pt idx="3375">
                  <c:v>44616</c:v>
                </c:pt>
                <c:pt idx="3376">
                  <c:v>44616</c:v>
                </c:pt>
                <c:pt idx="3377">
                  <c:v>44623</c:v>
                </c:pt>
                <c:pt idx="3378">
                  <c:v>44623</c:v>
                </c:pt>
              </c:numCache>
            </c:numRef>
          </c:xVal>
          <c:yVal>
            <c:numRef>
              <c:f>'PKM TSF Treatment Sys'!$BB$7597:$BB$10976</c:f>
              <c:numCache>
                <c:formatCode>General</c:formatCode>
                <c:ptCount val="3380"/>
                <c:pt idx="0">
                  <c:v>1.74</c:v>
                </c:pt>
                <c:pt idx="2">
                  <c:v>1.53</c:v>
                </c:pt>
                <c:pt idx="4">
                  <c:v>1.72</c:v>
                </c:pt>
                <c:pt idx="6">
                  <c:v>1.67</c:v>
                </c:pt>
                <c:pt idx="8">
                  <c:v>1.68</c:v>
                </c:pt>
                <c:pt idx="10">
                  <c:v>1.62</c:v>
                </c:pt>
                <c:pt idx="12">
                  <c:v>1.6</c:v>
                </c:pt>
                <c:pt idx="14">
                  <c:v>1.75</c:v>
                </c:pt>
                <c:pt idx="16">
                  <c:v>1.68</c:v>
                </c:pt>
                <c:pt idx="18">
                  <c:v>1.75</c:v>
                </c:pt>
                <c:pt idx="20">
                  <c:v>1.76</c:v>
                </c:pt>
                <c:pt idx="22">
                  <c:v>1.7</c:v>
                </c:pt>
                <c:pt idx="24">
                  <c:v>0.57999999999999996</c:v>
                </c:pt>
                <c:pt idx="27">
                  <c:v>1.68</c:v>
                </c:pt>
                <c:pt idx="28">
                  <c:v>1.72</c:v>
                </c:pt>
                <c:pt idx="30">
                  <c:v>1.68</c:v>
                </c:pt>
                <c:pt idx="32">
                  <c:v>1.68</c:v>
                </c:pt>
                <c:pt idx="34">
                  <c:v>1.68</c:v>
                </c:pt>
                <c:pt idx="36">
                  <c:v>5</c:v>
                </c:pt>
                <c:pt idx="38">
                  <c:v>5.41</c:v>
                </c:pt>
                <c:pt idx="40">
                  <c:v>5.57</c:v>
                </c:pt>
                <c:pt idx="42">
                  <c:v>4.93</c:v>
                </c:pt>
                <c:pt idx="44">
                  <c:v>4.47</c:v>
                </c:pt>
                <c:pt idx="46">
                  <c:v>4.3</c:v>
                </c:pt>
                <c:pt idx="48">
                  <c:v>4.5599999999999996</c:v>
                </c:pt>
                <c:pt idx="50">
                  <c:v>4.7699999999999996</c:v>
                </c:pt>
                <c:pt idx="52">
                  <c:v>4.0599999999999996</c:v>
                </c:pt>
                <c:pt idx="54">
                  <c:v>4.09</c:v>
                </c:pt>
                <c:pt idx="56">
                  <c:v>3.38</c:v>
                </c:pt>
                <c:pt idx="58">
                  <c:v>3.93</c:v>
                </c:pt>
                <c:pt idx="61">
                  <c:v>4.41</c:v>
                </c:pt>
                <c:pt idx="63">
                  <c:v>3.88</c:v>
                </c:pt>
                <c:pt idx="65">
                  <c:v>4.04</c:v>
                </c:pt>
                <c:pt idx="67">
                  <c:v>3.8</c:v>
                </c:pt>
                <c:pt idx="69">
                  <c:v>3.4</c:v>
                </c:pt>
                <c:pt idx="71">
                  <c:v>3.82</c:v>
                </c:pt>
                <c:pt idx="73">
                  <c:v>3.73</c:v>
                </c:pt>
                <c:pt idx="75">
                  <c:v>3.78</c:v>
                </c:pt>
                <c:pt idx="77">
                  <c:v>0.04</c:v>
                </c:pt>
                <c:pt idx="79">
                  <c:v>4</c:v>
                </c:pt>
                <c:pt idx="81">
                  <c:v>4.57</c:v>
                </c:pt>
                <c:pt idx="83">
                  <c:v>3.74</c:v>
                </c:pt>
                <c:pt idx="85">
                  <c:v>0.49</c:v>
                </c:pt>
                <c:pt idx="87">
                  <c:v>3.77</c:v>
                </c:pt>
                <c:pt idx="89">
                  <c:v>3.92</c:v>
                </c:pt>
                <c:pt idx="91">
                  <c:v>3.83</c:v>
                </c:pt>
                <c:pt idx="93">
                  <c:v>3.71</c:v>
                </c:pt>
                <c:pt idx="96">
                  <c:v>3.41</c:v>
                </c:pt>
                <c:pt idx="98">
                  <c:v>3.3</c:v>
                </c:pt>
                <c:pt idx="100">
                  <c:v>3.09</c:v>
                </c:pt>
                <c:pt idx="102">
                  <c:v>3.29</c:v>
                </c:pt>
                <c:pt idx="104">
                  <c:v>3.4</c:v>
                </c:pt>
                <c:pt idx="106">
                  <c:v>3.52</c:v>
                </c:pt>
                <c:pt idx="108">
                  <c:v>4.4000000000000004</c:v>
                </c:pt>
                <c:pt idx="110">
                  <c:v>3.68</c:v>
                </c:pt>
                <c:pt idx="112">
                  <c:v>3.44</c:v>
                </c:pt>
                <c:pt idx="114">
                  <c:v>3.09</c:v>
                </c:pt>
                <c:pt idx="116">
                  <c:v>3.6</c:v>
                </c:pt>
                <c:pt idx="118">
                  <c:v>2.99</c:v>
                </c:pt>
                <c:pt idx="120">
                  <c:v>3.54</c:v>
                </c:pt>
                <c:pt idx="122">
                  <c:v>3.71</c:v>
                </c:pt>
                <c:pt idx="124">
                  <c:v>3.84</c:v>
                </c:pt>
                <c:pt idx="126">
                  <c:v>3.5</c:v>
                </c:pt>
                <c:pt idx="128">
                  <c:v>3.44</c:v>
                </c:pt>
                <c:pt idx="130">
                  <c:v>0.19</c:v>
                </c:pt>
                <c:pt idx="132">
                  <c:v>3.22</c:v>
                </c:pt>
                <c:pt idx="134">
                  <c:v>3.47</c:v>
                </c:pt>
                <c:pt idx="136">
                  <c:v>0.18</c:v>
                </c:pt>
                <c:pt idx="138">
                  <c:v>0.16</c:v>
                </c:pt>
                <c:pt idx="140">
                  <c:v>0.16</c:v>
                </c:pt>
                <c:pt idx="142">
                  <c:v>0.19</c:v>
                </c:pt>
                <c:pt idx="144">
                  <c:v>3.21</c:v>
                </c:pt>
                <c:pt idx="146">
                  <c:v>3.36</c:v>
                </c:pt>
                <c:pt idx="148">
                  <c:v>3.15</c:v>
                </c:pt>
                <c:pt idx="150">
                  <c:v>3.59</c:v>
                </c:pt>
                <c:pt idx="152">
                  <c:v>3.12</c:v>
                </c:pt>
                <c:pt idx="154">
                  <c:v>2.94</c:v>
                </c:pt>
                <c:pt idx="156">
                  <c:v>3.3</c:v>
                </c:pt>
                <c:pt idx="158">
                  <c:v>3.01</c:v>
                </c:pt>
                <c:pt idx="160">
                  <c:v>3.34</c:v>
                </c:pt>
                <c:pt idx="162">
                  <c:v>2.79</c:v>
                </c:pt>
                <c:pt idx="164">
                  <c:v>2.97</c:v>
                </c:pt>
                <c:pt idx="166">
                  <c:v>2.96</c:v>
                </c:pt>
                <c:pt idx="168">
                  <c:v>3.82</c:v>
                </c:pt>
                <c:pt idx="170">
                  <c:v>2.91</c:v>
                </c:pt>
                <c:pt idx="172">
                  <c:v>3.22</c:v>
                </c:pt>
                <c:pt idx="174">
                  <c:v>2.96</c:v>
                </c:pt>
                <c:pt idx="176">
                  <c:v>3.41</c:v>
                </c:pt>
                <c:pt idx="178">
                  <c:v>2.69</c:v>
                </c:pt>
                <c:pt idx="180">
                  <c:v>3</c:v>
                </c:pt>
                <c:pt idx="182">
                  <c:v>2.56</c:v>
                </c:pt>
                <c:pt idx="184">
                  <c:v>2.92</c:v>
                </c:pt>
                <c:pt idx="186">
                  <c:v>2.9</c:v>
                </c:pt>
                <c:pt idx="190">
                  <c:v>2.6</c:v>
                </c:pt>
                <c:pt idx="192">
                  <c:v>2.6</c:v>
                </c:pt>
                <c:pt idx="194">
                  <c:v>2.68</c:v>
                </c:pt>
                <c:pt idx="196">
                  <c:v>2.88</c:v>
                </c:pt>
                <c:pt idx="198">
                  <c:v>2.74</c:v>
                </c:pt>
                <c:pt idx="200">
                  <c:v>2.76</c:v>
                </c:pt>
                <c:pt idx="202">
                  <c:v>2.93</c:v>
                </c:pt>
                <c:pt idx="204">
                  <c:v>0.46</c:v>
                </c:pt>
                <c:pt idx="206">
                  <c:v>3.1</c:v>
                </c:pt>
                <c:pt idx="208">
                  <c:v>2.75</c:v>
                </c:pt>
                <c:pt idx="210">
                  <c:v>2.96</c:v>
                </c:pt>
                <c:pt idx="212">
                  <c:v>2.77</c:v>
                </c:pt>
                <c:pt idx="214">
                  <c:v>2.92</c:v>
                </c:pt>
                <c:pt idx="216">
                  <c:v>2.76</c:v>
                </c:pt>
                <c:pt idx="218">
                  <c:v>2.85</c:v>
                </c:pt>
                <c:pt idx="220">
                  <c:v>2.84</c:v>
                </c:pt>
                <c:pt idx="222">
                  <c:v>2.94</c:v>
                </c:pt>
                <c:pt idx="224">
                  <c:v>2.62</c:v>
                </c:pt>
                <c:pt idx="226">
                  <c:v>3.03</c:v>
                </c:pt>
                <c:pt idx="228">
                  <c:v>2.83</c:v>
                </c:pt>
                <c:pt idx="230">
                  <c:v>2.77</c:v>
                </c:pt>
                <c:pt idx="232">
                  <c:v>3.18</c:v>
                </c:pt>
                <c:pt idx="234">
                  <c:v>2.95</c:v>
                </c:pt>
                <c:pt idx="236">
                  <c:v>2.4500000000000002</c:v>
                </c:pt>
                <c:pt idx="238">
                  <c:v>3.66</c:v>
                </c:pt>
                <c:pt idx="240">
                  <c:v>3.53</c:v>
                </c:pt>
                <c:pt idx="242">
                  <c:v>3.71</c:v>
                </c:pt>
                <c:pt idx="244">
                  <c:v>3.43</c:v>
                </c:pt>
                <c:pt idx="246">
                  <c:v>3.5</c:v>
                </c:pt>
                <c:pt idx="248">
                  <c:v>3.98</c:v>
                </c:pt>
                <c:pt idx="250">
                  <c:v>3.06</c:v>
                </c:pt>
                <c:pt idx="252">
                  <c:v>3.44</c:v>
                </c:pt>
                <c:pt idx="254">
                  <c:v>3.67</c:v>
                </c:pt>
                <c:pt idx="256">
                  <c:v>2.94</c:v>
                </c:pt>
                <c:pt idx="258">
                  <c:v>3.4</c:v>
                </c:pt>
                <c:pt idx="260">
                  <c:v>3.46</c:v>
                </c:pt>
                <c:pt idx="262">
                  <c:v>3.09</c:v>
                </c:pt>
                <c:pt idx="264">
                  <c:v>3.24</c:v>
                </c:pt>
                <c:pt idx="266">
                  <c:v>3.39</c:v>
                </c:pt>
                <c:pt idx="268">
                  <c:v>3.03</c:v>
                </c:pt>
                <c:pt idx="270">
                  <c:v>3.63</c:v>
                </c:pt>
                <c:pt idx="272">
                  <c:v>3.4</c:v>
                </c:pt>
                <c:pt idx="274">
                  <c:v>3.49</c:v>
                </c:pt>
                <c:pt idx="276">
                  <c:v>3.37</c:v>
                </c:pt>
                <c:pt idx="278">
                  <c:v>3.3</c:v>
                </c:pt>
                <c:pt idx="281">
                  <c:v>1.59</c:v>
                </c:pt>
                <c:pt idx="283">
                  <c:v>1.85</c:v>
                </c:pt>
                <c:pt idx="285">
                  <c:v>3.53</c:v>
                </c:pt>
                <c:pt idx="287">
                  <c:v>1.85</c:v>
                </c:pt>
                <c:pt idx="289">
                  <c:v>1.89</c:v>
                </c:pt>
                <c:pt idx="291">
                  <c:v>3.49</c:v>
                </c:pt>
                <c:pt idx="293">
                  <c:v>1.47</c:v>
                </c:pt>
                <c:pt idx="295">
                  <c:v>1.72</c:v>
                </c:pt>
                <c:pt idx="297">
                  <c:v>3.12</c:v>
                </c:pt>
                <c:pt idx="299">
                  <c:v>3.1</c:v>
                </c:pt>
                <c:pt idx="301">
                  <c:v>1.34</c:v>
                </c:pt>
                <c:pt idx="303">
                  <c:v>1.32</c:v>
                </c:pt>
                <c:pt idx="305">
                  <c:v>1.42</c:v>
                </c:pt>
                <c:pt idx="307">
                  <c:v>3.01</c:v>
                </c:pt>
                <c:pt idx="309">
                  <c:v>3.2</c:v>
                </c:pt>
                <c:pt idx="311">
                  <c:v>3.45</c:v>
                </c:pt>
                <c:pt idx="313">
                  <c:v>3.62</c:v>
                </c:pt>
                <c:pt idx="315">
                  <c:v>1.3</c:v>
                </c:pt>
                <c:pt idx="317">
                  <c:v>3.89</c:v>
                </c:pt>
                <c:pt idx="319">
                  <c:v>1.28</c:v>
                </c:pt>
                <c:pt idx="321">
                  <c:v>3.68</c:v>
                </c:pt>
                <c:pt idx="325">
                  <c:v>3.39</c:v>
                </c:pt>
                <c:pt idx="328">
                  <c:v>1.08</c:v>
                </c:pt>
                <c:pt idx="331">
                  <c:v>3.82</c:v>
                </c:pt>
                <c:pt idx="335">
                  <c:v>2.2400000000000002</c:v>
                </c:pt>
                <c:pt idx="338">
                  <c:v>0.79</c:v>
                </c:pt>
                <c:pt idx="341">
                  <c:v>0.79</c:v>
                </c:pt>
                <c:pt idx="345">
                  <c:v>3.62</c:v>
                </c:pt>
                <c:pt idx="348">
                  <c:v>0.73</c:v>
                </c:pt>
                <c:pt idx="351">
                  <c:v>3.69</c:v>
                </c:pt>
                <c:pt idx="355">
                  <c:v>3.83</c:v>
                </c:pt>
                <c:pt idx="358">
                  <c:v>3.76</c:v>
                </c:pt>
                <c:pt idx="361">
                  <c:v>3.61</c:v>
                </c:pt>
                <c:pt idx="365">
                  <c:v>3.61</c:v>
                </c:pt>
                <c:pt idx="368">
                  <c:v>3.66</c:v>
                </c:pt>
                <c:pt idx="371">
                  <c:v>3.69</c:v>
                </c:pt>
                <c:pt idx="375">
                  <c:v>3.79</c:v>
                </c:pt>
                <c:pt idx="378">
                  <c:v>3.99</c:v>
                </c:pt>
                <c:pt idx="381">
                  <c:v>3.74</c:v>
                </c:pt>
                <c:pt idx="385">
                  <c:v>3.71</c:v>
                </c:pt>
                <c:pt idx="388">
                  <c:v>3.96</c:v>
                </c:pt>
                <c:pt idx="391">
                  <c:v>3.67</c:v>
                </c:pt>
                <c:pt idx="395">
                  <c:v>3.43</c:v>
                </c:pt>
                <c:pt idx="400">
                  <c:v>4.3</c:v>
                </c:pt>
                <c:pt idx="404">
                  <c:v>0.69</c:v>
                </c:pt>
                <c:pt idx="407">
                  <c:v>4.03</c:v>
                </c:pt>
                <c:pt idx="410">
                  <c:v>4.28</c:v>
                </c:pt>
                <c:pt idx="414">
                  <c:v>1.1499999999999999</c:v>
                </c:pt>
                <c:pt idx="417">
                  <c:v>1.51</c:v>
                </c:pt>
                <c:pt idx="420">
                  <c:v>4.55</c:v>
                </c:pt>
                <c:pt idx="424">
                  <c:v>3.21</c:v>
                </c:pt>
                <c:pt idx="427">
                  <c:v>3.61</c:v>
                </c:pt>
                <c:pt idx="430">
                  <c:v>3.96</c:v>
                </c:pt>
                <c:pt idx="434">
                  <c:v>4.47</c:v>
                </c:pt>
                <c:pt idx="437">
                  <c:v>4.2699999999999996</c:v>
                </c:pt>
                <c:pt idx="440">
                  <c:v>4.32</c:v>
                </c:pt>
                <c:pt idx="444">
                  <c:v>7.0000000000000007E-2</c:v>
                </c:pt>
                <c:pt idx="447">
                  <c:v>4.17</c:v>
                </c:pt>
                <c:pt idx="450">
                  <c:v>3.48</c:v>
                </c:pt>
                <c:pt idx="454">
                  <c:v>3.56</c:v>
                </c:pt>
                <c:pt idx="456">
                  <c:v>3.97</c:v>
                </c:pt>
                <c:pt idx="459">
                  <c:v>4</c:v>
                </c:pt>
                <c:pt idx="463">
                  <c:v>0.23</c:v>
                </c:pt>
                <c:pt idx="466">
                  <c:v>4.51</c:v>
                </c:pt>
                <c:pt idx="469">
                  <c:v>4.68</c:v>
                </c:pt>
                <c:pt idx="473">
                  <c:v>4.55</c:v>
                </c:pt>
                <c:pt idx="476">
                  <c:v>4.43</c:v>
                </c:pt>
                <c:pt idx="479">
                  <c:v>4.5599999999999996</c:v>
                </c:pt>
                <c:pt idx="483">
                  <c:v>0.13</c:v>
                </c:pt>
                <c:pt idx="486">
                  <c:v>4</c:v>
                </c:pt>
                <c:pt idx="489">
                  <c:v>3.24</c:v>
                </c:pt>
                <c:pt idx="493">
                  <c:v>4.3099999999999996</c:v>
                </c:pt>
                <c:pt idx="496">
                  <c:v>4.0599999999999996</c:v>
                </c:pt>
                <c:pt idx="499">
                  <c:v>7.0000000000000007E-2</c:v>
                </c:pt>
                <c:pt idx="503">
                  <c:v>0.03</c:v>
                </c:pt>
                <c:pt idx="506">
                  <c:v>4.9000000000000004</c:v>
                </c:pt>
                <c:pt idx="509">
                  <c:v>4.71</c:v>
                </c:pt>
                <c:pt idx="513">
                  <c:v>0.02</c:v>
                </c:pt>
                <c:pt idx="517">
                  <c:v>5.37</c:v>
                </c:pt>
                <c:pt idx="520">
                  <c:v>5.37</c:v>
                </c:pt>
                <c:pt idx="524">
                  <c:v>5.12</c:v>
                </c:pt>
                <c:pt idx="527">
                  <c:v>4.76</c:v>
                </c:pt>
                <c:pt idx="530">
                  <c:v>2.57</c:v>
                </c:pt>
                <c:pt idx="534">
                  <c:v>7.0000000000000007E-2</c:v>
                </c:pt>
                <c:pt idx="537">
                  <c:v>4.2300000000000004</c:v>
                </c:pt>
                <c:pt idx="542">
                  <c:v>0.18</c:v>
                </c:pt>
                <c:pt idx="545">
                  <c:v>2.73</c:v>
                </c:pt>
                <c:pt idx="551">
                  <c:v>0.11</c:v>
                </c:pt>
                <c:pt idx="554">
                  <c:v>0.12</c:v>
                </c:pt>
                <c:pt idx="557">
                  <c:v>0.12</c:v>
                </c:pt>
                <c:pt idx="561">
                  <c:v>0.05</c:v>
                </c:pt>
                <c:pt idx="564">
                  <c:v>4.62</c:v>
                </c:pt>
                <c:pt idx="567">
                  <c:v>4.76</c:v>
                </c:pt>
                <c:pt idx="571">
                  <c:v>0.14000000000000001</c:v>
                </c:pt>
                <c:pt idx="574">
                  <c:v>0.04</c:v>
                </c:pt>
                <c:pt idx="577">
                  <c:v>0.04</c:v>
                </c:pt>
                <c:pt idx="581">
                  <c:v>0.13</c:v>
                </c:pt>
                <c:pt idx="584">
                  <c:v>0.05</c:v>
                </c:pt>
                <c:pt idx="587">
                  <c:v>0.08</c:v>
                </c:pt>
                <c:pt idx="591">
                  <c:v>0.11</c:v>
                </c:pt>
                <c:pt idx="594">
                  <c:v>0.08</c:v>
                </c:pt>
                <c:pt idx="597">
                  <c:v>0.12</c:v>
                </c:pt>
                <c:pt idx="601">
                  <c:v>0.11</c:v>
                </c:pt>
                <c:pt idx="604">
                  <c:v>0.05</c:v>
                </c:pt>
                <c:pt idx="606">
                  <c:v>0.12</c:v>
                </c:pt>
                <c:pt idx="610">
                  <c:v>0.12</c:v>
                </c:pt>
                <c:pt idx="613">
                  <c:v>1.32</c:v>
                </c:pt>
                <c:pt idx="616">
                  <c:v>0.09</c:v>
                </c:pt>
                <c:pt idx="620">
                  <c:v>5.09</c:v>
                </c:pt>
                <c:pt idx="623">
                  <c:v>0.65</c:v>
                </c:pt>
                <c:pt idx="626">
                  <c:v>0.04</c:v>
                </c:pt>
                <c:pt idx="630">
                  <c:v>2.06</c:v>
                </c:pt>
                <c:pt idx="633">
                  <c:v>1.7</c:v>
                </c:pt>
                <c:pt idx="636">
                  <c:v>1.59</c:v>
                </c:pt>
                <c:pt idx="640">
                  <c:v>1.58</c:v>
                </c:pt>
                <c:pt idx="643">
                  <c:v>1.06</c:v>
                </c:pt>
                <c:pt idx="646">
                  <c:v>4.5599999999999996</c:v>
                </c:pt>
                <c:pt idx="650">
                  <c:v>0.24</c:v>
                </c:pt>
                <c:pt idx="653">
                  <c:v>1.51</c:v>
                </c:pt>
                <c:pt idx="656">
                  <c:v>0.23</c:v>
                </c:pt>
                <c:pt idx="660">
                  <c:v>4.62</c:v>
                </c:pt>
                <c:pt idx="663">
                  <c:v>0.04</c:v>
                </c:pt>
                <c:pt idx="666">
                  <c:v>0.08</c:v>
                </c:pt>
                <c:pt idx="670">
                  <c:v>0.12</c:v>
                </c:pt>
                <c:pt idx="673">
                  <c:v>0.21</c:v>
                </c:pt>
                <c:pt idx="676">
                  <c:v>0.1</c:v>
                </c:pt>
                <c:pt idx="680">
                  <c:v>0.16</c:v>
                </c:pt>
                <c:pt idx="683">
                  <c:v>0.04</c:v>
                </c:pt>
                <c:pt idx="686">
                  <c:v>0.02</c:v>
                </c:pt>
                <c:pt idx="690">
                  <c:v>0.03</c:v>
                </c:pt>
                <c:pt idx="693">
                  <c:v>0.15</c:v>
                </c:pt>
                <c:pt idx="696">
                  <c:v>3.98</c:v>
                </c:pt>
                <c:pt idx="700">
                  <c:v>3.78</c:v>
                </c:pt>
                <c:pt idx="703">
                  <c:v>0.14000000000000001</c:v>
                </c:pt>
                <c:pt idx="706">
                  <c:v>0.16</c:v>
                </c:pt>
                <c:pt idx="710">
                  <c:v>3.09</c:v>
                </c:pt>
                <c:pt idx="713">
                  <c:v>3.3</c:v>
                </c:pt>
                <c:pt idx="716">
                  <c:v>0.16</c:v>
                </c:pt>
                <c:pt idx="720">
                  <c:v>0.12</c:v>
                </c:pt>
                <c:pt idx="723">
                  <c:v>2.91</c:v>
                </c:pt>
                <c:pt idx="726">
                  <c:v>7.0000000000000007E-2</c:v>
                </c:pt>
                <c:pt idx="730">
                  <c:v>0.09</c:v>
                </c:pt>
                <c:pt idx="733">
                  <c:v>0.06</c:v>
                </c:pt>
                <c:pt idx="736">
                  <c:v>3.03</c:v>
                </c:pt>
                <c:pt idx="740">
                  <c:v>0.04</c:v>
                </c:pt>
                <c:pt idx="743">
                  <c:v>7.0000000000000007E-2</c:v>
                </c:pt>
                <c:pt idx="746">
                  <c:v>1.1299999999999999</c:v>
                </c:pt>
                <c:pt idx="751">
                  <c:v>3.57</c:v>
                </c:pt>
                <c:pt idx="754">
                  <c:v>3.86</c:v>
                </c:pt>
                <c:pt idx="757">
                  <c:v>1.6</c:v>
                </c:pt>
                <c:pt idx="761">
                  <c:v>0.14000000000000001</c:v>
                </c:pt>
                <c:pt idx="764">
                  <c:v>0.13</c:v>
                </c:pt>
                <c:pt idx="767">
                  <c:v>0.06</c:v>
                </c:pt>
                <c:pt idx="771">
                  <c:v>1.39</c:v>
                </c:pt>
                <c:pt idx="774">
                  <c:v>4.17</c:v>
                </c:pt>
                <c:pt idx="777">
                  <c:v>0.96</c:v>
                </c:pt>
                <c:pt idx="781">
                  <c:v>1.1299999999999999</c:v>
                </c:pt>
                <c:pt idx="784">
                  <c:v>3.08</c:v>
                </c:pt>
                <c:pt idx="787">
                  <c:v>3.56</c:v>
                </c:pt>
                <c:pt idx="791">
                  <c:v>0.12</c:v>
                </c:pt>
                <c:pt idx="794">
                  <c:v>3.03</c:v>
                </c:pt>
                <c:pt idx="798">
                  <c:v>0.03</c:v>
                </c:pt>
                <c:pt idx="801">
                  <c:v>3.03</c:v>
                </c:pt>
                <c:pt idx="804">
                  <c:v>1.24</c:v>
                </c:pt>
                <c:pt idx="808">
                  <c:v>3.62</c:v>
                </c:pt>
                <c:pt idx="811">
                  <c:v>3.6</c:v>
                </c:pt>
                <c:pt idx="814">
                  <c:v>3.5</c:v>
                </c:pt>
                <c:pt idx="818">
                  <c:v>2.0299999999999998</c:v>
                </c:pt>
                <c:pt idx="821">
                  <c:v>3.73</c:v>
                </c:pt>
                <c:pt idx="824">
                  <c:v>3.39</c:v>
                </c:pt>
                <c:pt idx="828">
                  <c:v>5.62</c:v>
                </c:pt>
                <c:pt idx="831">
                  <c:v>4.4800000000000004</c:v>
                </c:pt>
                <c:pt idx="834">
                  <c:v>4.9800000000000004</c:v>
                </c:pt>
                <c:pt idx="838">
                  <c:v>1.55</c:v>
                </c:pt>
                <c:pt idx="841">
                  <c:v>4.8600000000000003</c:v>
                </c:pt>
                <c:pt idx="844">
                  <c:v>4.16</c:v>
                </c:pt>
                <c:pt idx="848">
                  <c:v>5.41</c:v>
                </c:pt>
                <c:pt idx="851">
                  <c:v>4.59</c:v>
                </c:pt>
                <c:pt idx="854">
                  <c:v>4.51</c:v>
                </c:pt>
                <c:pt idx="858">
                  <c:v>4.05</c:v>
                </c:pt>
                <c:pt idx="861">
                  <c:v>4.09</c:v>
                </c:pt>
                <c:pt idx="864">
                  <c:v>4.99</c:v>
                </c:pt>
                <c:pt idx="868">
                  <c:v>4.29</c:v>
                </c:pt>
                <c:pt idx="871">
                  <c:v>4.45</c:v>
                </c:pt>
                <c:pt idx="874">
                  <c:v>5.1100000000000003</c:v>
                </c:pt>
                <c:pt idx="878">
                  <c:v>4.22</c:v>
                </c:pt>
                <c:pt idx="881">
                  <c:v>3.91</c:v>
                </c:pt>
                <c:pt idx="884">
                  <c:v>4.2699999999999996</c:v>
                </c:pt>
                <c:pt idx="888">
                  <c:v>3.16</c:v>
                </c:pt>
                <c:pt idx="891">
                  <c:v>3.7</c:v>
                </c:pt>
                <c:pt idx="894">
                  <c:v>5.76</c:v>
                </c:pt>
                <c:pt idx="899">
                  <c:v>5.92</c:v>
                </c:pt>
                <c:pt idx="902">
                  <c:v>5.5</c:v>
                </c:pt>
                <c:pt idx="905">
                  <c:v>3.33</c:v>
                </c:pt>
                <c:pt idx="909">
                  <c:v>4.8099999999999996</c:v>
                </c:pt>
                <c:pt idx="912">
                  <c:v>4.3600000000000003</c:v>
                </c:pt>
                <c:pt idx="915">
                  <c:v>5.98</c:v>
                </c:pt>
                <c:pt idx="919">
                  <c:v>6.59</c:v>
                </c:pt>
                <c:pt idx="922">
                  <c:v>5.22</c:v>
                </c:pt>
                <c:pt idx="925">
                  <c:v>6.48</c:v>
                </c:pt>
                <c:pt idx="929">
                  <c:v>6.55</c:v>
                </c:pt>
                <c:pt idx="932">
                  <c:v>5.5</c:v>
                </c:pt>
                <c:pt idx="935">
                  <c:v>6.2</c:v>
                </c:pt>
                <c:pt idx="939">
                  <c:v>6.61</c:v>
                </c:pt>
                <c:pt idx="942">
                  <c:v>6.38</c:v>
                </c:pt>
                <c:pt idx="945">
                  <c:v>6.29</c:v>
                </c:pt>
                <c:pt idx="949">
                  <c:v>6.06</c:v>
                </c:pt>
                <c:pt idx="952">
                  <c:v>5.4</c:v>
                </c:pt>
                <c:pt idx="955">
                  <c:v>4.6900000000000004</c:v>
                </c:pt>
                <c:pt idx="959">
                  <c:v>6.15</c:v>
                </c:pt>
                <c:pt idx="962">
                  <c:v>6.05</c:v>
                </c:pt>
                <c:pt idx="965">
                  <c:v>5.17</c:v>
                </c:pt>
                <c:pt idx="969">
                  <c:v>4.9000000000000004</c:v>
                </c:pt>
                <c:pt idx="972">
                  <c:v>7.68</c:v>
                </c:pt>
                <c:pt idx="975">
                  <c:v>5.55</c:v>
                </c:pt>
                <c:pt idx="979">
                  <c:v>5.44</c:v>
                </c:pt>
                <c:pt idx="982">
                  <c:v>6.1</c:v>
                </c:pt>
                <c:pt idx="985">
                  <c:v>5.04</c:v>
                </c:pt>
                <c:pt idx="989">
                  <c:v>4.83</c:v>
                </c:pt>
                <c:pt idx="992">
                  <c:v>5.03</c:v>
                </c:pt>
                <c:pt idx="995">
                  <c:v>5.03</c:v>
                </c:pt>
                <c:pt idx="999">
                  <c:v>4.2300000000000004</c:v>
                </c:pt>
                <c:pt idx="1002">
                  <c:v>4.24</c:v>
                </c:pt>
                <c:pt idx="1005">
                  <c:v>5.38</c:v>
                </c:pt>
                <c:pt idx="1008">
                  <c:v>6.49</c:v>
                </c:pt>
                <c:pt idx="1012">
                  <c:v>4.29</c:v>
                </c:pt>
                <c:pt idx="1016">
                  <c:v>3.77</c:v>
                </c:pt>
                <c:pt idx="1020">
                  <c:v>4.5599999999999996</c:v>
                </c:pt>
                <c:pt idx="1023">
                  <c:v>4.25</c:v>
                </c:pt>
                <c:pt idx="1026">
                  <c:v>3.56</c:v>
                </c:pt>
                <c:pt idx="1030">
                  <c:v>3.7</c:v>
                </c:pt>
                <c:pt idx="1033">
                  <c:v>4.4400000000000004</c:v>
                </c:pt>
                <c:pt idx="1036">
                  <c:v>4.26</c:v>
                </c:pt>
                <c:pt idx="1040">
                  <c:v>3.48</c:v>
                </c:pt>
                <c:pt idx="1043">
                  <c:v>3.67</c:v>
                </c:pt>
                <c:pt idx="1046">
                  <c:v>3.41</c:v>
                </c:pt>
                <c:pt idx="1050">
                  <c:v>3.69</c:v>
                </c:pt>
                <c:pt idx="1053">
                  <c:v>3.91</c:v>
                </c:pt>
                <c:pt idx="1056">
                  <c:v>3.49</c:v>
                </c:pt>
                <c:pt idx="1060">
                  <c:v>5.0599999999999996</c:v>
                </c:pt>
                <c:pt idx="1063">
                  <c:v>2.2999999999999998</c:v>
                </c:pt>
                <c:pt idx="1066">
                  <c:v>5.07</c:v>
                </c:pt>
                <c:pt idx="1070">
                  <c:v>4.25</c:v>
                </c:pt>
                <c:pt idx="1073">
                  <c:v>3.41</c:v>
                </c:pt>
                <c:pt idx="1076">
                  <c:v>3.1</c:v>
                </c:pt>
                <c:pt idx="1080">
                  <c:v>4.12</c:v>
                </c:pt>
                <c:pt idx="1083">
                  <c:v>4.09</c:v>
                </c:pt>
                <c:pt idx="1086">
                  <c:v>5.0599999999999996</c:v>
                </c:pt>
                <c:pt idx="1090">
                  <c:v>5.0199999999999996</c:v>
                </c:pt>
                <c:pt idx="1093">
                  <c:v>5.04</c:v>
                </c:pt>
                <c:pt idx="1096">
                  <c:v>5.16</c:v>
                </c:pt>
                <c:pt idx="1100">
                  <c:v>4.57</c:v>
                </c:pt>
                <c:pt idx="1103">
                  <c:v>5.22</c:v>
                </c:pt>
                <c:pt idx="1106">
                  <c:v>5.03</c:v>
                </c:pt>
                <c:pt idx="1110">
                  <c:v>5.22</c:v>
                </c:pt>
                <c:pt idx="1113">
                  <c:v>4.8899999999999997</c:v>
                </c:pt>
                <c:pt idx="1120">
                  <c:v>4.9000000000000004</c:v>
                </c:pt>
                <c:pt idx="1123">
                  <c:v>4.99</c:v>
                </c:pt>
                <c:pt idx="1126">
                  <c:v>4.83</c:v>
                </c:pt>
                <c:pt idx="1130">
                  <c:v>4.4800000000000004</c:v>
                </c:pt>
                <c:pt idx="1133">
                  <c:v>3.79</c:v>
                </c:pt>
                <c:pt idx="1136">
                  <c:v>4.6500000000000004</c:v>
                </c:pt>
                <c:pt idx="1140">
                  <c:v>3.91</c:v>
                </c:pt>
                <c:pt idx="1143">
                  <c:v>4.4000000000000004</c:v>
                </c:pt>
                <c:pt idx="1146">
                  <c:v>4.72</c:v>
                </c:pt>
                <c:pt idx="1150">
                  <c:v>4.78</c:v>
                </c:pt>
                <c:pt idx="1153">
                  <c:v>4.3</c:v>
                </c:pt>
                <c:pt idx="1156">
                  <c:v>3.21</c:v>
                </c:pt>
                <c:pt idx="1160">
                  <c:v>4.53</c:v>
                </c:pt>
                <c:pt idx="1163">
                  <c:v>4.1500000000000004</c:v>
                </c:pt>
                <c:pt idx="1166">
                  <c:v>4.4000000000000004</c:v>
                </c:pt>
                <c:pt idx="1170">
                  <c:v>4.04</c:v>
                </c:pt>
                <c:pt idx="1173">
                  <c:v>6.34</c:v>
                </c:pt>
                <c:pt idx="1176">
                  <c:v>2.65</c:v>
                </c:pt>
                <c:pt idx="1180">
                  <c:v>3.75</c:v>
                </c:pt>
                <c:pt idx="1183">
                  <c:v>5</c:v>
                </c:pt>
                <c:pt idx="1185">
                  <c:v>4.3</c:v>
                </c:pt>
                <c:pt idx="1187">
                  <c:v>6.86</c:v>
                </c:pt>
                <c:pt idx="1189">
                  <c:v>2.0499999999999998</c:v>
                </c:pt>
                <c:pt idx="1191">
                  <c:v>4.2300000000000004</c:v>
                </c:pt>
                <c:pt idx="1193">
                  <c:v>5.42</c:v>
                </c:pt>
                <c:pt idx="1195">
                  <c:v>6.14</c:v>
                </c:pt>
                <c:pt idx="1197">
                  <c:v>5.29</c:v>
                </c:pt>
                <c:pt idx="1199">
                  <c:v>5.81</c:v>
                </c:pt>
                <c:pt idx="1201">
                  <c:v>3.88</c:v>
                </c:pt>
                <c:pt idx="1203">
                  <c:v>4.1399999999999997</c:v>
                </c:pt>
                <c:pt idx="1205">
                  <c:v>3.26</c:v>
                </c:pt>
                <c:pt idx="1207">
                  <c:v>2.48</c:v>
                </c:pt>
                <c:pt idx="1209">
                  <c:v>2.63</c:v>
                </c:pt>
                <c:pt idx="1211">
                  <c:v>2.15</c:v>
                </c:pt>
                <c:pt idx="1213">
                  <c:v>2.95</c:v>
                </c:pt>
                <c:pt idx="1215">
                  <c:v>3.76</c:v>
                </c:pt>
                <c:pt idx="1217">
                  <c:v>3.32</c:v>
                </c:pt>
                <c:pt idx="1219">
                  <c:v>3.44</c:v>
                </c:pt>
                <c:pt idx="1221">
                  <c:v>3.48</c:v>
                </c:pt>
                <c:pt idx="1223">
                  <c:v>2.75</c:v>
                </c:pt>
                <c:pt idx="1225">
                  <c:v>2.9</c:v>
                </c:pt>
                <c:pt idx="1227">
                  <c:v>3.52</c:v>
                </c:pt>
                <c:pt idx="1229">
                  <c:v>4.1100000000000003</c:v>
                </c:pt>
                <c:pt idx="1231">
                  <c:v>4.5199999999999996</c:v>
                </c:pt>
                <c:pt idx="1233">
                  <c:v>4</c:v>
                </c:pt>
                <c:pt idx="1235">
                  <c:v>3.48</c:v>
                </c:pt>
                <c:pt idx="1237">
                  <c:v>2.9</c:v>
                </c:pt>
                <c:pt idx="1239">
                  <c:v>3.54</c:v>
                </c:pt>
                <c:pt idx="1241">
                  <c:v>3.21</c:v>
                </c:pt>
                <c:pt idx="1244">
                  <c:v>3.36</c:v>
                </c:pt>
                <c:pt idx="1246">
                  <c:v>3.75</c:v>
                </c:pt>
                <c:pt idx="1248">
                  <c:v>3.83</c:v>
                </c:pt>
                <c:pt idx="1250">
                  <c:v>3.78</c:v>
                </c:pt>
                <c:pt idx="1252">
                  <c:v>4.01</c:v>
                </c:pt>
                <c:pt idx="1254">
                  <c:v>8.18</c:v>
                </c:pt>
                <c:pt idx="1256">
                  <c:v>4.55</c:v>
                </c:pt>
                <c:pt idx="1258">
                  <c:v>4.6900000000000004</c:v>
                </c:pt>
                <c:pt idx="1260">
                  <c:v>4.29</c:v>
                </c:pt>
                <c:pt idx="1262">
                  <c:v>4.0999999999999996</c:v>
                </c:pt>
                <c:pt idx="1263">
                  <c:v>4.4400000000000004</c:v>
                </c:pt>
                <c:pt idx="1265">
                  <c:v>4.63</c:v>
                </c:pt>
                <c:pt idx="1267">
                  <c:v>4.68</c:v>
                </c:pt>
                <c:pt idx="1269">
                  <c:v>4.55</c:v>
                </c:pt>
                <c:pt idx="1270">
                  <c:v>4.3600000000000003</c:v>
                </c:pt>
                <c:pt idx="1271">
                  <c:v>4.04</c:v>
                </c:pt>
                <c:pt idx="1273">
                  <c:v>3.8</c:v>
                </c:pt>
                <c:pt idx="1275">
                  <c:v>3.73</c:v>
                </c:pt>
                <c:pt idx="1277">
                  <c:v>4.1500000000000004</c:v>
                </c:pt>
                <c:pt idx="1279">
                  <c:v>4.47</c:v>
                </c:pt>
                <c:pt idx="1281">
                  <c:v>4.4000000000000004</c:v>
                </c:pt>
                <c:pt idx="1283">
                  <c:v>4.53</c:v>
                </c:pt>
                <c:pt idx="1285">
                  <c:v>4.1900000000000004</c:v>
                </c:pt>
                <c:pt idx="1287">
                  <c:v>4.33</c:v>
                </c:pt>
                <c:pt idx="1289">
                  <c:v>4.3600000000000003</c:v>
                </c:pt>
                <c:pt idx="1291">
                  <c:v>4.2699999999999996</c:v>
                </c:pt>
                <c:pt idx="1293">
                  <c:v>5.56</c:v>
                </c:pt>
                <c:pt idx="1295">
                  <c:v>3.65</c:v>
                </c:pt>
                <c:pt idx="1297">
                  <c:v>4.29</c:v>
                </c:pt>
                <c:pt idx="1299">
                  <c:v>4.92</c:v>
                </c:pt>
                <c:pt idx="1301">
                  <c:v>5.71</c:v>
                </c:pt>
                <c:pt idx="1303">
                  <c:v>4.3</c:v>
                </c:pt>
                <c:pt idx="1305">
                  <c:v>4.04</c:v>
                </c:pt>
                <c:pt idx="1307">
                  <c:v>4.4400000000000004</c:v>
                </c:pt>
                <c:pt idx="1309">
                  <c:v>4.37</c:v>
                </c:pt>
                <c:pt idx="1311">
                  <c:v>7.46</c:v>
                </c:pt>
                <c:pt idx="1313">
                  <c:v>5.1100000000000003</c:v>
                </c:pt>
                <c:pt idx="1315">
                  <c:v>5.46</c:v>
                </c:pt>
                <c:pt idx="1317">
                  <c:v>3.57</c:v>
                </c:pt>
                <c:pt idx="1320">
                  <c:v>3.46</c:v>
                </c:pt>
                <c:pt idx="1322">
                  <c:v>4.09</c:v>
                </c:pt>
                <c:pt idx="1324">
                  <c:v>4.4800000000000004</c:v>
                </c:pt>
                <c:pt idx="1326">
                  <c:v>4.3099999999999996</c:v>
                </c:pt>
                <c:pt idx="1328">
                  <c:v>3.74</c:v>
                </c:pt>
                <c:pt idx="1330">
                  <c:v>3.52</c:v>
                </c:pt>
                <c:pt idx="1333">
                  <c:v>3.27</c:v>
                </c:pt>
                <c:pt idx="1334">
                  <c:v>6.56</c:v>
                </c:pt>
                <c:pt idx="1336">
                  <c:v>5.16</c:v>
                </c:pt>
                <c:pt idx="1338">
                  <c:v>4.58</c:v>
                </c:pt>
                <c:pt idx="1340">
                  <c:v>3.39</c:v>
                </c:pt>
                <c:pt idx="1341">
                  <c:v>2.94</c:v>
                </c:pt>
                <c:pt idx="1344">
                  <c:v>2.96</c:v>
                </c:pt>
                <c:pt idx="1346">
                  <c:v>3.2</c:v>
                </c:pt>
                <c:pt idx="1348">
                  <c:v>3.22</c:v>
                </c:pt>
                <c:pt idx="1350">
                  <c:v>2.44</c:v>
                </c:pt>
                <c:pt idx="1352">
                  <c:v>3.24</c:v>
                </c:pt>
                <c:pt idx="1355">
                  <c:v>2.4900000000000002</c:v>
                </c:pt>
                <c:pt idx="1357">
                  <c:v>1.85</c:v>
                </c:pt>
                <c:pt idx="1359">
                  <c:v>2.5499999999999998</c:v>
                </c:pt>
                <c:pt idx="1361">
                  <c:v>1.87</c:v>
                </c:pt>
                <c:pt idx="1363">
                  <c:v>2.31</c:v>
                </c:pt>
                <c:pt idx="1365">
                  <c:v>2.67</c:v>
                </c:pt>
                <c:pt idx="1367">
                  <c:v>2.67</c:v>
                </c:pt>
                <c:pt idx="1369">
                  <c:v>1.89</c:v>
                </c:pt>
                <c:pt idx="1371">
                  <c:v>1.67</c:v>
                </c:pt>
                <c:pt idx="1373">
                  <c:v>1.72</c:v>
                </c:pt>
                <c:pt idx="1375">
                  <c:v>1.63</c:v>
                </c:pt>
                <c:pt idx="1377">
                  <c:v>1.85</c:v>
                </c:pt>
                <c:pt idx="1379">
                  <c:v>2.17</c:v>
                </c:pt>
                <c:pt idx="1381">
                  <c:v>2.33</c:v>
                </c:pt>
                <c:pt idx="1383">
                  <c:v>2.52</c:v>
                </c:pt>
                <c:pt idx="1385">
                  <c:v>2.15</c:v>
                </c:pt>
                <c:pt idx="1387">
                  <c:v>2.14</c:v>
                </c:pt>
                <c:pt idx="1389">
                  <c:v>2.15</c:v>
                </c:pt>
                <c:pt idx="1391">
                  <c:v>1.51</c:v>
                </c:pt>
                <c:pt idx="1393">
                  <c:v>1.43</c:v>
                </c:pt>
                <c:pt idx="1394">
                  <c:v>2.33</c:v>
                </c:pt>
                <c:pt idx="1396">
                  <c:v>2.02</c:v>
                </c:pt>
                <c:pt idx="1398">
                  <c:v>1.92</c:v>
                </c:pt>
                <c:pt idx="1399">
                  <c:v>2.79</c:v>
                </c:pt>
                <c:pt idx="1401">
                  <c:v>2.56</c:v>
                </c:pt>
                <c:pt idx="1403">
                  <c:v>2.5</c:v>
                </c:pt>
                <c:pt idx="1405">
                  <c:v>2.23</c:v>
                </c:pt>
                <c:pt idx="1407">
                  <c:v>2.67</c:v>
                </c:pt>
                <c:pt idx="1409">
                  <c:v>3.12</c:v>
                </c:pt>
                <c:pt idx="1411">
                  <c:v>2.88</c:v>
                </c:pt>
                <c:pt idx="1413">
                  <c:v>2.56</c:v>
                </c:pt>
                <c:pt idx="1415">
                  <c:v>2.83</c:v>
                </c:pt>
                <c:pt idx="1417">
                  <c:v>3.06</c:v>
                </c:pt>
                <c:pt idx="1419">
                  <c:v>2.9</c:v>
                </c:pt>
                <c:pt idx="1422">
                  <c:v>2.63</c:v>
                </c:pt>
                <c:pt idx="1424">
                  <c:v>2.63</c:v>
                </c:pt>
                <c:pt idx="1426">
                  <c:v>2.23</c:v>
                </c:pt>
                <c:pt idx="1429">
                  <c:v>1.69</c:v>
                </c:pt>
                <c:pt idx="1431">
                  <c:v>1.6</c:v>
                </c:pt>
                <c:pt idx="1433">
                  <c:v>1.55</c:v>
                </c:pt>
                <c:pt idx="1435">
                  <c:v>1.29</c:v>
                </c:pt>
                <c:pt idx="1437">
                  <c:v>0.79</c:v>
                </c:pt>
                <c:pt idx="1439">
                  <c:v>0.53</c:v>
                </c:pt>
                <c:pt idx="1441">
                  <c:v>0.31</c:v>
                </c:pt>
                <c:pt idx="1443">
                  <c:v>0.65</c:v>
                </c:pt>
                <c:pt idx="1445">
                  <c:v>0.49</c:v>
                </c:pt>
                <c:pt idx="1447">
                  <c:v>0.51</c:v>
                </c:pt>
                <c:pt idx="1449">
                  <c:v>0.6</c:v>
                </c:pt>
                <c:pt idx="1451">
                  <c:v>0.46</c:v>
                </c:pt>
                <c:pt idx="1453">
                  <c:v>0.25</c:v>
                </c:pt>
                <c:pt idx="1455">
                  <c:v>0.21</c:v>
                </c:pt>
                <c:pt idx="1457">
                  <c:v>0.19</c:v>
                </c:pt>
                <c:pt idx="1459">
                  <c:v>0.11</c:v>
                </c:pt>
                <c:pt idx="1461">
                  <c:v>0.18</c:v>
                </c:pt>
                <c:pt idx="1463">
                  <c:v>0.25</c:v>
                </c:pt>
                <c:pt idx="1465">
                  <c:v>0.2</c:v>
                </c:pt>
                <c:pt idx="1467">
                  <c:v>0.21</c:v>
                </c:pt>
                <c:pt idx="1469">
                  <c:v>0.11</c:v>
                </c:pt>
                <c:pt idx="1470">
                  <c:v>2.98</c:v>
                </c:pt>
                <c:pt idx="1472">
                  <c:v>0.11</c:v>
                </c:pt>
                <c:pt idx="1474">
                  <c:v>0.28999999999999998</c:v>
                </c:pt>
                <c:pt idx="1476">
                  <c:v>0.23</c:v>
                </c:pt>
                <c:pt idx="1478">
                  <c:v>0.14000000000000001</c:v>
                </c:pt>
                <c:pt idx="1480">
                  <c:v>0.23</c:v>
                </c:pt>
                <c:pt idx="1482">
                  <c:v>0.25</c:v>
                </c:pt>
                <c:pt idx="1484">
                  <c:v>3.82</c:v>
                </c:pt>
                <c:pt idx="1486">
                  <c:v>4.33</c:v>
                </c:pt>
                <c:pt idx="1488">
                  <c:v>4.32</c:v>
                </c:pt>
                <c:pt idx="1490">
                  <c:v>4.3499999999999996</c:v>
                </c:pt>
                <c:pt idx="1492">
                  <c:v>3.54</c:v>
                </c:pt>
                <c:pt idx="1494">
                  <c:v>3.93</c:v>
                </c:pt>
                <c:pt idx="1496">
                  <c:v>3.23</c:v>
                </c:pt>
                <c:pt idx="1498">
                  <c:v>3.52</c:v>
                </c:pt>
                <c:pt idx="1500">
                  <c:v>2.4300000000000002</c:v>
                </c:pt>
                <c:pt idx="1502">
                  <c:v>2.62</c:v>
                </c:pt>
                <c:pt idx="1504">
                  <c:v>2.71</c:v>
                </c:pt>
                <c:pt idx="1507">
                  <c:v>3.34</c:v>
                </c:pt>
                <c:pt idx="1509">
                  <c:v>3.17</c:v>
                </c:pt>
                <c:pt idx="1511">
                  <c:v>2.86</c:v>
                </c:pt>
                <c:pt idx="1513">
                  <c:v>3.11</c:v>
                </c:pt>
                <c:pt idx="1515">
                  <c:v>3.12</c:v>
                </c:pt>
                <c:pt idx="1517">
                  <c:v>2.5499999999999998</c:v>
                </c:pt>
                <c:pt idx="1521">
                  <c:v>3.51</c:v>
                </c:pt>
                <c:pt idx="1523">
                  <c:v>3.19</c:v>
                </c:pt>
                <c:pt idx="1525">
                  <c:v>3.25</c:v>
                </c:pt>
                <c:pt idx="1527">
                  <c:v>3.8</c:v>
                </c:pt>
                <c:pt idx="1530">
                  <c:v>3.47</c:v>
                </c:pt>
                <c:pt idx="1532">
                  <c:v>2.77</c:v>
                </c:pt>
                <c:pt idx="1534">
                  <c:v>3.18</c:v>
                </c:pt>
                <c:pt idx="1536">
                  <c:v>3.36</c:v>
                </c:pt>
                <c:pt idx="1538">
                  <c:v>3.12</c:v>
                </c:pt>
                <c:pt idx="1540">
                  <c:v>2.8</c:v>
                </c:pt>
                <c:pt idx="1542">
                  <c:v>2.74</c:v>
                </c:pt>
                <c:pt idx="1544">
                  <c:v>3.38</c:v>
                </c:pt>
                <c:pt idx="1548">
                  <c:v>2.62</c:v>
                </c:pt>
                <c:pt idx="1550">
                  <c:v>3.23</c:v>
                </c:pt>
                <c:pt idx="1552">
                  <c:v>2.89</c:v>
                </c:pt>
                <c:pt idx="1554">
                  <c:v>2.85</c:v>
                </c:pt>
                <c:pt idx="1556">
                  <c:v>1.66</c:v>
                </c:pt>
                <c:pt idx="1558">
                  <c:v>1.37</c:v>
                </c:pt>
                <c:pt idx="1560">
                  <c:v>2.34</c:v>
                </c:pt>
                <c:pt idx="1562">
                  <c:v>1.29</c:v>
                </c:pt>
                <c:pt idx="1564">
                  <c:v>3.76</c:v>
                </c:pt>
                <c:pt idx="1566">
                  <c:v>3.62</c:v>
                </c:pt>
                <c:pt idx="1568">
                  <c:v>3.26</c:v>
                </c:pt>
                <c:pt idx="1570">
                  <c:v>3.47</c:v>
                </c:pt>
                <c:pt idx="1572">
                  <c:v>3.56</c:v>
                </c:pt>
                <c:pt idx="1574">
                  <c:v>4.43</c:v>
                </c:pt>
                <c:pt idx="1576">
                  <c:v>4.25</c:v>
                </c:pt>
                <c:pt idx="1578">
                  <c:v>3.84</c:v>
                </c:pt>
                <c:pt idx="1580">
                  <c:v>4.07</c:v>
                </c:pt>
                <c:pt idx="1582">
                  <c:v>4.03</c:v>
                </c:pt>
                <c:pt idx="1584">
                  <c:v>3.97</c:v>
                </c:pt>
                <c:pt idx="1586">
                  <c:v>3.75</c:v>
                </c:pt>
                <c:pt idx="1589">
                  <c:v>3.74</c:v>
                </c:pt>
                <c:pt idx="1591">
                  <c:v>4.41</c:v>
                </c:pt>
                <c:pt idx="1593">
                  <c:v>4.3</c:v>
                </c:pt>
                <c:pt idx="1595">
                  <c:v>4.25</c:v>
                </c:pt>
                <c:pt idx="1597">
                  <c:v>4.71</c:v>
                </c:pt>
                <c:pt idx="1599">
                  <c:v>4.3499999999999996</c:v>
                </c:pt>
                <c:pt idx="1601">
                  <c:v>4.5999999999999996</c:v>
                </c:pt>
                <c:pt idx="1603">
                  <c:v>4.71</c:v>
                </c:pt>
                <c:pt idx="1605">
                  <c:v>2.42</c:v>
                </c:pt>
                <c:pt idx="1607">
                  <c:v>4.84</c:v>
                </c:pt>
                <c:pt idx="1609">
                  <c:v>4.87</c:v>
                </c:pt>
                <c:pt idx="1611">
                  <c:v>5.15</c:v>
                </c:pt>
                <c:pt idx="1613">
                  <c:v>4.4000000000000004</c:v>
                </c:pt>
                <c:pt idx="1615">
                  <c:v>4.97</c:v>
                </c:pt>
                <c:pt idx="1617">
                  <c:v>5.36</c:v>
                </c:pt>
                <c:pt idx="1619">
                  <c:v>5.26</c:v>
                </c:pt>
                <c:pt idx="1621">
                  <c:v>5.19</c:v>
                </c:pt>
                <c:pt idx="1623">
                  <c:v>5.24</c:v>
                </c:pt>
                <c:pt idx="1625">
                  <c:v>4.75</c:v>
                </c:pt>
                <c:pt idx="1627">
                  <c:v>5.53</c:v>
                </c:pt>
                <c:pt idx="1629">
                  <c:v>5.76</c:v>
                </c:pt>
                <c:pt idx="1631">
                  <c:v>5.21</c:v>
                </c:pt>
                <c:pt idx="1633">
                  <c:v>5.52</c:v>
                </c:pt>
                <c:pt idx="1635">
                  <c:v>5.58</c:v>
                </c:pt>
                <c:pt idx="1637">
                  <c:v>6.11</c:v>
                </c:pt>
                <c:pt idx="1639">
                  <c:v>5.31</c:v>
                </c:pt>
                <c:pt idx="1641">
                  <c:v>5.46</c:v>
                </c:pt>
                <c:pt idx="1643">
                  <c:v>5.84</c:v>
                </c:pt>
                <c:pt idx="1645">
                  <c:v>6.17</c:v>
                </c:pt>
                <c:pt idx="1647">
                  <c:v>5.91</c:v>
                </c:pt>
                <c:pt idx="1649">
                  <c:v>6.4</c:v>
                </c:pt>
                <c:pt idx="1651">
                  <c:v>5.81</c:v>
                </c:pt>
                <c:pt idx="1653">
                  <c:v>5.9</c:v>
                </c:pt>
                <c:pt idx="1655">
                  <c:v>6.59</c:v>
                </c:pt>
                <c:pt idx="1657">
                  <c:v>8</c:v>
                </c:pt>
                <c:pt idx="1659">
                  <c:v>5.93</c:v>
                </c:pt>
                <c:pt idx="1662">
                  <c:v>7.39</c:v>
                </c:pt>
                <c:pt idx="1664">
                  <c:v>6.69</c:v>
                </c:pt>
                <c:pt idx="1666">
                  <c:v>6.14</c:v>
                </c:pt>
                <c:pt idx="1668">
                  <c:v>6.46</c:v>
                </c:pt>
                <c:pt idx="1670">
                  <c:v>6.33</c:v>
                </c:pt>
                <c:pt idx="1672">
                  <c:v>5.91</c:v>
                </c:pt>
                <c:pt idx="1674">
                  <c:v>5.71</c:v>
                </c:pt>
                <c:pt idx="1676">
                  <c:v>5.97</c:v>
                </c:pt>
                <c:pt idx="1678">
                  <c:v>6.06</c:v>
                </c:pt>
                <c:pt idx="1680">
                  <c:v>6.21</c:v>
                </c:pt>
                <c:pt idx="1682">
                  <c:v>7.39</c:v>
                </c:pt>
                <c:pt idx="1684">
                  <c:v>6.61</c:v>
                </c:pt>
                <c:pt idx="1686">
                  <c:v>6.16</c:v>
                </c:pt>
                <c:pt idx="1688">
                  <c:v>6.74</c:v>
                </c:pt>
                <c:pt idx="1690">
                  <c:v>6.54</c:v>
                </c:pt>
                <c:pt idx="1692">
                  <c:v>6.52</c:v>
                </c:pt>
                <c:pt idx="1694">
                  <c:v>6.55</c:v>
                </c:pt>
                <c:pt idx="1696">
                  <c:v>6.96</c:v>
                </c:pt>
                <c:pt idx="1698">
                  <c:v>6.89</c:v>
                </c:pt>
                <c:pt idx="1700">
                  <c:v>7.64</c:v>
                </c:pt>
                <c:pt idx="1702">
                  <c:v>7.16</c:v>
                </c:pt>
                <c:pt idx="1704">
                  <c:v>7.12</c:v>
                </c:pt>
                <c:pt idx="1706">
                  <c:v>7.49</c:v>
                </c:pt>
                <c:pt idx="1708">
                  <c:v>7.28</c:v>
                </c:pt>
                <c:pt idx="1710">
                  <c:v>7.26</c:v>
                </c:pt>
                <c:pt idx="1712">
                  <c:v>7.67</c:v>
                </c:pt>
                <c:pt idx="1714">
                  <c:v>7.8</c:v>
                </c:pt>
                <c:pt idx="1716">
                  <c:v>7.25</c:v>
                </c:pt>
                <c:pt idx="1718">
                  <c:v>7.14</c:v>
                </c:pt>
                <c:pt idx="1720">
                  <c:v>7.64</c:v>
                </c:pt>
                <c:pt idx="1722">
                  <c:v>7.38</c:v>
                </c:pt>
                <c:pt idx="1724">
                  <c:v>7.38</c:v>
                </c:pt>
                <c:pt idx="1725">
                  <c:v>6.57</c:v>
                </c:pt>
                <c:pt idx="1727">
                  <c:v>7.41</c:v>
                </c:pt>
                <c:pt idx="1729">
                  <c:v>7.86</c:v>
                </c:pt>
                <c:pt idx="1731">
                  <c:v>6.43</c:v>
                </c:pt>
                <c:pt idx="1733">
                  <c:v>6.68</c:v>
                </c:pt>
                <c:pt idx="1735">
                  <c:v>6.62</c:v>
                </c:pt>
                <c:pt idx="1737">
                  <c:v>6.99</c:v>
                </c:pt>
                <c:pt idx="1739">
                  <c:v>7.04</c:v>
                </c:pt>
                <c:pt idx="1741">
                  <c:v>7</c:v>
                </c:pt>
                <c:pt idx="1743">
                  <c:v>7.5</c:v>
                </c:pt>
                <c:pt idx="1745">
                  <c:v>7.13</c:v>
                </c:pt>
                <c:pt idx="1747">
                  <c:v>8.34</c:v>
                </c:pt>
                <c:pt idx="1749">
                  <c:v>8.15</c:v>
                </c:pt>
                <c:pt idx="1751">
                  <c:v>8.4499999999999993</c:v>
                </c:pt>
                <c:pt idx="1753">
                  <c:v>6.96</c:v>
                </c:pt>
                <c:pt idx="1755">
                  <c:v>6.72</c:v>
                </c:pt>
                <c:pt idx="1757">
                  <c:v>8.0399999999999991</c:v>
                </c:pt>
                <c:pt idx="1758">
                  <c:v>6.74</c:v>
                </c:pt>
                <c:pt idx="1760">
                  <c:v>6.66</c:v>
                </c:pt>
                <c:pt idx="1762">
                  <c:v>6.7</c:v>
                </c:pt>
                <c:pt idx="1765">
                  <c:v>7.45</c:v>
                </c:pt>
                <c:pt idx="1767">
                  <c:v>7.84</c:v>
                </c:pt>
                <c:pt idx="1769">
                  <c:v>6.29</c:v>
                </c:pt>
                <c:pt idx="1771">
                  <c:v>6.32</c:v>
                </c:pt>
                <c:pt idx="1773">
                  <c:v>6.5</c:v>
                </c:pt>
                <c:pt idx="1775">
                  <c:v>6.55</c:v>
                </c:pt>
                <c:pt idx="1777">
                  <c:v>6.22</c:v>
                </c:pt>
                <c:pt idx="1781">
                  <c:v>6.52</c:v>
                </c:pt>
                <c:pt idx="1783">
                  <c:v>5.89</c:v>
                </c:pt>
                <c:pt idx="1785">
                  <c:v>5.61</c:v>
                </c:pt>
                <c:pt idx="1792">
                  <c:v>4.3600000000000003</c:v>
                </c:pt>
                <c:pt idx="1793">
                  <c:v>3.36</c:v>
                </c:pt>
                <c:pt idx="1795">
                  <c:v>1.96</c:v>
                </c:pt>
                <c:pt idx="1797">
                  <c:v>2.78</c:v>
                </c:pt>
                <c:pt idx="1799">
                  <c:v>2.41</c:v>
                </c:pt>
                <c:pt idx="1801">
                  <c:v>2.66</c:v>
                </c:pt>
                <c:pt idx="1803">
                  <c:v>3.35</c:v>
                </c:pt>
                <c:pt idx="1805">
                  <c:v>3.22</c:v>
                </c:pt>
                <c:pt idx="1807">
                  <c:v>3.29</c:v>
                </c:pt>
                <c:pt idx="1809">
                  <c:v>3.61</c:v>
                </c:pt>
                <c:pt idx="1811">
                  <c:v>2.15</c:v>
                </c:pt>
                <c:pt idx="1813">
                  <c:v>2.95</c:v>
                </c:pt>
                <c:pt idx="1815">
                  <c:v>4.01</c:v>
                </c:pt>
                <c:pt idx="1817">
                  <c:v>4.1500000000000004</c:v>
                </c:pt>
                <c:pt idx="1821">
                  <c:v>3.77</c:v>
                </c:pt>
                <c:pt idx="1823">
                  <c:v>4.1100000000000003</c:v>
                </c:pt>
                <c:pt idx="1825">
                  <c:v>4.5999999999999996</c:v>
                </c:pt>
                <c:pt idx="1827">
                  <c:v>4.32</c:v>
                </c:pt>
                <c:pt idx="1829">
                  <c:v>4.8</c:v>
                </c:pt>
                <c:pt idx="1831">
                  <c:v>4.8499999999999996</c:v>
                </c:pt>
                <c:pt idx="1833">
                  <c:v>5.36</c:v>
                </c:pt>
                <c:pt idx="1835">
                  <c:v>5.04</c:v>
                </c:pt>
                <c:pt idx="1837">
                  <c:v>4.6500000000000004</c:v>
                </c:pt>
                <c:pt idx="1839">
                  <c:v>4.79</c:v>
                </c:pt>
                <c:pt idx="1841">
                  <c:v>6.12</c:v>
                </c:pt>
                <c:pt idx="1843">
                  <c:v>4.97</c:v>
                </c:pt>
                <c:pt idx="1845">
                  <c:v>5.13</c:v>
                </c:pt>
                <c:pt idx="1847">
                  <c:v>5.77</c:v>
                </c:pt>
                <c:pt idx="1849">
                  <c:v>4.7699999999999996</c:v>
                </c:pt>
                <c:pt idx="1851">
                  <c:v>5.67</c:v>
                </c:pt>
                <c:pt idx="1853">
                  <c:v>5.4</c:v>
                </c:pt>
                <c:pt idx="1855">
                  <c:v>5.0199999999999996</c:v>
                </c:pt>
                <c:pt idx="1857">
                  <c:v>5.77</c:v>
                </c:pt>
                <c:pt idx="1859">
                  <c:v>5.57</c:v>
                </c:pt>
                <c:pt idx="1861">
                  <c:v>5.35</c:v>
                </c:pt>
                <c:pt idx="1863">
                  <c:v>5.74</c:v>
                </c:pt>
                <c:pt idx="1865">
                  <c:v>4.9400000000000004</c:v>
                </c:pt>
                <c:pt idx="1866">
                  <c:v>5.99</c:v>
                </c:pt>
                <c:pt idx="1868">
                  <c:v>4.3899999999999997</c:v>
                </c:pt>
                <c:pt idx="1870">
                  <c:v>5.99</c:v>
                </c:pt>
                <c:pt idx="1872">
                  <c:v>5.94</c:v>
                </c:pt>
                <c:pt idx="1874">
                  <c:v>5.37</c:v>
                </c:pt>
                <c:pt idx="1876">
                  <c:v>5.32</c:v>
                </c:pt>
                <c:pt idx="1880">
                  <c:v>5.04</c:v>
                </c:pt>
                <c:pt idx="1882">
                  <c:v>3.07</c:v>
                </c:pt>
                <c:pt idx="1885">
                  <c:v>4.95</c:v>
                </c:pt>
                <c:pt idx="1887">
                  <c:v>4.21</c:v>
                </c:pt>
                <c:pt idx="1889">
                  <c:v>5.18</c:v>
                </c:pt>
                <c:pt idx="1891">
                  <c:v>3.38</c:v>
                </c:pt>
                <c:pt idx="1893">
                  <c:v>3.9</c:v>
                </c:pt>
                <c:pt idx="1895">
                  <c:v>3.5</c:v>
                </c:pt>
                <c:pt idx="1897">
                  <c:v>2.86</c:v>
                </c:pt>
                <c:pt idx="1899">
                  <c:v>3.11</c:v>
                </c:pt>
                <c:pt idx="1901">
                  <c:v>3.2</c:v>
                </c:pt>
                <c:pt idx="1903">
                  <c:v>2.92</c:v>
                </c:pt>
                <c:pt idx="1905">
                  <c:v>3.52</c:v>
                </c:pt>
                <c:pt idx="1907">
                  <c:v>3.82</c:v>
                </c:pt>
                <c:pt idx="1909">
                  <c:v>4</c:v>
                </c:pt>
                <c:pt idx="1911">
                  <c:v>3.65</c:v>
                </c:pt>
                <c:pt idx="1913">
                  <c:v>4.1100000000000003</c:v>
                </c:pt>
                <c:pt idx="1915">
                  <c:v>4.03</c:v>
                </c:pt>
                <c:pt idx="1917">
                  <c:v>4.2</c:v>
                </c:pt>
                <c:pt idx="1919">
                  <c:v>2.92</c:v>
                </c:pt>
                <c:pt idx="1921">
                  <c:v>3.2</c:v>
                </c:pt>
                <c:pt idx="1924">
                  <c:v>2.41</c:v>
                </c:pt>
                <c:pt idx="1926">
                  <c:v>3.1</c:v>
                </c:pt>
                <c:pt idx="1928">
                  <c:v>2.16</c:v>
                </c:pt>
                <c:pt idx="1930">
                  <c:v>2.63</c:v>
                </c:pt>
                <c:pt idx="1932">
                  <c:v>2.12</c:v>
                </c:pt>
                <c:pt idx="1934">
                  <c:v>1.89</c:v>
                </c:pt>
                <c:pt idx="1936">
                  <c:v>1.92</c:v>
                </c:pt>
                <c:pt idx="1938">
                  <c:v>2.67</c:v>
                </c:pt>
                <c:pt idx="1940">
                  <c:v>1.76</c:v>
                </c:pt>
                <c:pt idx="1942">
                  <c:v>1.78</c:v>
                </c:pt>
                <c:pt idx="1944">
                  <c:v>2.02</c:v>
                </c:pt>
                <c:pt idx="1946">
                  <c:v>2.16</c:v>
                </c:pt>
                <c:pt idx="1948">
                  <c:v>2.1800000000000002</c:v>
                </c:pt>
                <c:pt idx="1950">
                  <c:v>2.06</c:v>
                </c:pt>
                <c:pt idx="1952">
                  <c:v>2.2599999999999998</c:v>
                </c:pt>
                <c:pt idx="1954">
                  <c:v>1.37</c:v>
                </c:pt>
                <c:pt idx="1956">
                  <c:v>1.3</c:v>
                </c:pt>
                <c:pt idx="1958">
                  <c:v>1.31</c:v>
                </c:pt>
                <c:pt idx="1960">
                  <c:v>1.24</c:v>
                </c:pt>
                <c:pt idx="1962">
                  <c:v>1.06</c:v>
                </c:pt>
                <c:pt idx="1964">
                  <c:v>1.54</c:v>
                </c:pt>
                <c:pt idx="1968">
                  <c:v>1.98</c:v>
                </c:pt>
                <c:pt idx="1970">
                  <c:v>2.02</c:v>
                </c:pt>
                <c:pt idx="1972">
                  <c:v>2.9</c:v>
                </c:pt>
                <c:pt idx="1976">
                  <c:v>3.1</c:v>
                </c:pt>
                <c:pt idx="1978">
                  <c:v>2.88</c:v>
                </c:pt>
                <c:pt idx="1980">
                  <c:v>2.4900000000000002</c:v>
                </c:pt>
                <c:pt idx="1982">
                  <c:v>2.75</c:v>
                </c:pt>
                <c:pt idx="1984">
                  <c:v>2.71</c:v>
                </c:pt>
                <c:pt idx="1986">
                  <c:v>2.08</c:v>
                </c:pt>
                <c:pt idx="1988">
                  <c:v>2.2000000000000002</c:v>
                </c:pt>
                <c:pt idx="1990">
                  <c:v>2.5</c:v>
                </c:pt>
                <c:pt idx="1992">
                  <c:v>2.37</c:v>
                </c:pt>
                <c:pt idx="1994">
                  <c:v>2.1</c:v>
                </c:pt>
                <c:pt idx="1996">
                  <c:v>2.33</c:v>
                </c:pt>
                <c:pt idx="1998">
                  <c:v>1.91</c:v>
                </c:pt>
                <c:pt idx="2000">
                  <c:v>1.77</c:v>
                </c:pt>
                <c:pt idx="2002">
                  <c:v>1.31</c:v>
                </c:pt>
                <c:pt idx="2004">
                  <c:v>1.44</c:v>
                </c:pt>
                <c:pt idx="2006">
                  <c:v>1.1000000000000001</c:v>
                </c:pt>
                <c:pt idx="2008">
                  <c:v>1.19</c:v>
                </c:pt>
                <c:pt idx="2010">
                  <c:v>1.26</c:v>
                </c:pt>
                <c:pt idx="2012">
                  <c:v>1.35</c:v>
                </c:pt>
                <c:pt idx="2013">
                  <c:v>1.1499999999999999</c:v>
                </c:pt>
                <c:pt idx="2015">
                  <c:v>1.05</c:v>
                </c:pt>
                <c:pt idx="2016">
                  <c:v>0.74</c:v>
                </c:pt>
                <c:pt idx="2018">
                  <c:v>0.81</c:v>
                </c:pt>
                <c:pt idx="2020">
                  <c:v>0.62</c:v>
                </c:pt>
                <c:pt idx="2022">
                  <c:v>0.84</c:v>
                </c:pt>
                <c:pt idx="2024">
                  <c:v>0.75</c:v>
                </c:pt>
                <c:pt idx="2026">
                  <c:v>0.9</c:v>
                </c:pt>
                <c:pt idx="2028">
                  <c:v>1.1000000000000001</c:v>
                </c:pt>
                <c:pt idx="2030">
                  <c:v>1.1599999999999999</c:v>
                </c:pt>
                <c:pt idx="2032">
                  <c:v>1.41</c:v>
                </c:pt>
                <c:pt idx="2034">
                  <c:v>1.5</c:v>
                </c:pt>
                <c:pt idx="2036">
                  <c:v>1.57</c:v>
                </c:pt>
                <c:pt idx="2038">
                  <c:v>1.67</c:v>
                </c:pt>
                <c:pt idx="2040">
                  <c:v>1.81</c:v>
                </c:pt>
                <c:pt idx="2042">
                  <c:v>1.48</c:v>
                </c:pt>
                <c:pt idx="2043">
                  <c:v>1.84</c:v>
                </c:pt>
                <c:pt idx="2045">
                  <c:v>1.37</c:v>
                </c:pt>
                <c:pt idx="2047">
                  <c:v>1.4</c:v>
                </c:pt>
                <c:pt idx="2049">
                  <c:v>1.4</c:v>
                </c:pt>
                <c:pt idx="2051">
                  <c:v>1.36</c:v>
                </c:pt>
                <c:pt idx="2053">
                  <c:v>1.0900000000000001</c:v>
                </c:pt>
                <c:pt idx="2055">
                  <c:v>1.41</c:v>
                </c:pt>
                <c:pt idx="2057">
                  <c:v>1.21</c:v>
                </c:pt>
                <c:pt idx="2059">
                  <c:v>1.02</c:v>
                </c:pt>
                <c:pt idx="2061">
                  <c:v>0.92</c:v>
                </c:pt>
                <c:pt idx="2063">
                  <c:v>1.27</c:v>
                </c:pt>
                <c:pt idx="2065">
                  <c:v>1.26</c:v>
                </c:pt>
                <c:pt idx="2067">
                  <c:v>1.22</c:v>
                </c:pt>
                <c:pt idx="2069">
                  <c:v>0.94</c:v>
                </c:pt>
                <c:pt idx="2071">
                  <c:v>1.24</c:v>
                </c:pt>
                <c:pt idx="2073">
                  <c:v>1.26</c:v>
                </c:pt>
                <c:pt idx="2075">
                  <c:v>1.1399999999999999</c:v>
                </c:pt>
                <c:pt idx="2077">
                  <c:v>1.1599999999999999</c:v>
                </c:pt>
                <c:pt idx="2079">
                  <c:v>1.27</c:v>
                </c:pt>
                <c:pt idx="2081">
                  <c:v>1.27</c:v>
                </c:pt>
                <c:pt idx="2083">
                  <c:v>1.3</c:v>
                </c:pt>
                <c:pt idx="2085">
                  <c:v>1.1100000000000001</c:v>
                </c:pt>
                <c:pt idx="2087">
                  <c:v>1.1499999999999999</c:v>
                </c:pt>
                <c:pt idx="2089">
                  <c:v>1.05</c:v>
                </c:pt>
                <c:pt idx="2091">
                  <c:v>1.19</c:v>
                </c:pt>
                <c:pt idx="2093">
                  <c:v>1.31</c:v>
                </c:pt>
                <c:pt idx="2095">
                  <c:v>1.41</c:v>
                </c:pt>
                <c:pt idx="2097">
                  <c:v>1.48</c:v>
                </c:pt>
                <c:pt idx="2099">
                  <c:v>1.61</c:v>
                </c:pt>
                <c:pt idx="2101">
                  <c:v>1.55</c:v>
                </c:pt>
                <c:pt idx="2103">
                  <c:v>2.06</c:v>
                </c:pt>
                <c:pt idx="2106">
                  <c:v>2</c:v>
                </c:pt>
                <c:pt idx="2108">
                  <c:v>1.95</c:v>
                </c:pt>
                <c:pt idx="2110">
                  <c:v>2.27</c:v>
                </c:pt>
                <c:pt idx="2112">
                  <c:v>2.4700000000000002</c:v>
                </c:pt>
                <c:pt idx="2114">
                  <c:v>2.48</c:v>
                </c:pt>
                <c:pt idx="2116">
                  <c:v>2.21</c:v>
                </c:pt>
                <c:pt idx="2118">
                  <c:v>2.6</c:v>
                </c:pt>
                <c:pt idx="2120">
                  <c:v>2.7</c:v>
                </c:pt>
                <c:pt idx="2122">
                  <c:v>2.67</c:v>
                </c:pt>
                <c:pt idx="2124">
                  <c:v>2.8</c:v>
                </c:pt>
                <c:pt idx="2126">
                  <c:v>2.41</c:v>
                </c:pt>
                <c:pt idx="2128">
                  <c:v>2.4300000000000002</c:v>
                </c:pt>
                <c:pt idx="2130">
                  <c:v>2.66</c:v>
                </c:pt>
                <c:pt idx="2132">
                  <c:v>2.77</c:v>
                </c:pt>
                <c:pt idx="2134">
                  <c:v>2.58</c:v>
                </c:pt>
                <c:pt idx="2136">
                  <c:v>3.3</c:v>
                </c:pt>
                <c:pt idx="2138">
                  <c:v>3.08</c:v>
                </c:pt>
                <c:pt idx="2140">
                  <c:v>2.69</c:v>
                </c:pt>
                <c:pt idx="2142">
                  <c:v>2.67</c:v>
                </c:pt>
                <c:pt idx="2144">
                  <c:v>2.77</c:v>
                </c:pt>
                <c:pt idx="2146">
                  <c:v>2.86</c:v>
                </c:pt>
                <c:pt idx="2148">
                  <c:v>3.04</c:v>
                </c:pt>
                <c:pt idx="2150">
                  <c:v>2.99</c:v>
                </c:pt>
                <c:pt idx="2152">
                  <c:v>3.12</c:v>
                </c:pt>
                <c:pt idx="2154">
                  <c:v>3.42</c:v>
                </c:pt>
                <c:pt idx="2156">
                  <c:v>3.45</c:v>
                </c:pt>
                <c:pt idx="2158">
                  <c:v>3.58</c:v>
                </c:pt>
                <c:pt idx="2160">
                  <c:v>3.62</c:v>
                </c:pt>
                <c:pt idx="2162">
                  <c:v>3.22</c:v>
                </c:pt>
                <c:pt idx="2164">
                  <c:v>3.22</c:v>
                </c:pt>
                <c:pt idx="2166">
                  <c:v>3.32</c:v>
                </c:pt>
                <c:pt idx="2168">
                  <c:v>3.24</c:v>
                </c:pt>
                <c:pt idx="2170">
                  <c:v>3</c:v>
                </c:pt>
                <c:pt idx="2172">
                  <c:v>3.04</c:v>
                </c:pt>
                <c:pt idx="2174">
                  <c:v>3.19</c:v>
                </c:pt>
                <c:pt idx="2176">
                  <c:v>3.66</c:v>
                </c:pt>
                <c:pt idx="2178">
                  <c:v>3.56</c:v>
                </c:pt>
                <c:pt idx="2180">
                  <c:v>3.44</c:v>
                </c:pt>
                <c:pt idx="2182">
                  <c:v>3.68</c:v>
                </c:pt>
                <c:pt idx="2184">
                  <c:v>4</c:v>
                </c:pt>
                <c:pt idx="2186">
                  <c:v>4.09</c:v>
                </c:pt>
                <c:pt idx="2188">
                  <c:v>3.85</c:v>
                </c:pt>
                <c:pt idx="2190">
                  <c:v>3.89</c:v>
                </c:pt>
                <c:pt idx="2192">
                  <c:v>4.0599999999999996</c:v>
                </c:pt>
                <c:pt idx="2194">
                  <c:v>3.62</c:v>
                </c:pt>
                <c:pt idx="2195">
                  <c:v>3.92</c:v>
                </c:pt>
                <c:pt idx="2197">
                  <c:v>4.0199999999999996</c:v>
                </c:pt>
                <c:pt idx="2199">
                  <c:v>3.98</c:v>
                </c:pt>
                <c:pt idx="2201">
                  <c:v>4.08</c:v>
                </c:pt>
                <c:pt idx="2203">
                  <c:v>4</c:v>
                </c:pt>
                <c:pt idx="2205">
                  <c:v>4.13</c:v>
                </c:pt>
                <c:pt idx="2207">
                  <c:v>3.68</c:v>
                </c:pt>
                <c:pt idx="2209">
                  <c:v>3.47</c:v>
                </c:pt>
                <c:pt idx="2211">
                  <c:v>4.08</c:v>
                </c:pt>
                <c:pt idx="2213">
                  <c:v>3.38</c:v>
                </c:pt>
                <c:pt idx="2215">
                  <c:v>3.61</c:v>
                </c:pt>
                <c:pt idx="2217">
                  <c:v>4.13</c:v>
                </c:pt>
                <c:pt idx="2219">
                  <c:v>3.62</c:v>
                </c:pt>
                <c:pt idx="2221">
                  <c:v>4.66</c:v>
                </c:pt>
                <c:pt idx="2223">
                  <c:v>3.95</c:v>
                </c:pt>
                <c:pt idx="2225">
                  <c:v>4.5199999999999996</c:v>
                </c:pt>
                <c:pt idx="2227">
                  <c:v>3.82</c:v>
                </c:pt>
                <c:pt idx="2230">
                  <c:v>4.66</c:v>
                </c:pt>
                <c:pt idx="2231">
                  <c:v>3.55</c:v>
                </c:pt>
                <c:pt idx="2233">
                  <c:v>4.71</c:v>
                </c:pt>
                <c:pt idx="2234">
                  <c:v>4.45</c:v>
                </c:pt>
                <c:pt idx="2235">
                  <c:v>4.34</c:v>
                </c:pt>
                <c:pt idx="2237">
                  <c:v>4.46</c:v>
                </c:pt>
                <c:pt idx="2239">
                  <c:v>4.54</c:v>
                </c:pt>
                <c:pt idx="2241">
                  <c:v>4.72</c:v>
                </c:pt>
                <c:pt idx="2243">
                  <c:v>4.08</c:v>
                </c:pt>
                <c:pt idx="2245">
                  <c:v>4.21</c:v>
                </c:pt>
                <c:pt idx="2247">
                  <c:v>4.03</c:v>
                </c:pt>
                <c:pt idx="2249">
                  <c:v>4.05</c:v>
                </c:pt>
                <c:pt idx="2251">
                  <c:v>4.08</c:v>
                </c:pt>
                <c:pt idx="2253">
                  <c:v>4.9400000000000004</c:v>
                </c:pt>
                <c:pt idx="2255">
                  <c:v>5.8</c:v>
                </c:pt>
                <c:pt idx="2256">
                  <c:v>4.75</c:v>
                </c:pt>
                <c:pt idx="2258">
                  <c:v>4.6399999999999997</c:v>
                </c:pt>
                <c:pt idx="2260">
                  <c:v>4.2</c:v>
                </c:pt>
                <c:pt idx="2262">
                  <c:v>5.58</c:v>
                </c:pt>
                <c:pt idx="2264">
                  <c:v>5.08</c:v>
                </c:pt>
                <c:pt idx="2266">
                  <c:v>5.56</c:v>
                </c:pt>
                <c:pt idx="2268">
                  <c:v>5.15</c:v>
                </c:pt>
                <c:pt idx="2270">
                  <c:v>5.52</c:v>
                </c:pt>
                <c:pt idx="2272">
                  <c:v>4.8499999999999996</c:v>
                </c:pt>
                <c:pt idx="2274">
                  <c:v>5.07</c:v>
                </c:pt>
                <c:pt idx="2276">
                  <c:v>3.93</c:v>
                </c:pt>
                <c:pt idx="2278">
                  <c:v>4.34</c:v>
                </c:pt>
                <c:pt idx="2280">
                  <c:v>4.2699999999999996</c:v>
                </c:pt>
                <c:pt idx="2283">
                  <c:v>4.1399999999999997</c:v>
                </c:pt>
                <c:pt idx="2285">
                  <c:v>3.76</c:v>
                </c:pt>
                <c:pt idx="2287">
                  <c:v>3.38</c:v>
                </c:pt>
                <c:pt idx="2289">
                  <c:v>3.98</c:v>
                </c:pt>
                <c:pt idx="2292">
                  <c:v>3.45</c:v>
                </c:pt>
                <c:pt idx="2294">
                  <c:v>3.14</c:v>
                </c:pt>
                <c:pt idx="2296">
                  <c:v>2.59</c:v>
                </c:pt>
                <c:pt idx="2298">
                  <c:v>1.89</c:v>
                </c:pt>
                <c:pt idx="2300">
                  <c:v>3.4</c:v>
                </c:pt>
                <c:pt idx="2302">
                  <c:v>2.68</c:v>
                </c:pt>
                <c:pt idx="2304">
                  <c:v>2.12</c:v>
                </c:pt>
                <c:pt idx="2306">
                  <c:v>3.16</c:v>
                </c:pt>
                <c:pt idx="2308">
                  <c:v>2.4300000000000002</c:v>
                </c:pt>
                <c:pt idx="2310">
                  <c:v>2.16</c:v>
                </c:pt>
                <c:pt idx="2312">
                  <c:v>2.4700000000000002</c:v>
                </c:pt>
                <c:pt idx="2314">
                  <c:v>3.25</c:v>
                </c:pt>
                <c:pt idx="2316">
                  <c:v>3.08</c:v>
                </c:pt>
                <c:pt idx="2318">
                  <c:v>3.31</c:v>
                </c:pt>
                <c:pt idx="2320">
                  <c:v>2.93</c:v>
                </c:pt>
                <c:pt idx="2322">
                  <c:v>3.13</c:v>
                </c:pt>
                <c:pt idx="2324">
                  <c:v>3</c:v>
                </c:pt>
                <c:pt idx="2326">
                  <c:v>3</c:v>
                </c:pt>
                <c:pt idx="2328">
                  <c:v>3.37</c:v>
                </c:pt>
                <c:pt idx="2330">
                  <c:v>3.06</c:v>
                </c:pt>
                <c:pt idx="2332">
                  <c:v>2.68</c:v>
                </c:pt>
                <c:pt idx="2334">
                  <c:v>3.63</c:v>
                </c:pt>
                <c:pt idx="2336">
                  <c:v>2.65</c:v>
                </c:pt>
                <c:pt idx="2338">
                  <c:v>2.86</c:v>
                </c:pt>
                <c:pt idx="2341">
                  <c:v>3.07</c:v>
                </c:pt>
                <c:pt idx="2342">
                  <c:v>2.94</c:v>
                </c:pt>
                <c:pt idx="2344">
                  <c:v>2.93</c:v>
                </c:pt>
                <c:pt idx="2346">
                  <c:v>3.59</c:v>
                </c:pt>
                <c:pt idx="2348">
                  <c:v>3.04</c:v>
                </c:pt>
                <c:pt idx="2350">
                  <c:v>2.27</c:v>
                </c:pt>
                <c:pt idx="2352">
                  <c:v>1.95</c:v>
                </c:pt>
                <c:pt idx="2354">
                  <c:v>1.48</c:v>
                </c:pt>
                <c:pt idx="2356">
                  <c:v>1.28</c:v>
                </c:pt>
                <c:pt idx="2358">
                  <c:v>1.19</c:v>
                </c:pt>
                <c:pt idx="2360">
                  <c:v>1.23</c:v>
                </c:pt>
                <c:pt idx="2362">
                  <c:v>1.23</c:v>
                </c:pt>
                <c:pt idx="2364">
                  <c:v>1.26</c:v>
                </c:pt>
                <c:pt idx="2366">
                  <c:v>1.1100000000000001</c:v>
                </c:pt>
                <c:pt idx="2368">
                  <c:v>1.43</c:v>
                </c:pt>
                <c:pt idx="2370">
                  <c:v>1</c:v>
                </c:pt>
                <c:pt idx="2372">
                  <c:v>1.65</c:v>
                </c:pt>
                <c:pt idx="2374">
                  <c:v>1.33</c:v>
                </c:pt>
                <c:pt idx="2376">
                  <c:v>0.86</c:v>
                </c:pt>
                <c:pt idx="2379">
                  <c:v>0.7</c:v>
                </c:pt>
                <c:pt idx="2381">
                  <c:v>0.79</c:v>
                </c:pt>
                <c:pt idx="2383">
                  <c:v>0.73</c:v>
                </c:pt>
                <c:pt idx="2385">
                  <c:v>0.7</c:v>
                </c:pt>
                <c:pt idx="2387">
                  <c:v>0.81</c:v>
                </c:pt>
                <c:pt idx="2389">
                  <c:v>0.56999999999999995</c:v>
                </c:pt>
                <c:pt idx="2391">
                  <c:v>0.53</c:v>
                </c:pt>
                <c:pt idx="2393">
                  <c:v>0.46</c:v>
                </c:pt>
                <c:pt idx="2395">
                  <c:v>0.79</c:v>
                </c:pt>
                <c:pt idx="2397">
                  <c:v>0.44</c:v>
                </c:pt>
                <c:pt idx="2399">
                  <c:v>0.22</c:v>
                </c:pt>
                <c:pt idx="2401">
                  <c:v>0.23</c:v>
                </c:pt>
                <c:pt idx="2403">
                  <c:v>0.19</c:v>
                </c:pt>
                <c:pt idx="2405">
                  <c:v>0.18</c:v>
                </c:pt>
                <c:pt idx="2407">
                  <c:v>0.21</c:v>
                </c:pt>
                <c:pt idx="2409">
                  <c:v>0.22</c:v>
                </c:pt>
                <c:pt idx="2411">
                  <c:v>0.09</c:v>
                </c:pt>
                <c:pt idx="2413">
                  <c:v>0.13</c:v>
                </c:pt>
                <c:pt idx="2415">
                  <c:v>0.14000000000000001</c:v>
                </c:pt>
                <c:pt idx="2417">
                  <c:v>0.08</c:v>
                </c:pt>
                <c:pt idx="2419">
                  <c:v>0.06</c:v>
                </c:pt>
                <c:pt idx="2421">
                  <c:v>0.1</c:v>
                </c:pt>
                <c:pt idx="2423">
                  <c:v>0.05</c:v>
                </c:pt>
                <c:pt idx="2425">
                  <c:v>0.06</c:v>
                </c:pt>
                <c:pt idx="2427">
                  <c:v>0.05</c:v>
                </c:pt>
                <c:pt idx="2429">
                  <c:v>0.04</c:v>
                </c:pt>
                <c:pt idx="2431">
                  <c:v>0.03</c:v>
                </c:pt>
                <c:pt idx="2433">
                  <c:v>0.05</c:v>
                </c:pt>
                <c:pt idx="2435">
                  <c:v>0.05</c:v>
                </c:pt>
                <c:pt idx="2437">
                  <c:v>0.03</c:v>
                </c:pt>
                <c:pt idx="2439">
                  <c:v>0.01</c:v>
                </c:pt>
                <c:pt idx="2441">
                  <c:v>0.1</c:v>
                </c:pt>
                <c:pt idx="2444">
                  <c:v>0.06</c:v>
                </c:pt>
                <c:pt idx="2445">
                  <c:v>0.05</c:v>
                </c:pt>
                <c:pt idx="2447">
                  <c:v>0.04</c:v>
                </c:pt>
                <c:pt idx="2449">
                  <c:v>0.06</c:v>
                </c:pt>
                <c:pt idx="2451">
                  <c:v>0.08</c:v>
                </c:pt>
                <c:pt idx="2453">
                  <c:v>0.01</c:v>
                </c:pt>
                <c:pt idx="2455">
                  <c:v>0.08</c:v>
                </c:pt>
                <c:pt idx="2457">
                  <c:v>0.04</c:v>
                </c:pt>
                <c:pt idx="2459">
                  <c:v>0.1</c:v>
                </c:pt>
                <c:pt idx="2461">
                  <c:v>0.08</c:v>
                </c:pt>
                <c:pt idx="2463">
                  <c:v>0.08</c:v>
                </c:pt>
                <c:pt idx="2465">
                  <c:v>0.09</c:v>
                </c:pt>
                <c:pt idx="2467">
                  <c:v>0.12</c:v>
                </c:pt>
                <c:pt idx="2469">
                  <c:v>0.09</c:v>
                </c:pt>
                <c:pt idx="2471">
                  <c:v>0.09</c:v>
                </c:pt>
                <c:pt idx="2473">
                  <c:v>0.43</c:v>
                </c:pt>
                <c:pt idx="2475">
                  <c:v>0.3</c:v>
                </c:pt>
                <c:pt idx="2478">
                  <c:v>0.35</c:v>
                </c:pt>
                <c:pt idx="2480">
                  <c:v>0.25</c:v>
                </c:pt>
                <c:pt idx="2484">
                  <c:v>1.04</c:v>
                </c:pt>
                <c:pt idx="2486">
                  <c:v>2.41</c:v>
                </c:pt>
                <c:pt idx="2488">
                  <c:v>2.2799999999999998</c:v>
                </c:pt>
                <c:pt idx="2490">
                  <c:v>2.2599999999999998</c:v>
                </c:pt>
                <c:pt idx="2492">
                  <c:v>2.2999999999999998</c:v>
                </c:pt>
                <c:pt idx="2494">
                  <c:v>2.65</c:v>
                </c:pt>
                <c:pt idx="2496">
                  <c:v>2.2200000000000002</c:v>
                </c:pt>
                <c:pt idx="2498">
                  <c:v>2.7</c:v>
                </c:pt>
                <c:pt idx="2500">
                  <c:v>1.93</c:v>
                </c:pt>
                <c:pt idx="2502">
                  <c:v>1.64</c:v>
                </c:pt>
                <c:pt idx="2504">
                  <c:v>1.45</c:v>
                </c:pt>
                <c:pt idx="2506">
                  <c:v>1.5</c:v>
                </c:pt>
                <c:pt idx="2508">
                  <c:v>1.46</c:v>
                </c:pt>
                <c:pt idx="2510">
                  <c:v>1.65</c:v>
                </c:pt>
                <c:pt idx="2512">
                  <c:v>1.63</c:v>
                </c:pt>
                <c:pt idx="2514">
                  <c:v>1.87</c:v>
                </c:pt>
                <c:pt idx="2516">
                  <c:v>2.04</c:v>
                </c:pt>
                <c:pt idx="2518">
                  <c:v>1.93</c:v>
                </c:pt>
                <c:pt idx="2520">
                  <c:v>1.79</c:v>
                </c:pt>
                <c:pt idx="2522">
                  <c:v>1.62</c:v>
                </c:pt>
                <c:pt idx="2524">
                  <c:v>1.54</c:v>
                </c:pt>
                <c:pt idx="2526">
                  <c:v>1.93</c:v>
                </c:pt>
                <c:pt idx="2528">
                  <c:v>1.64</c:v>
                </c:pt>
                <c:pt idx="2530">
                  <c:v>1.92</c:v>
                </c:pt>
                <c:pt idx="2532">
                  <c:v>1.99</c:v>
                </c:pt>
                <c:pt idx="2534">
                  <c:v>1.73</c:v>
                </c:pt>
                <c:pt idx="2536">
                  <c:v>2.04</c:v>
                </c:pt>
                <c:pt idx="2538">
                  <c:v>1.8</c:v>
                </c:pt>
                <c:pt idx="2540">
                  <c:v>2.27</c:v>
                </c:pt>
                <c:pt idx="2542">
                  <c:v>2.33</c:v>
                </c:pt>
                <c:pt idx="2544">
                  <c:v>2.2400000000000002</c:v>
                </c:pt>
                <c:pt idx="2546">
                  <c:v>2.31</c:v>
                </c:pt>
                <c:pt idx="2548">
                  <c:v>2.12</c:v>
                </c:pt>
                <c:pt idx="2550">
                  <c:v>2.2999999999999998</c:v>
                </c:pt>
                <c:pt idx="2552">
                  <c:v>2.2799999999999998</c:v>
                </c:pt>
                <c:pt idx="2554">
                  <c:v>1.99</c:v>
                </c:pt>
                <c:pt idx="2556">
                  <c:v>2.15</c:v>
                </c:pt>
                <c:pt idx="2558">
                  <c:v>2.04</c:v>
                </c:pt>
                <c:pt idx="2560">
                  <c:v>2</c:v>
                </c:pt>
                <c:pt idx="2562">
                  <c:v>2.1</c:v>
                </c:pt>
                <c:pt idx="2564">
                  <c:v>2.4900000000000002</c:v>
                </c:pt>
                <c:pt idx="2566">
                  <c:v>2.2000000000000002</c:v>
                </c:pt>
                <c:pt idx="2568">
                  <c:v>2.38</c:v>
                </c:pt>
                <c:pt idx="2570">
                  <c:v>2.4500000000000002</c:v>
                </c:pt>
                <c:pt idx="2572">
                  <c:v>2.68</c:v>
                </c:pt>
                <c:pt idx="2574">
                  <c:v>2.4500000000000002</c:v>
                </c:pt>
                <c:pt idx="2576">
                  <c:v>2.72</c:v>
                </c:pt>
                <c:pt idx="2578">
                  <c:v>2.66</c:v>
                </c:pt>
                <c:pt idx="2580">
                  <c:v>2.81</c:v>
                </c:pt>
                <c:pt idx="2582">
                  <c:v>3.09</c:v>
                </c:pt>
                <c:pt idx="2584">
                  <c:v>3.04</c:v>
                </c:pt>
                <c:pt idx="2586">
                  <c:v>3.11</c:v>
                </c:pt>
                <c:pt idx="2588">
                  <c:v>3.14</c:v>
                </c:pt>
                <c:pt idx="2590">
                  <c:v>3.15</c:v>
                </c:pt>
                <c:pt idx="2592">
                  <c:v>3.07</c:v>
                </c:pt>
                <c:pt idx="2594">
                  <c:v>3.18</c:v>
                </c:pt>
                <c:pt idx="2596">
                  <c:v>3.01</c:v>
                </c:pt>
                <c:pt idx="2598">
                  <c:v>2.7</c:v>
                </c:pt>
                <c:pt idx="2600">
                  <c:v>2.88</c:v>
                </c:pt>
                <c:pt idx="2602">
                  <c:v>2.78</c:v>
                </c:pt>
                <c:pt idx="2604">
                  <c:v>3.01</c:v>
                </c:pt>
                <c:pt idx="2606">
                  <c:v>2.99</c:v>
                </c:pt>
                <c:pt idx="2608">
                  <c:v>3.03</c:v>
                </c:pt>
                <c:pt idx="2610">
                  <c:v>2.93</c:v>
                </c:pt>
                <c:pt idx="2612">
                  <c:v>3.35</c:v>
                </c:pt>
                <c:pt idx="2614">
                  <c:v>2.75</c:v>
                </c:pt>
                <c:pt idx="2616">
                  <c:v>3.16</c:v>
                </c:pt>
                <c:pt idx="2618">
                  <c:v>3.06</c:v>
                </c:pt>
                <c:pt idx="2620">
                  <c:v>2.39</c:v>
                </c:pt>
                <c:pt idx="2622">
                  <c:v>2.57</c:v>
                </c:pt>
                <c:pt idx="2624">
                  <c:v>3.42</c:v>
                </c:pt>
                <c:pt idx="2626">
                  <c:v>3.5</c:v>
                </c:pt>
                <c:pt idx="2628">
                  <c:v>4.43</c:v>
                </c:pt>
                <c:pt idx="2630">
                  <c:v>4.13</c:v>
                </c:pt>
                <c:pt idx="2632">
                  <c:v>3.96</c:v>
                </c:pt>
                <c:pt idx="2634">
                  <c:v>4.42</c:v>
                </c:pt>
                <c:pt idx="2636">
                  <c:v>4.46</c:v>
                </c:pt>
                <c:pt idx="2638">
                  <c:v>4.29</c:v>
                </c:pt>
                <c:pt idx="2640">
                  <c:v>4.67</c:v>
                </c:pt>
                <c:pt idx="2642">
                  <c:v>5.23</c:v>
                </c:pt>
                <c:pt idx="2646">
                  <c:v>4.32</c:v>
                </c:pt>
                <c:pt idx="2648">
                  <c:v>5.28</c:v>
                </c:pt>
                <c:pt idx="2650">
                  <c:v>5.61</c:v>
                </c:pt>
                <c:pt idx="2652">
                  <c:v>5.44</c:v>
                </c:pt>
                <c:pt idx="2654">
                  <c:v>5.92</c:v>
                </c:pt>
                <c:pt idx="2656">
                  <c:v>5.16</c:v>
                </c:pt>
                <c:pt idx="2658">
                  <c:v>6.3</c:v>
                </c:pt>
                <c:pt idx="2659">
                  <c:v>6.89</c:v>
                </c:pt>
                <c:pt idx="2661">
                  <c:v>5.74</c:v>
                </c:pt>
                <c:pt idx="2663">
                  <c:v>5.67</c:v>
                </c:pt>
                <c:pt idx="2665">
                  <c:v>5.08</c:v>
                </c:pt>
                <c:pt idx="2667">
                  <c:v>6.62</c:v>
                </c:pt>
                <c:pt idx="2669">
                  <c:v>5.52</c:v>
                </c:pt>
                <c:pt idx="2671">
                  <c:v>5.0999999999999996</c:v>
                </c:pt>
                <c:pt idx="2674">
                  <c:v>4.66</c:v>
                </c:pt>
                <c:pt idx="2676">
                  <c:v>4.76</c:v>
                </c:pt>
                <c:pt idx="2678">
                  <c:v>3.3</c:v>
                </c:pt>
                <c:pt idx="2680">
                  <c:v>3.35</c:v>
                </c:pt>
                <c:pt idx="2682">
                  <c:v>2.27</c:v>
                </c:pt>
                <c:pt idx="2688">
                  <c:v>1.56</c:v>
                </c:pt>
                <c:pt idx="2690">
                  <c:v>1.56</c:v>
                </c:pt>
                <c:pt idx="2692">
                  <c:v>1.85</c:v>
                </c:pt>
                <c:pt idx="2694">
                  <c:v>1.74</c:v>
                </c:pt>
                <c:pt idx="2696">
                  <c:v>1.67</c:v>
                </c:pt>
                <c:pt idx="2698">
                  <c:v>1.55</c:v>
                </c:pt>
                <c:pt idx="2700">
                  <c:v>1.8</c:v>
                </c:pt>
                <c:pt idx="2702">
                  <c:v>1.52</c:v>
                </c:pt>
                <c:pt idx="2704">
                  <c:v>1.9</c:v>
                </c:pt>
                <c:pt idx="2706">
                  <c:v>2.0499999999999998</c:v>
                </c:pt>
                <c:pt idx="2708">
                  <c:v>1.88</c:v>
                </c:pt>
                <c:pt idx="2710">
                  <c:v>1.91</c:v>
                </c:pt>
                <c:pt idx="2712">
                  <c:v>2.06</c:v>
                </c:pt>
                <c:pt idx="2714">
                  <c:v>1.97</c:v>
                </c:pt>
                <c:pt idx="2716">
                  <c:v>1.25</c:v>
                </c:pt>
                <c:pt idx="2718">
                  <c:v>1.74</c:v>
                </c:pt>
                <c:pt idx="2720">
                  <c:v>2.0299999999999998</c:v>
                </c:pt>
                <c:pt idx="2722">
                  <c:v>1.91</c:v>
                </c:pt>
                <c:pt idx="2724">
                  <c:v>1.82</c:v>
                </c:pt>
                <c:pt idx="2726">
                  <c:v>1.74</c:v>
                </c:pt>
                <c:pt idx="2728">
                  <c:v>1.18</c:v>
                </c:pt>
                <c:pt idx="2730">
                  <c:v>1.07</c:v>
                </c:pt>
                <c:pt idx="2732">
                  <c:v>0.85</c:v>
                </c:pt>
                <c:pt idx="2734">
                  <c:v>0.63</c:v>
                </c:pt>
                <c:pt idx="2736">
                  <c:v>0.78</c:v>
                </c:pt>
                <c:pt idx="2738">
                  <c:v>0.75</c:v>
                </c:pt>
                <c:pt idx="2740">
                  <c:v>0.88</c:v>
                </c:pt>
                <c:pt idx="2742">
                  <c:v>1.06</c:v>
                </c:pt>
                <c:pt idx="2744">
                  <c:v>1.1200000000000001</c:v>
                </c:pt>
                <c:pt idx="2746">
                  <c:v>1.3</c:v>
                </c:pt>
                <c:pt idx="2748">
                  <c:v>1.55</c:v>
                </c:pt>
                <c:pt idx="2750">
                  <c:v>1.28</c:v>
                </c:pt>
                <c:pt idx="2752">
                  <c:v>0.95</c:v>
                </c:pt>
                <c:pt idx="2754">
                  <c:v>0.84</c:v>
                </c:pt>
                <c:pt idx="2756">
                  <c:v>0.75</c:v>
                </c:pt>
                <c:pt idx="2758">
                  <c:v>0.64</c:v>
                </c:pt>
                <c:pt idx="2760">
                  <c:v>0.69</c:v>
                </c:pt>
                <c:pt idx="2763">
                  <c:v>1.1499999999999999</c:v>
                </c:pt>
                <c:pt idx="2765">
                  <c:v>1.1599999999999999</c:v>
                </c:pt>
                <c:pt idx="2769">
                  <c:v>1.22</c:v>
                </c:pt>
                <c:pt idx="2771">
                  <c:v>1.31</c:v>
                </c:pt>
                <c:pt idx="2773">
                  <c:v>1.33</c:v>
                </c:pt>
                <c:pt idx="2775">
                  <c:v>1.2</c:v>
                </c:pt>
                <c:pt idx="2777">
                  <c:v>1.36</c:v>
                </c:pt>
                <c:pt idx="2779">
                  <c:v>1.38</c:v>
                </c:pt>
                <c:pt idx="2781">
                  <c:v>1.35</c:v>
                </c:pt>
                <c:pt idx="2783">
                  <c:v>1.5</c:v>
                </c:pt>
                <c:pt idx="2785">
                  <c:v>1.47</c:v>
                </c:pt>
                <c:pt idx="2787">
                  <c:v>1.55</c:v>
                </c:pt>
                <c:pt idx="2789">
                  <c:v>1.34</c:v>
                </c:pt>
                <c:pt idx="2791">
                  <c:v>1.1000000000000001</c:v>
                </c:pt>
                <c:pt idx="2793">
                  <c:v>1.3</c:v>
                </c:pt>
                <c:pt idx="2795">
                  <c:v>0.59</c:v>
                </c:pt>
                <c:pt idx="2797">
                  <c:v>1.32</c:v>
                </c:pt>
                <c:pt idx="2799">
                  <c:v>1.49</c:v>
                </c:pt>
                <c:pt idx="2801">
                  <c:v>1.88</c:v>
                </c:pt>
                <c:pt idx="2803">
                  <c:v>1.86</c:v>
                </c:pt>
                <c:pt idx="2805">
                  <c:v>1.91</c:v>
                </c:pt>
                <c:pt idx="2807">
                  <c:v>1.89</c:v>
                </c:pt>
                <c:pt idx="2809">
                  <c:v>2.06</c:v>
                </c:pt>
                <c:pt idx="2811">
                  <c:v>2.19</c:v>
                </c:pt>
                <c:pt idx="2813">
                  <c:v>2</c:v>
                </c:pt>
                <c:pt idx="2815">
                  <c:v>2.0099999999999998</c:v>
                </c:pt>
                <c:pt idx="2817">
                  <c:v>2.14</c:v>
                </c:pt>
                <c:pt idx="2819">
                  <c:v>2.02</c:v>
                </c:pt>
                <c:pt idx="2821">
                  <c:v>2.15</c:v>
                </c:pt>
                <c:pt idx="2823">
                  <c:v>1.97</c:v>
                </c:pt>
                <c:pt idx="2825">
                  <c:v>1.85</c:v>
                </c:pt>
                <c:pt idx="2827">
                  <c:v>1.93</c:v>
                </c:pt>
                <c:pt idx="2829">
                  <c:v>1.66</c:v>
                </c:pt>
                <c:pt idx="2831">
                  <c:v>1.82</c:v>
                </c:pt>
                <c:pt idx="2833">
                  <c:v>1.94</c:v>
                </c:pt>
                <c:pt idx="2835">
                  <c:v>1.84</c:v>
                </c:pt>
                <c:pt idx="2837">
                  <c:v>1.96</c:v>
                </c:pt>
                <c:pt idx="2839">
                  <c:v>1.1100000000000001</c:v>
                </c:pt>
                <c:pt idx="2841">
                  <c:v>1.95</c:v>
                </c:pt>
                <c:pt idx="2843">
                  <c:v>1.92</c:v>
                </c:pt>
                <c:pt idx="2845">
                  <c:v>2.12</c:v>
                </c:pt>
                <c:pt idx="2847">
                  <c:v>2.1</c:v>
                </c:pt>
                <c:pt idx="2851">
                  <c:v>2.21</c:v>
                </c:pt>
                <c:pt idx="2853">
                  <c:v>2.13</c:v>
                </c:pt>
                <c:pt idx="2855">
                  <c:v>2.39</c:v>
                </c:pt>
                <c:pt idx="2857">
                  <c:v>2.2400000000000002</c:v>
                </c:pt>
                <c:pt idx="2859">
                  <c:v>2.38</c:v>
                </c:pt>
                <c:pt idx="2861">
                  <c:v>2.4</c:v>
                </c:pt>
                <c:pt idx="2863">
                  <c:v>2.29</c:v>
                </c:pt>
                <c:pt idx="2865">
                  <c:v>2.35</c:v>
                </c:pt>
                <c:pt idx="2867">
                  <c:v>2.4700000000000002</c:v>
                </c:pt>
                <c:pt idx="2869">
                  <c:v>2.2599999999999998</c:v>
                </c:pt>
                <c:pt idx="2871">
                  <c:v>2.29</c:v>
                </c:pt>
                <c:pt idx="2873">
                  <c:v>2.11</c:v>
                </c:pt>
                <c:pt idx="2875">
                  <c:v>2.09</c:v>
                </c:pt>
                <c:pt idx="2877">
                  <c:v>2.42</c:v>
                </c:pt>
                <c:pt idx="2879">
                  <c:v>2.5</c:v>
                </c:pt>
                <c:pt idx="2881">
                  <c:v>2.5499999999999998</c:v>
                </c:pt>
                <c:pt idx="2883">
                  <c:v>2.3199999999999998</c:v>
                </c:pt>
                <c:pt idx="2885">
                  <c:v>2.4500000000000002</c:v>
                </c:pt>
                <c:pt idx="2887">
                  <c:v>0.66</c:v>
                </c:pt>
                <c:pt idx="2889">
                  <c:v>2.42</c:v>
                </c:pt>
                <c:pt idx="2893">
                  <c:v>2.86</c:v>
                </c:pt>
                <c:pt idx="2897">
                  <c:v>2.4500000000000002</c:v>
                </c:pt>
                <c:pt idx="2899">
                  <c:v>2.34</c:v>
                </c:pt>
                <c:pt idx="2901">
                  <c:v>2.63</c:v>
                </c:pt>
                <c:pt idx="2903">
                  <c:v>2.14</c:v>
                </c:pt>
                <c:pt idx="2905">
                  <c:v>2.37</c:v>
                </c:pt>
                <c:pt idx="2907">
                  <c:v>2.23</c:v>
                </c:pt>
                <c:pt idx="2909">
                  <c:v>2.3199999999999998</c:v>
                </c:pt>
                <c:pt idx="2911">
                  <c:v>2.04</c:v>
                </c:pt>
                <c:pt idx="2913">
                  <c:v>2.1800000000000002</c:v>
                </c:pt>
                <c:pt idx="2915">
                  <c:v>1.93</c:v>
                </c:pt>
                <c:pt idx="2917">
                  <c:v>2.0099999999999998</c:v>
                </c:pt>
                <c:pt idx="2919">
                  <c:v>2.1</c:v>
                </c:pt>
                <c:pt idx="2921">
                  <c:v>1.82</c:v>
                </c:pt>
                <c:pt idx="2923">
                  <c:v>2.6539999999999999</c:v>
                </c:pt>
                <c:pt idx="2925">
                  <c:v>2.66</c:v>
                </c:pt>
                <c:pt idx="2927">
                  <c:v>2.617</c:v>
                </c:pt>
                <c:pt idx="2929">
                  <c:v>2.7469999999999999</c:v>
                </c:pt>
                <c:pt idx="2931">
                  <c:v>2.7149999999999999</c:v>
                </c:pt>
                <c:pt idx="2933">
                  <c:v>2.379</c:v>
                </c:pt>
                <c:pt idx="2935">
                  <c:v>2.59</c:v>
                </c:pt>
                <c:pt idx="2937">
                  <c:v>2.6419999999999999</c:v>
                </c:pt>
                <c:pt idx="2939">
                  <c:v>2.6560000000000001</c:v>
                </c:pt>
                <c:pt idx="2941">
                  <c:v>2.69</c:v>
                </c:pt>
                <c:pt idx="2943">
                  <c:v>2.6</c:v>
                </c:pt>
                <c:pt idx="2945">
                  <c:v>2.8740000000000001</c:v>
                </c:pt>
                <c:pt idx="2947">
                  <c:v>2.5499999999999998</c:v>
                </c:pt>
                <c:pt idx="2949">
                  <c:v>2.7949999999999999</c:v>
                </c:pt>
                <c:pt idx="2951">
                  <c:v>3.1040000000000001</c:v>
                </c:pt>
                <c:pt idx="2953">
                  <c:v>2.6</c:v>
                </c:pt>
                <c:pt idx="2955">
                  <c:v>2.8359999999999999</c:v>
                </c:pt>
                <c:pt idx="2957">
                  <c:v>3.6040000000000001</c:v>
                </c:pt>
                <c:pt idx="2959">
                  <c:v>4.0170000000000003</c:v>
                </c:pt>
                <c:pt idx="2961">
                  <c:v>3.4860000000000002</c:v>
                </c:pt>
                <c:pt idx="2965">
                  <c:v>4.0339999999999998</c:v>
                </c:pt>
                <c:pt idx="2967">
                  <c:v>4.758</c:v>
                </c:pt>
                <c:pt idx="2969">
                  <c:v>4.4720000000000004</c:v>
                </c:pt>
                <c:pt idx="2971">
                  <c:v>4.8010000000000002</c:v>
                </c:pt>
                <c:pt idx="2973">
                  <c:v>4.8159999999999998</c:v>
                </c:pt>
                <c:pt idx="2975">
                  <c:v>2.41</c:v>
                </c:pt>
                <c:pt idx="2977">
                  <c:v>4.7210000000000001</c:v>
                </c:pt>
                <c:pt idx="2979">
                  <c:v>4.8319999999999999</c:v>
                </c:pt>
                <c:pt idx="2981">
                  <c:v>3.871</c:v>
                </c:pt>
                <c:pt idx="2983">
                  <c:v>7.4130000000000003</c:v>
                </c:pt>
                <c:pt idx="2985">
                  <c:v>4.92</c:v>
                </c:pt>
                <c:pt idx="2987">
                  <c:v>2.8010000000000002</c:v>
                </c:pt>
                <c:pt idx="2989">
                  <c:v>2.996</c:v>
                </c:pt>
                <c:pt idx="2991">
                  <c:v>4.0289999999999999</c:v>
                </c:pt>
                <c:pt idx="2993">
                  <c:v>4.7990000000000004</c:v>
                </c:pt>
                <c:pt idx="2995">
                  <c:v>3.9830000000000001</c:v>
                </c:pt>
                <c:pt idx="2997">
                  <c:v>3.7949999999999999</c:v>
                </c:pt>
                <c:pt idx="2999">
                  <c:v>3.3439999999999999</c:v>
                </c:pt>
                <c:pt idx="3001">
                  <c:v>3.02</c:v>
                </c:pt>
                <c:pt idx="3003">
                  <c:v>5.407</c:v>
                </c:pt>
                <c:pt idx="3005">
                  <c:v>2.8140000000000001</c:v>
                </c:pt>
                <c:pt idx="3007">
                  <c:v>0.96499999999999997</c:v>
                </c:pt>
                <c:pt idx="3010">
                  <c:v>7.7679999999999998</c:v>
                </c:pt>
                <c:pt idx="3012">
                  <c:v>2.181</c:v>
                </c:pt>
                <c:pt idx="3014">
                  <c:v>4.58</c:v>
                </c:pt>
                <c:pt idx="3016">
                  <c:v>3.23</c:v>
                </c:pt>
                <c:pt idx="3018">
                  <c:v>3.0830000000000002</c:v>
                </c:pt>
                <c:pt idx="3020">
                  <c:v>2.7050000000000001</c:v>
                </c:pt>
                <c:pt idx="3022">
                  <c:v>1.5369999999999999</c:v>
                </c:pt>
                <c:pt idx="3024">
                  <c:v>2.8330000000000002</c:v>
                </c:pt>
                <c:pt idx="3026">
                  <c:v>3.044</c:v>
                </c:pt>
                <c:pt idx="3028">
                  <c:v>2.7029999999999998</c:v>
                </c:pt>
                <c:pt idx="3030">
                  <c:v>3.1339999999999999</c:v>
                </c:pt>
                <c:pt idx="3032">
                  <c:v>3.09</c:v>
                </c:pt>
                <c:pt idx="3034">
                  <c:v>3.238</c:v>
                </c:pt>
                <c:pt idx="3036">
                  <c:v>3.6579999999999999</c:v>
                </c:pt>
                <c:pt idx="3038">
                  <c:v>2.827</c:v>
                </c:pt>
                <c:pt idx="3040">
                  <c:v>2.8</c:v>
                </c:pt>
                <c:pt idx="3042">
                  <c:v>2.3210000000000002</c:v>
                </c:pt>
                <c:pt idx="3044">
                  <c:v>2.4660000000000002</c:v>
                </c:pt>
                <c:pt idx="3046">
                  <c:v>2.2120000000000002</c:v>
                </c:pt>
                <c:pt idx="3048">
                  <c:v>3.331</c:v>
                </c:pt>
                <c:pt idx="3050">
                  <c:v>3.8570000000000002</c:v>
                </c:pt>
                <c:pt idx="3052">
                  <c:v>2.3410000000000002</c:v>
                </c:pt>
                <c:pt idx="3054">
                  <c:v>2.4969999999999999</c:v>
                </c:pt>
                <c:pt idx="3056">
                  <c:v>1.4339999999999999</c:v>
                </c:pt>
                <c:pt idx="3058">
                  <c:v>2.238</c:v>
                </c:pt>
                <c:pt idx="3060">
                  <c:v>2.4980000000000002</c:v>
                </c:pt>
                <c:pt idx="3062">
                  <c:v>3.0579999999999998</c:v>
                </c:pt>
                <c:pt idx="3064">
                  <c:v>3.117</c:v>
                </c:pt>
                <c:pt idx="3066">
                  <c:v>2.38</c:v>
                </c:pt>
                <c:pt idx="3068">
                  <c:v>2.1629999999999998</c:v>
                </c:pt>
                <c:pt idx="3072">
                  <c:v>1.3939999999999999</c:v>
                </c:pt>
                <c:pt idx="3074">
                  <c:v>1.736</c:v>
                </c:pt>
                <c:pt idx="3076">
                  <c:v>1.3160000000000001</c:v>
                </c:pt>
                <c:pt idx="3078">
                  <c:v>1.986</c:v>
                </c:pt>
                <c:pt idx="3081">
                  <c:v>1.1850000000000001</c:v>
                </c:pt>
                <c:pt idx="3083">
                  <c:v>0.94899999999999995</c:v>
                </c:pt>
                <c:pt idx="3085">
                  <c:v>0.54800000000000004</c:v>
                </c:pt>
                <c:pt idx="3087">
                  <c:v>0.64800000000000002</c:v>
                </c:pt>
                <c:pt idx="3089">
                  <c:v>0.73899999999999999</c:v>
                </c:pt>
                <c:pt idx="3091">
                  <c:v>0.90700000000000003</c:v>
                </c:pt>
                <c:pt idx="3094">
                  <c:v>1.08</c:v>
                </c:pt>
                <c:pt idx="3096">
                  <c:v>1.339</c:v>
                </c:pt>
                <c:pt idx="3098">
                  <c:v>0.77100000000000002</c:v>
                </c:pt>
                <c:pt idx="3100">
                  <c:v>1.8979999999999999</c:v>
                </c:pt>
                <c:pt idx="3102">
                  <c:v>1.3120000000000001</c:v>
                </c:pt>
                <c:pt idx="3104">
                  <c:v>1.9159999999999999</c:v>
                </c:pt>
                <c:pt idx="3106">
                  <c:v>1.746</c:v>
                </c:pt>
                <c:pt idx="3108">
                  <c:v>2.4009999999999998</c:v>
                </c:pt>
                <c:pt idx="3110">
                  <c:v>2.1930000000000001</c:v>
                </c:pt>
                <c:pt idx="3112">
                  <c:v>2.23</c:v>
                </c:pt>
                <c:pt idx="3114">
                  <c:v>2.1880000000000002</c:v>
                </c:pt>
                <c:pt idx="3116">
                  <c:v>2.069</c:v>
                </c:pt>
                <c:pt idx="3118">
                  <c:v>1.9730000000000001</c:v>
                </c:pt>
                <c:pt idx="3120">
                  <c:v>1.6459999999999999</c:v>
                </c:pt>
                <c:pt idx="3122">
                  <c:v>1.62</c:v>
                </c:pt>
                <c:pt idx="3124">
                  <c:v>1.6659999999999999</c:v>
                </c:pt>
                <c:pt idx="3126">
                  <c:v>1.704</c:v>
                </c:pt>
                <c:pt idx="3128">
                  <c:v>2.0680000000000001</c:v>
                </c:pt>
                <c:pt idx="3130">
                  <c:v>1.794</c:v>
                </c:pt>
                <c:pt idx="3132">
                  <c:v>1.6160000000000001</c:v>
                </c:pt>
                <c:pt idx="3135">
                  <c:v>1.534</c:v>
                </c:pt>
                <c:pt idx="3136">
                  <c:v>1.61</c:v>
                </c:pt>
                <c:pt idx="3138">
                  <c:v>1.3660000000000001</c:v>
                </c:pt>
                <c:pt idx="3140">
                  <c:v>0.94799999999999995</c:v>
                </c:pt>
                <c:pt idx="3142">
                  <c:v>0.50700000000000001</c:v>
                </c:pt>
                <c:pt idx="3144">
                  <c:v>1.843</c:v>
                </c:pt>
                <c:pt idx="3146">
                  <c:v>0.74099999999999999</c:v>
                </c:pt>
                <c:pt idx="3150">
                  <c:v>0.91600000000000004</c:v>
                </c:pt>
                <c:pt idx="3152">
                  <c:v>1.226</c:v>
                </c:pt>
                <c:pt idx="3154">
                  <c:v>1.1439999999999999</c:v>
                </c:pt>
                <c:pt idx="3156">
                  <c:v>1.9430000000000001</c:v>
                </c:pt>
                <c:pt idx="3158">
                  <c:v>0.90400000000000003</c:v>
                </c:pt>
                <c:pt idx="3160">
                  <c:v>1.2470000000000001</c:v>
                </c:pt>
                <c:pt idx="3162">
                  <c:v>1.42</c:v>
                </c:pt>
                <c:pt idx="3164">
                  <c:v>1.4730000000000001</c:v>
                </c:pt>
                <c:pt idx="3166">
                  <c:v>1.2989999999999999</c:v>
                </c:pt>
                <c:pt idx="3168">
                  <c:v>0.66700000000000004</c:v>
                </c:pt>
                <c:pt idx="3170">
                  <c:v>0.85499999999999998</c:v>
                </c:pt>
                <c:pt idx="3172">
                  <c:v>0.59599999999999997</c:v>
                </c:pt>
                <c:pt idx="3174">
                  <c:v>0.97599999999999998</c:v>
                </c:pt>
                <c:pt idx="3176">
                  <c:v>0.95299999999999996</c:v>
                </c:pt>
                <c:pt idx="3178">
                  <c:v>1.546</c:v>
                </c:pt>
                <c:pt idx="3180">
                  <c:v>0.997</c:v>
                </c:pt>
                <c:pt idx="3182">
                  <c:v>0.91900000000000004</c:v>
                </c:pt>
                <c:pt idx="3184">
                  <c:v>0.94</c:v>
                </c:pt>
                <c:pt idx="3186">
                  <c:v>1.278</c:v>
                </c:pt>
                <c:pt idx="3188">
                  <c:v>1.1240000000000001</c:v>
                </c:pt>
                <c:pt idx="3190">
                  <c:v>1.167</c:v>
                </c:pt>
                <c:pt idx="3192">
                  <c:v>1.2829999999999999</c:v>
                </c:pt>
                <c:pt idx="3194">
                  <c:v>1.1739999999999999</c:v>
                </c:pt>
                <c:pt idx="3196">
                  <c:v>1.601</c:v>
                </c:pt>
                <c:pt idx="3200">
                  <c:v>1.2669999999999999</c:v>
                </c:pt>
                <c:pt idx="3202">
                  <c:v>0.14399999999999999</c:v>
                </c:pt>
                <c:pt idx="3204">
                  <c:v>1.282</c:v>
                </c:pt>
                <c:pt idx="3206">
                  <c:v>1.7330000000000001</c:v>
                </c:pt>
                <c:pt idx="3208">
                  <c:v>1.556</c:v>
                </c:pt>
                <c:pt idx="3210">
                  <c:v>0.96599999999999997</c:v>
                </c:pt>
                <c:pt idx="3212">
                  <c:v>1.274</c:v>
                </c:pt>
                <c:pt idx="3214">
                  <c:v>0.96299999999999997</c:v>
                </c:pt>
                <c:pt idx="3216">
                  <c:v>1.4330000000000001</c:v>
                </c:pt>
                <c:pt idx="3218">
                  <c:v>1.82</c:v>
                </c:pt>
                <c:pt idx="3220">
                  <c:v>1.37</c:v>
                </c:pt>
                <c:pt idx="3222">
                  <c:v>1.5149999999999999</c:v>
                </c:pt>
                <c:pt idx="3224">
                  <c:v>1.1950000000000001</c:v>
                </c:pt>
                <c:pt idx="3226">
                  <c:v>1.8839999999999999</c:v>
                </c:pt>
                <c:pt idx="3228">
                  <c:v>1.768</c:v>
                </c:pt>
                <c:pt idx="3230">
                  <c:v>2.044</c:v>
                </c:pt>
                <c:pt idx="3232">
                  <c:v>1.893</c:v>
                </c:pt>
                <c:pt idx="3234">
                  <c:v>2.4319999999999999</c:v>
                </c:pt>
                <c:pt idx="3236">
                  <c:v>1.802</c:v>
                </c:pt>
                <c:pt idx="3238">
                  <c:v>1.681</c:v>
                </c:pt>
                <c:pt idx="3240">
                  <c:v>2.9860000000000002</c:v>
                </c:pt>
                <c:pt idx="3242">
                  <c:v>0.67600000000000005</c:v>
                </c:pt>
                <c:pt idx="3244">
                  <c:v>1.681</c:v>
                </c:pt>
                <c:pt idx="3246">
                  <c:v>2.6349999999999998</c:v>
                </c:pt>
                <c:pt idx="3248">
                  <c:v>2.222</c:v>
                </c:pt>
                <c:pt idx="3250">
                  <c:v>2.988</c:v>
                </c:pt>
                <c:pt idx="3252">
                  <c:v>2.82</c:v>
                </c:pt>
                <c:pt idx="3254">
                  <c:v>2.5049999999999999</c:v>
                </c:pt>
                <c:pt idx="3256">
                  <c:v>2.2210000000000001</c:v>
                </c:pt>
                <c:pt idx="3264">
                  <c:v>2.423</c:v>
                </c:pt>
                <c:pt idx="3266">
                  <c:v>2.5219999999999998</c:v>
                </c:pt>
                <c:pt idx="3268">
                  <c:v>3.238</c:v>
                </c:pt>
                <c:pt idx="3270">
                  <c:v>2.903</c:v>
                </c:pt>
                <c:pt idx="3272">
                  <c:v>3.242</c:v>
                </c:pt>
                <c:pt idx="3274">
                  <c:v>3.1589999999999998</c:v>
                </c:pt>
                <c:pt idx="3276">
                  <c:v>3.1070000000000002</c:v>
                </c:pt>
                <c:pt idx="3278">
                  <c:v>2.97</c:v>
                </c:pt>
                <c:pt idx="3280">
                  <c:v>3.242</c:v>
                </c:pt>
                <c:pt idx="3282">
                  <c:v>4.016</c:v>
                </c:pt>
                <c:pt idx="3284">
                  <c:v>3.7040000000000002</c:v>
                </c:pt>
                <c:pt idx="3286">
                  <c:v>3.8170000000000002</c:v>
                </c:pt>
                <c:pt idx="3288">
                  <c:v>3.7069999999999999</c:v>
                </c:pt>
                <c:pt idx="3290">
                  <c:v>3.0840000000000001</c:v>
                </c:pt>
                <c:pt idx="3292">
                  <c:v>3.1989999999999998</c:v>
                </c:pt>
                <c:pt idx="3294">
                  <c:v>3.3879999999999999</c:v>
                </c:pt>
                <c:pt idx="3296">
                  <c:v>3.5939999999999999</c:v>
                </c:pt>
                <c:pt idx="3298">
                  <c:v>2.9729999999999999</c:v>
                </c:pt>
                <c:pt idx="3300">
                  <c:v>3.4089999999999998</c:v>
                </c:pt>
                <c:pt idx="3302">
                  <c:v>3.8679999999999999</c:v>
                </c:pt>
                <c:pt idx="3304">
                  <c:v>3.343</c:v>
                </c:pt>
                <c:pt idx="3306">
                  <c:v>3.129</c:v>
                </c:pt>
                <c:pt idx="3308">
                  <c:v>3.7130000000000001</c:v>
                </c:pt>
                <c:pt idx="3310">
                  <c:v>4.1079999999999997</c:v>
                </c:pt>
                <c:pt idx="3312">
                  <c:v>3.871</c:v>
                </c:pt>
                <c:pt idx="3314">
                  <c:v>3.5750000000000002</c:v>
                </c:pt>
                <c:pt idx="3316">
                  <c:v>3.8479999999999999</c:v>
                </c:pt>
                <c:pt idx="3318">
                  <c:v>3.7330000000000001</c:v>
                </c:pt>
                <c:pt idx="3320">
                  <c:v>3.6150000000000002</c:v>
                </c:pt>
                <c:pt idx="3322">
                  <c:v>3.1160000000000001</c:v>
                </c:pt>
                <c:pt idx="3324">
                  <c:v>3.3959999999999999</c:v>
                </c:pt>
                <c:pt idx="3326">
                  <c:v>3.6269999999999998</c:v>
                </c:pt>
                <c:pt idx="3328">
                  <c:v>3.2970000000000002</c:v>
                </c:pt>
                <c:pt idx="3330">
                  <c:v>3.8460000000000001</c:v>
                </c:pt>
                <c:pt idx="3332">
                  <c:v>3.8780000000000001</c:v>
                </c:pt>
                <c:pt idx="3335">
                  <c:v>3.214</c:v>
                </c:pt>
                <c:pt idx="3337">
                  <c:v>3.6659999999999999</c:v>
                </c:pt>
                <c:pt idx="3339">
                  <c:v>3.754</c:v>
                </c:pt>
                <c:pt idx="3341">
                  <c:v>3.1629999999999998</c:v>
                </c:pt>
                <c:pt idx="3343">
                  <c:v>3.585</c:v>
                </c:pt>
                <c:pt idx="3345">
                  <c:v>4.5330000000000004</c:v>
                </c:pt>
                <c:pt idx="3347">
                  <c:v>4.3689999999999998</c:v>
                </c:pt>
                <c:pt idx="3349">
                  <c:v>4.6710000000000003</c:v>
                </c:pt>
                <c:pt idx="3351">
                  <c:v>4.51</c:v>
                </c:pt>
                <c:pt idx="3353">
                  <c:v>5.0199999999999996</c:v>
                </c:pt>
                <c:pt idx="3355">
                  <c:v>5.274</c:v>
                </c:pt>
                <c:pt idx="3357">
                  <c:v>4.492</c:v>
                </c:pt>
                <c:pt idx="3359">
                  <c:v>4.2880000000000003</c:v>
                </c:pt>
                <c:pt idx="3361">
                  <c:v>5.601</c:v>
                </c:pt>
                <c:pt idx="3363">
                  <c:v>4.5140000000000002</c:v>
                </c:pt>
                <c:pt idx="3365">
                  <c:v>5.3540000000000001</c:v>
                </c:pt>
                <c:pt idx="3367">
                  <c:v>5.0599999999999996</c:v>
                </c:pt>
                <c:pt idx="3369">
                  <c:v>5.9610000000000003</c:v>
                </c:pt>
                <c:pt idx="3371">
                  <c:v>5.2670000000000003</c:v>
                </c:pt>
                <c:pt idx="3373">
                  <c:v>5.5039999999999996</c:v>
                </c:pt>
                <c:pt idx="3375">
                  <c:v>3.3330000000000002</c:v>
                </c:pt>
                <c:pt idx="3377">
                  <c:v>4.3259999999999996</c:v>
                </c:pt>
                <c:pt idx="3379">
                  <c:v>3.0256004043126619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A6A-47EE-A12A-DDC59CF6F460}"/>
            </c:ext>
          </c:extLst>
        </c:ser>
        <c:ser>
          <c:idx val="1"/>
          <c:order val="1"/>
          <c:tx>
            <c:v>Effluent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8"/>
            <c:spPr>
              <a:noFill/>
              <a:ln w="6350">
                <a:solidFill>
                  <a:srgbClr val="FF0000"/>
                </a:solidFill>
              </a:ln>
              <a:effectLst/>
            </c:spPr>
          </c:marker>
          <c:xVal>
            <c:numRef>
              <c:f>'PKM TSF Treatment Sys'!$F$10978:$F$15041</c:f>
              <c:numCache>
                <c:formatCode>m/d/yyyy</c:formatCode>
                <c:ptCount val="4064"/>
                <c:pt idx="0">
                  <c:v>41437</c:v>
                </c:pt>
                <c:pt idx="1">
                  <c:v>41437</c:v>
                </c:pt>
                <c:pt idx="2">
                  <c:v>41438</c:v>
                </c:pt>
                <c:pt idx="3">
                  <c:v>41438</c:v>
                </c:pt>
                <c:pt idx="4">
                  <c:v>41439</c:v>
                </c:pt>
                <c:pt idx="5">
                  <c:v>41439</c:v>
                </c:pt>
                <c:pt idx="6">
                  <c:v>41440</c:v>
                </c:pt>
                <c:pt idx="7">
                  <c:v>41440</c:v>
                </c:pt>
                <c:pt idx="8">
                  <c:v>41441</c:v>
                </c:pt>
                <c:pt idx="9">
                  <c:v>41441</c:v>
                </c:pt>
                <c:pt idx="10">
                  <c:v>41442</c:v>
                </c:pt>
                <c:pt idx="11">
                  <c:v>41442</c:v>
                </c:pt>
                <c:pt idx="12">
                  <c:v>41443</c:v>
                </c:pt>
                <c:pt idx="13">
                  <c:v>41443</c:v>
                </c:pt>
                <c:pt idx="14">
                  <c:v>41444</c:v>
                </c:pt>
                <c:pt idx="15">
                  <c:v>41444</c:v>
                </c:pt>
                <c:pt idx="16">
                  <c:v>41445</c:v>
                </c:pt>
                <c:pt idx="17">
                  <c:v>41445</c:v>
                </c:pt>
                <c:pt idx="18">
                  <c:v>41446</c:v>
                </c:pt>
                <c:pt idx="19">
                  <c:v>41446</c:v>
                </c:pt>
                <c:pt idx="20">
                  <c:v>41447</c:v>
                </c:pt>
                <c:pt idx="21">
                  <c:v>41447</c:v>
                </c:pt>
                <c:pt idx="22">
                  <c:v>41448</c:v>
                </c:pt>
                <c:pt idx="23">
                  <c:v>41448</c:v>
                </c:pt>
                <c:pt idx="24">
                  <c:v>41449</c:v>
                </c:pt>
                <c:pt idx="25">
                  <c:v>41449</c:v>
                </c:pt>
                <c:pt idx="26">
                  <c:v>41449</c:v>
                </c:pt>
                <c:pt idx="27">
                  <c:v>41452</c:v>
                </c:pt>
                <c:pt idx="28">
                  <c:v>41452</c:v>
                </c:pt>
                <c:pt idx="29">
                  <c:v>41453</c:v>
                </c:pt>
                <c:pt idx="30">
                  <c:v>41453</c:v>
                </c:pt>
                <c:pt idx="31">
                  <c:v>41454</c:v>
                </c:pt>
                <c:pt idx="32">
                  <c:v>41454</c:v>
                </c:pt>
                <c:pt idx="33">
                  <c:v>41455</c:v>
                </c:pt>
                <c:pt idx="34">
                  <c:v>41455</c:v>
                </c:pt>
                <c:pt idx="35">
                  <c:v>41456</c:v>
                </c:pt>
                <c:pt idx="36">
                  <c:v>41456</c:v>
                </c:pt>
                <c:pt idx="37">
                  <c:v>41457</c:v>
                </c:pt>
                <c:pt idx="38">
                  <c:v>41457</c:v>
                </c:pt>
                <c:pt idx="39">
                  <c:v>41458</c:v>
                </c:pt>
                <c:pt idx="40">
                  <c:v>41458</c:v>
                </c:pt>
                <c:pt idx="41">
                  <c:v>41459</c:v>
                </c:pt>
                <c:pt idx="42">
                  <c:v>41459</c:v>
                </c:pt>
                <c:pt idx="43">
                  <c:v>41460</c:v>
                </c:pt>
                <c:pt idx="44">
                  <c:v>41460</c:v>
                </c:pt>
                <c:pt idx="45">
                  <c:v>41461</c:v>
                </c:pt>
                <c:pt idx="46">
                  <c:v>41461</c:v>
                </c:pt>
                <c:pt idx="47">
                  <c:v>41462</c:v>
                </c:pt>
                <c:pt idx="48">
                  <c:v>41462</c:v>
                </c:pt>
                <c:pt idx="49">
                  <c:v>41463</c:v>
                </c:pt>
                <c:pt idx="50">
                  <c:v>41463</c:v>
                </c:pt>
                <c:pt idx="51">
                  <c:v>41464</c:v>
                </c:pt>
                <c:pt idx="52">
                  <c:v>41464</c:v>
                </c:pt>
                <c:pt idx="53">
                  <c:v>41465</c:v>
                </c:pt>
                <c:pt idx="54">
                  <c:v>41465</c:v>
                </c:pt>
                <c:pt idx="55">
                  <c:v>41466</c:v>
                </c:pt>
                <c:pt idx="56">
                  <c:v>41466</c:v>
                </c:pt>
                <c:pt idx="57">
                  <c:v>41466</c:v>
                </c:pt>
                <c:pt idx="58">
                  <c:v>41467</c:v>
                </c:pt>
                <c:pt idx="59">
                  <c:v>41467</c:v>
                </c:pt>
                <c:pt idx="60">
                  <c:v>41468</c:v>
                </c:pt>
                <c:pt idx="61">
                  <c:v>41468</c:v>
                </c:pt>
                <c:pt idx="62">
                  <c:v>41469</c:v>
                </c:pt>
                <c:pt idx="63">
                  <c:v>41469</c:v>
                </c:pt>
                <c:pt idx="64">
                  <c:v>41470</c:v>
                </c:pt>
                <c:pt idx="65">
                  <c:v>41470</c:v>
                </c:pt>
                <c:pt idx="66">
                  <c:v>41471</c:v>
                </c:pt>
                <c:pt idx="67">
                  <c:v>41471</c:v>
                </c:pt>
                <c:pt idx="68">
                  <c:v>41472</c:v>
                </c:pt>
                <c:pt idx="69">
                  <c:v>41472</c:v>
                </c:pt>
                <c:pt idx="70">
                  <c:v>41473</c:v>
                </c:pt>
                <c:pt idx="71">
                  <c:v>41473</c:v>
                </c:pt>
                <c:pt idx="72">
                  <c:v>41474</c:v>
                </c:pt>
                <c:pt idx="73">
                  <c:v>41474</c:v>
                </c:pt>
                <c:pt idx="74">
                  <c:v>41475</c:v>
                </c:pt>
                <c:pt idx="75">
                  <c:v>41475</c:v>
                </c:pt>
                <c:pt idx="76">
                  <c:v>41476</c:v>
                </c:pt>
                <c:pt idx="77">
                  <c:v>41476</c:v>
                </c:pt>
                <c:pt idx="78">
                  <c:v>41477</c:v>
                </c:pt>
                <c:pt idx="79">
                  <c:v>41477</c:v>
                </c:pt>
                <c:pt idx="80">
                  <c:v>41478</c:v>
                </c:pt>
                <c:pt idx="81">
                  <c:v>41478</c:v>
                </c:pt>
                <c:pt idx="82">
                  <c:v>41479</c:v>
                </c:pt>
                <c:pt idx="83">
                  <c:v>41479</c:v>
                </c:pt>
                <c:pt idx="84">
                  <c:v>41480</c:v>
                </c:pt>
                <c:pt idx="85">
                  <c:v>41480</c:v>
                </c:pt>
                <c:pt idx="86">
                  <c:v>41481</c:v>
                </c:pt>
                <c:pt idx="87">
                  <c:v>41481</c:v>
                </c:pt>
                <c:pt idx="88">
                  <c:v>41482</c:v>
                </c:pt>
                <c:pt idx="89">
                  <c:v>41482</c:v>
                </c:pt>
                <c:pt idx="90">
                  <c:v>41483</c:v>
                </c:pt>
                <c:pt idx="91">
                  <c:v>41483</c:v>
                </c:pt>
                <c:pt idx="92">
                  <c:v>41484</c:v>
                </c:pt>
                <c:pt idx="93">
                  <c:v>41484</c:v>
                </c:pt>
                <c:pt idx="94">
                  <c:v>41485</c:v>
                </c:pt>
                <c:pt idx="95">
                  <c:v>41485</c:v>
                </c:pt>
                <c:pt idx="96">
                  <c:v>41486</c:v>
                </c:pt>
                <c:pt idx="97">
                  <c:v>41486</c:v>
                </c:pt>
                <c:pt idx="98">
                  <c:v>41487</c:v>
                </c:pt>
                <c:pt idx="99">
                  <c:v>41487</c:v>
                </c:pt>
                <c:pt idx="100">
                  <c:v>41488</c:v>
                </c:pt>
                <c:pt idx="101">
                  <c:v>41488</c:v>
                </c:pt>
                <c:pt idx="102">
                  <c:v>41489</c:v>
                </c:pt>
                <c:pt idx="103">
                  <c:v>41489</c:v>
                </c:pt>
                <c:pt idx="104">
                  <c:v>41490</c:v>
                </c:pt>
                <c:pt idx="105">
                  <c:v>41490</c:v>
                </c:pt>
                <c:pt idx="106">
                  <c:v>41491</c:v>
                </c:pt>
                <c:pt idx="107">
                  <c:v>41491</c:v>
                </c:pt>
                <c:pt idx="108">
                  <c:v>41492</c:v>
                </c:pt>
                <c:pt idx="109">
                  <c:v>41492</c:v>
                </c:pt>
                <c:pt idx="110">
                  <c:v>41493</c:v>
                </c:pt>
                <c:pt idx="111">
                  <c:v>41493</c:v>
                </c:pt>
                <c:pt idx="112">
                  <c:v>41494</c:v>
                </c:pt>
                <c:pt idx="113">
                  <c:v>41494</c:v>
                </c:pt>
                <c:pt idx="114">
                  <c:v>41495</c:v>
                </c:pt>
                <c:pt idx="115">
                  <c:v>41495</c:v>
                </c:pt>
                <c:pt idx="116">
                  <c:v>41496</c:v>
                </c:pt>
                <c:pt idx="117">
                  <c:v>41496</c:v>
                </c:pt>
                <c:pt idx="118">
                  <c:v>41497</c:v>
                </c:pt>
                <c:pt idx="119">
                  <c:v>41497</c:v>
                </c:pt>
                <c:pt idx="120">
                  <c:v>41498</c:v>
                </c:pt>
                <c:pt idx="121">
                  <c:v>41498</c:v>
                </c:pt>
                <c:pt idx="122">
                  <c:v>41499</c:v>
                </c:pt>
                <c:pt idx="123">
                  <c:v>41499</c:v>
                </c:pt>
                <c:pt idx="124">
                  <c:v>41500</c:v>
                </c:pt>
                <c:pt idx="125">
                  <c:v>41500</c:v>
                </c:pt>
                <c:pt idx="126">
                  <c:v>41501</c:v>
                </c:pt>
                <c:pt idx="127">
                  <c:v>41501</c:v>
                </c:pt>
                <c:pt idx="128">
                  <c:v>41502</c:v>
                </c:pt>
                <c:pt idx="129">
                  <c:v>41502</c:v>
                </c:pt>
                <c:pt idx="130">
                  <c:v>41503</c:v>
                </c:pt>
                <c:pt idx="131">
                  <c:v>41503</c:v>
                </c:pt>
                <c:pt idx="132">
                  <c:v>41504</c:v>
                </c:pt>
                <c:pt idx="133">
                  <c:v>41504</c:v>
                </c:pt>
                <c:pt idx="134">
                  <c:v>41505</c:v>
                </c:pt>
                <c:pt idx="135">
                  <c:v>41505</c:v>
                </c:pt>
                <c:pt idx="136">
                  <c:v>41506</c:v>
                </c:pt>
                <c:pt idx="137">
                  <c:v>41506</c:v>
                </c:pt>
                <c:pt idx="138">
                  <c:v>41507</c:v>
                </c:pt>
                <c:pt idx="139">
                  <c:v>41507</c:v>
                </c:pt>
                <c:pt idx="140">
                  <c:v>41508</c:v>
                </c:pt>
                <c:pt idx="141">
                  <c:v>41508</c:v>
                </c:pt>
                <c:pt idx="142">
                  <c:v>41509</c:v>
                </c:pt>
                <c:pt idx="143">
                  <c:v>41509</c:v>
                </c:pt>
                <c:pt idx="144">
                  <c:v>41510</c:v>
                </c:pt>
                <c:pt idx="145">
                  <c:v>41510</c:v>
                </c:pt>
                <c:pt idx="146">
                  <c:v>41511</c:v>
                </c:pt>
                <c:pt idx="147">
                  <c:v>41511</c:v>
                </c:pt>
                <c:pt idx="148">
                  <c:v>41512</c:v>
                </c:pt>
                <c:pt idx="149">
                  <c:v>41512</c:v>
                </c:pt>
                <c:pt idx="150">
                  <c:v>41513</c:v>
                </c:pt>
                <c:pt idx="151">
                  <c:v>41513</c:v>
                </c:pt>
                <c:pt idx="152">
                  <c:v>41514</c:v>
                </c:pt>
                <c:pt idx="153">
                  <c:v>41514</c:v>
                </c:pt>
                <c:pt idx="154">
                  <c:v>41515</c:v>
                </c:pt>
                <c:pt idx="155">
                  <c:v>41515</c:v>
                </c:pt>
                <c:pt idx="156">
                  <c:v>41516</c:v>
                </c:pt>
                <c:pt idx="157">
                  <c:v>41516</c:v>
                </c:pt>
                <c:pt idx="158">
                  <c:v>41517</c:v>
                </c:pt>
                <c:pt idx="159">
                  <c:v>41517</c:v>
                </c:pt>
                <c:pt idx="160">
                  <c:v>41518</c:v>
                </c:pt>
                <c:pt idx="161">
                  <c:v>41518</c:v>
                </c:pt>
                <c:pt idx="162">
                  <c:v>41519</c:v>
                </c:pt>
                <c:pt idx="163">
                  <c:v>41519</c:v>
                </c:pt>
                <c:pt idx="164">
                  <c:v>41520</c:v>
                </c:pt>
                <c:pt idx="165">
                  <c:v>41520</c:v>
                </c:pt>
                <c:pt idx="166">
                  <c:v>41521</c:v>
                </c:pt>
                <c:pt idx="167">
                  <c:v>41521</c:v>
                </c:pt>
                <c:pt idx="168">
                  <c:v>41522</c:v>
                </c:pt>
                <c:pt idx="169">
                  <c:v>41522</c:v>
                </c:pt>
                <c:pt idx="170">
                  <c:v>41523</c:v>
                </c:pt>
                <c:pt idx="171">
                  <c:v>41523</c:v>
                </c:pt>
                <c:pt idx="172">
                  <c:v>41524</c:v>
                </c:pt>
                <c:pt idx="173">
                  <c:v>41524</c:v>
                </c:pt>
                <c:pt idx="174">
                  <c:v>41525</c:v>
                </c:pt>
                <c:pt idx="175">
                  <c:v>41525</c:v>
                </c:pt>
                <c:pt idx="176">
                  <c:v>41526</c:v>
                </c:pt>
                <c:pt idx="177">
                  <c:v>41526</c:v>
                </c:pt>
                <c:pt idx="178">
                  <c:v>41527</c:v>
                </c:pt>
                <c:pt idx="179">
                  <c:v>41527</c:v>
                </c:pt>
                <c:pt idx="180">
                  <c:v>41528</c:v>
                </c:pt>
                <c:pt idx="181">
                  <c:v>41528</c:v>
                </c:pt>
                <c:pt idx="182">
                  <c:v>41529</c:v>
                </c:pt>
                <c:pt idx="183">
                  <c:v>41529</c:v>
                </c:pt>
                <c:pt idx="184">
                  <c:v>41530</c:v>
                </c:pt>
                <c:pt idx="185">
                  <c:v>41530</c:v>
                </c:pt>
                <c:pt idx="186">
                  <c:v>41531</c:v>
                </c:pt>
                <c:pt idx="187">
                  <c:v>41531</c:v>
                </c:pt>
                <c:pt idx="188">
                  <c:v>41532</c:v>
                </c:pt>
                <c:pt idx="189">
                  <c:v>41532</c:v>
                </c:pt>
                <c:pt idx="190">
                  <c:v>41533</c:v>
                </c:pt>
                <c:pt idx="191">
                  <c:v>41533</c:v>
                </c:pt>
                <c:pt idx="192">
                  <c:v>41534</c:v>
                </c:pt>
                <c:pt idx="193">
                  <c:v>41534</c:v>
                </c:pt>
                <c:pt idx="194">
                  <c:v>41535</c:v>
                </c:pt>
                <c:pt idx="195">
                  <c:v>41535</c:v>
                </c:pt>
                <c:pt idx="196">
                  <c:v>41536</c:v>
                </c:pt>
                <c:pt idx="197">
                  <c:v>41536</c:v>
                </c:pt>
                <c:pt idx="198">
                  <c:v>41537</c:v>
                </c:pt>
                <c:pt idx="199">
                  <c:v>41537</c:v>
                </c:pt>
                <c:pt idx="200">
                  <c:v>41538</c:v>
                </c:pt>
                <c:pt idx="201">
                  <c:v>41538</c:v>
                </c:pt>
                <c:pt idx="202">
                  <c:v>41539</c:v>
                </c:pt>
                <c:pt idx="203">
                  <c:v>41539</c:v>
                </c:pt>
                <c:pt idx="204">
                  <c:v>41540</c:v>
                </c:pt>
                <c:pt idx="205">
                  <c:v>41540</c:v>
                </c:pt>
                <c:pt idx="206">
                  <c:v>41541</c:v>
                </c:pt>
                <c:pt idx="207">
                  <c:v>41541</c:v>
                </c:pt>
                <c:pt idx="208">
                  <c:v>41542</c:v>
                </c:pt>
                <c:pt idx="209">
                  <c:v>41542</c:v>
                </c:pt>
                <c:pt idx="210">
                  <c:v>41543</c:v>
                </c:pt>
                <c:pt idx="211">
                  <c:v>41543</c:v>
                </c:pt>
                <c:pt idx="212">
                  <c:v>41544</c:v>
                </c:pt>
                <c:pt idx="213">
                  <c:v>41544</c:v>
                </c:pt>
                <c:pt idx="214">
                  <c:v>41545</c:v>
                </c:pt>
                <c:pt idx="215">
                  <c:v>41545</c:v>
                </c:pt>
                <c:pt idx="216">
                  <c:v>41546</c:v>
                </c:pt>
                <c:pt idx="217">
                  <c:v>41546</c:v>
                </c:pt>
                <c:pt idx="218">
                  <c:v>41547</c:v>
                </c:pt>
                <c:pt idx="219">
                  <c:v>41547</c:v>
                </c:pt>
                <c:pt idx="220">
                  <c:v>41548</c:v>
                </c:pt>
                <c:pt idx="221">
                  <c:v>41548</c:v>
                </c:pt>
                <c:pt idx="222">
                  <c:v>41549</c:v>
                </c:pt>
                <c:pt idx="223">
                  <c:v>41549</c:v>
                </c:pt>
                <c:pt idx="224">
                  <c:v>41550</c:v>
                </c:pt>
                <c:pt idx="225">
                  <c:v>41550</c:v>
                </c:pt>
                <c:pt idx="226">
                  <c:v>41551</c:v>
                </c:pt>
                <c:pt idx="227">
                  <c:v>41551</c:v>
                </c:pt>
                <c:pt idx="228">
                  <c:v>41552</c:v>
                </c:pt>
                <c:pt idx="229">
                  <c:v>41552</c:v>
                </c:pt>
                <c:pt idx="230">
                  <c:v>41553</c:v>
                </c:pt>
                <c:pt idx="231">
                  <c:v>41553</c:v>
                </c:pt>
                <c:pt idx="232">
                  <c:v>41554</c:v>
                </c:pt>
                <c:pt idx="233">
                  <c:v>41554</c:v>
                </c:pt>
                <c:pt idx="234">
                  <c:v>41555</c:v>
                </c:pt>
                <c:pt idx="235">
                  <c:v>41555</c:v>
                </c:pt>
                <c:pt idx="236">
                  <c:v>41556</c:v>
                </c:pt>
                <c:pt idx="237">
                  <c:v>41556</c:v>
                </c:pt>
                <c:pt idx="238">
                  <c:v>41557</c:v>
                </c:pt>
                <c:pt idx="239">
                  <c:v>41557</c:v>
                </c:pt>
                <c:pt idx="240">
                  <c:v>41558</c:v>
                </c:pt>
                <c:pt idx="241">
                  <c:v>41558</c:v>
                </c:pt>
                <c:pt idx="242">
                  <c:v>41558</c:v>
                </c:pt>
                <c:pt idx="243">
                  <c:v>41559</c:v>
                </c:pt>
                <c:pt idx="244">
                  <c:v>41559</c:v>
                </c:pt>
                <c:pt idx="245">
                  <c:v>41560</c:v>
                </c:pt>
                <c:pt idx="246">
                  <c:v>41560</c:v>
                </c:pt>
                <c:pt idx="247">
                  <c:v>41561</c:v>
                </c:pt>
                <c:pt idx="248">
                  <c:v>41561</c:v>
                </c:pt>
                <c:pt idx="249">
                  <c:v>41562</c:v>
                </c:pt>
                <c:pt idx="250">
                  <c:v>41562</c:v>
                </c:pt>
                <c:pt idx="251">
                  <c:v>41563</c:v>
                </c:pt>
                <c:pt idx="252">
                  <c:v>41563</c:v>
                </c:pt>
                <c:pt idx="253">
                  <c:v>41564</c:v>
                </c:pt>
                <c:pt idx="254">
                  <c:v>41564</c:v>
                </c:pt>
                <c:pt idx="255">
                  <c:v>41565</c:v>
                </c:pt>
                <c:pt idx="256">
                  <c:v>41565</c:v>
                </c:pt>
                <c:pt idx="257">
                  <c:v>41566</c:v>
                </c:pt>
                <c:pt idx="258">
                  <c:v>41566</c:v>
                </c:pt>
                <c:pt idx="259">
                  <c:v>41567</c:v>
                </c:pt>
                <c:pt idx="260">
                  <c:v>41567</c:v>
                </c:pt>
                <c:pt idx="261">
                  <c:v>41568</c:v>
                </c:pt>
                <c:pt idx="262">
                  <c:v>41568</c:v>
                </c:pt>
                <c:pt idx="263">
                  <c:v>41569</c:v>
                </c:pt>
                <c:pt idx="264">
                  <c:v>41569</c:v>
                </c:pt>
                <c:pt idx="265">
                  <c:v>41570</c:v>
                </c:pt>
                <c:pt idx="266">
                  <c:v>41570</c:v>
                </c:pt>
                <c:pt idx="267">
                  <c:v>41571</c:v>
                </c:pt>
                <c:pt idx="268">
                  <c:v>41571</c:v>
                </c:pt>
                <c:pt idx="269">
                  <c:v>41572</c:v>
                </c:pt>
                <c:pt idx="270">
                  <c:v>41572</c:v>
                </c:pt>
                <c:pt idx="271">
                  <c:v>41573</c:v>
                </c:pt>
                <c:pt idx="272">
                  <c:v>41573</c:v>
                </c:pt>
                <c:pt idx="273">
                  <c:v>41574</c:v>
                </c:pt>
                <c:pt idx="274">
                  <c:v>41574</c:v>
                </c:pt>
                <c:pt idx="275">
                  <c:v>41575</c:v>
                </c:pt>
                <c:pt idx="276">
                  <c:v>41575</c:v>
                </c:pt>
                <c:pt idx="277">
                  <c:v>41576</c:v>
                </c:pt>
                <c:pt idx="278">
                  <c:v>41576</c:v>
                </c:pt>
                <c:pt idx="279">
                  <c:v>41577</c:v>
                </c:pt>
                <c:pt idx="280">
                  <c:v>41577</c:v>
                </c:pt>
                <c:pt idx="281">
                  <c:v>41578</c:v>
                </c:pt>
                <c:pt idx="282">
                  <c:v>41578</c:v>
                </c:pt>
                <c:pt idx="283">
                  <c:v>41579</c:v>
                </c:pt>
                <c:pt idx="284">
                  <c:v>41579</c:v>
                </c:pt>
                <c:pt idx="285">
                  <c:v>41580</c:v>
                </c:pt>
                <c:pt idx="286">
                  <c:v>41581</c:v>
                </c:pt>
                <c:pt idx="287">
                  <c:v>41582</c:v>
                </c:pt>
                <c:pt idx="288">
                  <c:v>41582</c:v>
                </c:pt>
                <c:pt idx="289">
                  <c:v>41583</c:v>
                </c:pt>
                <c:pt idx="290">
                  <c:v>41584</c:v>
                </c:pt>
                <c:pt idx="291">
                  <c:v>41584</c:v>
                </c:pt>
                <c:pt idx="292">
                  <c:v>41585</c:v>
                </c:pt>
                <c:pt idx="293">
                  <c:v>41586</c:v>
                </c:pt>
                <c:pt idx="294">
                  <c:v>41586</c:v>
                </c:pt>
                <c:pt idx="295">
                  <c:v>41587</c:v>
                </c:pt>
                <c:pt idx="296">
                  <c:v>41588</c:v>
                </c:pt>
                <c:pt idx="297">
                  <c:v>41589</c:v>
                </c:pt>
                <c:pt idx="298">
                  <c:v>41589</c:v>
                </c:pt>
                <c:pt idx="299">
                  <c:v>41590</c:v>
                </c:pt>
                <c:pt idx="300">
                  <c:v>41591</c:v>
                </c:pt>
                <c:pt idx="301">
                  <c:v>41591</c:v>
                </c:pt>
                <c:pt idx="302">
                  <c:v>41592</c:v>
                </c:pt>
                <c:pt idx="303">
                  <c:v>41593</c:v>
                </c:pt>
                <c:pt idx="304">
                  <c:v>41593</c:v>
                </c:pt>
                <c:pt idx="305">
                  <c:v>41594</c:v>
                </c:pt>
                <c:pt idx="306">
                  <c:v>41595</c:v>
                </c:pt>
                <c:pt idx="307">
                  <c:v>41596</c:v>
                </c:pt>
                <c:pt idx="308">
                  <c:v>41596</c:v>
                </c:pt>
                <c:pt idx="309">
                  <c:v>41597</c:v>
                </c:pt>
                <c:pt idx="310">
                  <c:v>41598</c:v>
                </c:pt>
                <c:pt idx="311">
                  <c:v>41598</c:v>
                </c:pt>
                <c:pt idx="312">
                  <c:v>41599</c:v>
                </c:pt>
                <c:pt idx="313">
                  <c:v>41600</c:v>
                </c:pt>
                <c:pt idx="314">
                  <c:v>41600</c:v>
                </c:pt>
                <c:pt idx="315">
                  <c:v>41601</c:v>
                </c:pt>
                <c:pt idx="316">
                  <c:v>41602</c:v>
                </c:pt>
                <c:pt idx="317">
                  <c:v>41603</c:v>
                </c:pt>
                <c:pt idx="318">
                  <c:v>41603</c:v>
                </c:pt>
                <c:pt idx="319">
                  <c:v>41604</c:v>
                </c:pt>
                <c:pt idx="320">
                  <c:v>41605</c:v>
                </c:pt>
                <c:pt idx="321">
                  <c:v>41605</c:v>
                </c:pt>
                <c:pt idx="322">
                  <c:v>41606</c:v>
                </c:pt>
                <c:pt idx="323">
                  <c:v>41607</c:v>
                </c:pt>
                <c:pt idx="324">
                  <c:v>41607</c:v>
                </c:pt>
                <c:pt idx="325">
                  <c:v>41608</c:v>
                </c:pt>
                <c:pt idx="326">
                  <c:v>41609</c:v>
                </c:pt>
                <c:pt idx="327">
                  <c:v>41610</c:v>
                </c:pt>
                <c:pt idx="328">
                  <c:v>41610</c:v>
                </c:pt>
                <c:pt idx="329">
                  <c:v>41611</c:v>
                </c:pt>
                <c:pt idx="330">
                  <c:v>41612</c:v>
                </c:pt>
                <c:pt idx="331">
                  <c:v>41612</c:v>
                </c:pt>
                <c:pt idx="332">
                  <c:v>41613</c:v>
                </c:pt>
                <c:pt idx="333">
                  <c:v>41614</c:v>
                </c:pt>
                <c:pt idx="334">
                  <c:v>41614</c:v>
                </c:pt>
                <c:pt idx="335">
                  <c:v>41615</c:v>
                </c:pt>
                <c:pt idx="336">
                  <c:v>41616</c:v>
                </c:pt>
                <c:pt idx="337">
                  <c:v>41617</c:v>
                </c:pt>
                <c:pt idx="338">
                  <c:v>41617</c:v>
                </c:pt>
                <c:pt idx="339">
                  <c:v>41618</c:v>
                </c:pt>
                <c:pt idx="340">
                  <c:v>41619</c:v>
                </c:pt>
                <c:pt idx="341">
                  <c:v>41619</c:v>
                </c:pt>
                <c:pt idx="342">
                  <c:v>41620</c:v>
                </c:pt>
                <c:pt idx="343">
                  <c:v>41621</c:v>
                </c:pt>
                <c:pt idx="344">
                  <c:v>41621</c:v>
                </c:pt>
                <c:pt idx="345">
                  <c:v>41622</c:v>
                </c:pt>
                <c:pt idx="346">
                  <c:v>41623</c:v>
                </c:pt>
                <c:pt idx="347">
                  <c:v>41624</c:v>
                </c:pt>
                <c:pt idx="348">
                  <c:v>41624</c:v>
                </c:pt>
                <c:pt idx="349">
                  <c:v>41625</c:v>
                </c:pt>
                <c:pt idx="350">
                  <c:v>41626</c:v>
                </c:pt>
                <c:pt idx="351">
                  <c:v>41626</c:v>
                </c:pt>
                <c:pt idx="352">
                  <c:v>41627</c:v>
                </c:pt>
                <c:pt idx="353">
                  <c:v>41628</c:v>
                </c:pt>
                <c:pt idx="354">
                  <c:v>41628</c:v>
                </c:pt>
                <c:pt idx="355">
                  <c:v>41629</c:v>
                </c:pt>
                <c:pt idx="356">
                  <c:v>41630</c:v>
                </c:pt>
                <c:pt idx="357">
                  <c:v>41631</c:v>
                </c:pt>
                <c:pt idx="358">
                  <c:v>41631</c:v>
                </c:pt>
                <c:pt idx="359">
                  <c:v>41632</c:v>
                </c:pt>
                <c:pt idx="360">
                  <c:v>41633</c:v>
                </c:pt>
                <c:pt idx="361">
                  <c:v>41634</c:v>
                </c:pt>
                <c:pt idx="362">
                  <c:v>41635</c:v>
                </c:pt>
                <c:pt idx="363">
                  <c:v>41635</c:v>
                </c:pt>
                <c:pt idx="364">
                  <c:v>41636</c:v>
                </c:pt>
                <c:pt idx="365">
                  <c:v>41637</c:v>
                </c:pt>
                <c:pt idx="366">
                  <c:v>41638</c:v>
                </c:pt>
                <c:pt idx="367">
                  <c:v>41638</c:v>
                </c:pt>
                <c:pt idx="368">
                  <c:v>41639</c:v>
                </c:pt>
                <c:pt idx="369">
                  <c:v>41640</c:v>
                </c:pt>
                <c:pt idx="370">
                  <c:v>41640</c:v>
                </c:pt>
                <c:pt idx="371">
                  <c:v>41641</c:v>
                </c:pt>
                <c:pt idx="372">
                  <c:v>41642</c:v>
                </c:pt>
                <c:pt idx="373">
                  <c:v>41642</c:v>
                </c:pt>
                <c:pt idx="374">
                  <c:v>41643</c:v>
                </c:pt>
                <c:pt idx="375">
                  <c:v>41644</c:v>
                </c:pt>
                <c:pt idx="376">
                  <c:v>41645</c:v>
                </c:pt>
                <c:pt idx="377">
                  <c:v>41645</c:v>
                </c:pt>
                <c:pt idx="378">
                  <c:v>41646</c:v>
                </c:pt>
                <c:pt idx="379">
                  <c:v>41647</c:v>
                </c:pt>
                <c:pt idx="380">
                  <c:v>41647</c:v>
                </c:pt>
                <c:pt idx="381">
                  <c:v>41648</c:v>
                </c:pt>
                <c:pt idx="382">
                  <c:v>41649</c:v>
                </c:pt>
                <c:pt idx="383">
                  <c:v>41649</c:v>
                </c:pt>
                <c:pt idx="384">
                  <c:v>41650</c:v>
                </c:pt>
                <c:pt idx="385">
                  <c:v>41651</c:v>
                </c:pt>
                <c:pt idx="386">
                  <c:v>41652</c:v>
                </c:pt>
                <c:pt idx="387">
                  <c:v>41652</c:v>
                </c:pt>
                <c:pt idx="388">
                  <c:v>41653</c:v>
                </c:pt>
                <c:pt idx="389">
                  <c:v>41654</c:v>
                </c:pt>
                <c:pt idx="390">
                  <c:v>41654</c:v>
                </c:pt>
                <c:pt idx="391">
                  <c:v>41655</c:v>
                </c:pt>
                <c:pt idx="392">
                  <c:v>41656</c:v>
                </c:pt>
                <c:pt idx="393">
                  <c:v>41656</c:v>
                </c:pt>
                <c:pt idx="394">
                  <c:v>41657</c:v>
                </c:pt>
                <c:pt idx="395">
                  <c:v>41658</c:v>
                </c:pt>
                <c:pt idx="396">
                  <c:v>41659</c:v>
                </c:pt>
                <c:pt idx="397">
                  <c:v>41659</c:v>
                </c:pt>
                <c:pt idx="398">
                  <c:v>41660</c:v>
                </c:pt>
                <c:pt idx="399">
                  <c:v>41661</c:v>
                </c:pt>
                <c:pt idx="400">
                  <c:v>41661</c:v>
                </c:pt>
                <c:pt idx="401">
                  <c:v>41662</c:v>
                </c:pt>
                <c:pt idx="402">
                  <c:v>41663</c:v>
                </c:pt>
                <c:pt idx="403">
                  <c:v>41663</c:v>
                </c:pt>
                <c:pt idx="404">
                  <c:v>41664</c:v>
                </c:pt>
                <c:pt idx="405">
                  <c:v>41665</c:v>
                </c:pt>
                <c:pt idx="406">
                  <c:v>41666</c:v>
                </c:pt>
                <c:pt idx="407">
                  <c:v>41666</c:v>
                </c:pt>
                <c:pt idx="408">
                  <c:v>41667</c:v>
                </c:pt>
                <c:pt idx="409">
                  <c:v>41668</c:v>
                </c:pt>
                <c:pt idx="410">
                  <c:v>41668</c:v>
                </c:pt>
                <c:pt idx="411">
                  <c:v>41669</c:v>
                </c:pt>
                <c:pt idx="412">
                  <c:v>41670</c:v>
                </c:pt>
                <c:pt idx="413">
                  <c:v>41670</c:v>
                </c:pt>
                <c:pt idx="414">
                  <c:v>41671</c:v>
                </c:pt>
                <c:pt idx="415">
                  <c:v>41672</c:v>
                </c:pt>
                <c:pt idx="416">
                  <c:v>41673</c:v>
                </c:pt>
                <c:pt idx="417">
                  <c:v>41673</c:v>
                </c:pt>
                <c:pt idx="418">
                  <c:v>41675</c:v>
                </c:pt>
                <c:pt idx="419">
                  <c:v>41675</c:v>
                </c:pt>
                <c:pt idx="420">
                  <c:v>41676</c:v>
                </c:pt>
                <c:pt idx="421">
                  <c:v>41677</c:v>
                </c:pt>
                <c:pt idx="422">
                  <c:v>41677</c:v>
                </c:pt>
                <c:pt idx="423">
                  <c:v>41678</c:v>
                </c:pt>
                <c:pt idx="424">
                  <c:v>41679</c:v>
                </c:pt>
                <c:pt idx="425">
                  <c:v>41680</c:v>
                </c:pt>
                <c:pt idx="426">
                  <c:v>41680</c:v>
                </c:pt>
                <c:pt idx="427">
                  <c:v>41681</c:v>
                </c:pt>
                <c:pt idx="428">
                  <c:v>41682</c:v>
                </c:pt>
                <c:pt idx="429">
                  <c:v>41682</c:v>
                </c:pt>
                <c:pt idx="430">
                  <c:v>41683</c:v>
                </c:pt>
                <c:pt idx="431">
                  <c:v>41684</c:v>
                </c:pt>
                <c:pt idx="432">
                  <c:v>41684</c:v>
                </c:pt>
                <c:pt idx="433">
                  <c:v>41685</c:v>
                </c:pt>
                <c:pt idx="434">
                  <c:v>41686</c:v>
                </c:pt>
                <c:pt idx="435">
                  <c:v>41687</c:v>
                </c:pt>
                <c:pt idx="436">
                  <c:v>41687</c:v>
                </c:pt>
                <c:pt idx="437">
                  <c:v>41688</c:v>
                </c:pt>
                <c:pt idx="438">
                  <c:v>41689</c:v>
                </c:pt>
                <c:pt idx="439">
                  <c:v>41689</c:v>
                </c:pt>
                <c:pt idx="440">
                  <c:v>41690</c:v>
                </c:pt>
                <c:pt idx="441">
                  <c:v>41691</c:v>
                </c:pt>
                <c:pt idx="442">
                  <c:v>41691</c:v>
                </c:pt>
                <c:pt idx="443">
                  <c:v>41692</c:v>
                </c:pt>
                <c:pt idx="444">
                  <c:v>41693</c:v>
                </c:pt>
                <c:pt idx="445">
                  <c:v>41694</c:v>
                </c:pt>
                <c:pt idx="446">
                  <c:v>41694</c:v>
                </c:pt>
                <c:pt idx="447">
                  <c:v>41695</c:v>
                </c:pt>
                <c:pt idx="448">
                  <c:v>41696</c:v>
                </c:pt>
                <c:pt idx="449">
                  <c:v>41696</c:v>
                </c:pt>
                <c:pt idx="450">
                  <c:v>41697</c:v>
                </c:pt>
                <c:pt idx="451">
                  <c:v>41698</c:v>
                </c:pt>
                <c:pt idx="452">
                  <c:v>41698</c:v>
                </c:pt>
                <c:pt idx="453">
                  <c:v>41699</c:v>
                </c:pt>
                <c:pt idx="454">
                  <c:v>41700</c:v>
                </c:pt>
                <c:pt idx="455">
                  <c:v>41701</c:v>
                </c:pt>
                <c:pt idx="456">
                  <c:v>41701</c:v>
                </c:pt>
                <c:pt idx="457">
                  <c:v>41702</c:v>
                </c:pt>
                <c:pt idx="458">
                  <c:v>41703</c:v>
                </c:pt>
                <c:pt idx="459">
                  <c:v>41703</c:v>
                </c:pt>
                <c:pt idx="460">
                  <c:v>41704</c:v>
                </c:pt>
                <c:pt idx="461">
                  <c:v>41705</c:v>
                </c:pt>
                <c:pt idx="462">
                  <c:v>41705</c:v>
                </c:pt>
                <c:pt idx="463">
                  <c:v>41706</c:v>
                </c:pt>
                <c:pt idx="464">
                  <c:v>41707</c:v>
                </c:pt>
                <c:pt idx="465">
                  <c:v>41708</c:v>
                </c:pt>
                <c:pt idx="466">
                  <c:v>41708</c:v>
                </c:pt>
                <c:pt idx="467">
                  <c:v>41709</c:v>
                </c:pt>
                <c:pt idx="468">
                  <c:v>41710</c:v>
                </c:pt>
                <c:pt idx="469">
                  <c:v>41710</c:v>
                </c:pt>
                <c:pt idx="470">
                  <c:v>41711</c:v>
                </c:pt>
                <c:pt idx="471">
                  <c:v>41712</c:v>
                </c:pt>
                <c:pt idx="472">
                  <c:v>41712</c:v>
                </c:pt>
                <c:pt idx="473">
                  <c:v>41713</c:v>
                </c:pt>
                <c:pt idx="474">
                  <c:v>41714</c:v>
                </c:pt>
                <c:pt idx="475">
                  <c:v>41715</c:v>
                </c:pt>
                <c:pt idx="476">
                  <c:v>41715</c:v>
                </c:pt>
                <c:pt idx="477">
                  <c:v>41716</c:v>
                </c:pt>
                <c:pt idx="478">
                  <c:v>41716</c:v>
                </c:pt>
                <c:pt idx="479">
                  <c:v>41717</c:v>
                </c:pt>
                <c:pt idx="480">
                  <c:v>41717</c:v>
                </c:pt>
                <c:pt idx="481">
                  <c:v>41718</c:v>
                </c:pt>
                <c:pt idx="482">
                  <c:v>41719</c:v>
                </c:pt>
                <c:pt idx="483">
                  <c:v>41719</c:v>
                </c:pt>
                <c:pt idx="484">
                  <c:v>41720</c:v>
                </c:pt>
                <c:pt idx="485">
                  <c:v>41721</c:v>
                </c:pt>
                <c:pt idx="486">
                  <c:v>41722</c:v>
                </c:pt>
                <c:pt idx="487">
                  <c:v>41722</c:v>
                </c:pt>
                <c:pt idx="488">
                  <c:v>41723</c:v>
                </c:pt>
                <c:pt idx="489">
                  <c:v>41724</c:v>
                </c:pt>
                <c:pt idx="490">
                  <c:v>41724</c:v>
                </c:pt>
                <c:pt idx="491">
                  <c:v>41725</c:v>
                </c:pt>
                <c:pt idx="492">
                  <c:v>41726</c:v>
                </c:pt>
                <c:pt idx="493">
                  <c:v>41726</c:v>
                </c:pt>
                <c:pt idx="494">
                  <c:v>41727</c:v>
                </c:pt>
                <c:pt idx="495">
                  <c:v>41728</c:v>
                </c:pt>
                <c:pt idx="496">
                  <c:v>41729</c:v>
                </c:pt>
                <c:pt idx="497">
                  <c:v>41729</c:v>
                </c:pt>
                <c:pt idx="498">
                  <c:v>41730</c:v>
                </c:pt>
                <c:pt idx="499">
                  <c:v>41731</c:v>
                </c:pt>
                <c:pt idx="500">
                  <c:v>41731</c:v>
                </c:pt>
                <c:pt idx="501">
                  <c:v>41732</c:v>
                </c:pt>
                <c:pt idx="502">
                  <c:v>41733</c:v>
                </c:pt>
                <c:pt idx="503">
                  <c:v>41734</c:v>
                </c:pt>
                <c:pt idx="504">
                  <c:v>41735</c:v>
                </c:pt>
                <c:pt idx="505">
                  <c:v>41735</c:v>
                </c:pt>
                <c:pt idx="506">
                  <c:v>41736</c:v>
                </c:pt>
                <c:pt idx="507">
                  <c:v>41737</c:v>
                </c:pt>
                <c:pt idx="508">
                  <c:v>41737</c:v>
                </c:pt>
                <c:pt idx="509">
                  <c:v>41738</c:v>
                </c:pt>
                <c:pt idx="510">
                  <c:v>41738</c:v>
                </c:pt>
                <c:pt idx="511">
                  <c:v>41739</c:v>
                </c:pt>
                <c:pt idx="512">
                  <c:v>41740</c:v>
                </c:pt>
                <c:pt idx="513">
                  <c:v>41741</c:v>
                </c:pt>
                <c:pt idx="514">
                  <c:v>41742</c:v>
                </c:pt>
                <c:pt idx="515">
                  <c:v>41742</c:v>
                </c:pt>
                <c:pt idx="516">
                  <c:v>41743</c:v>
                </c:pt>
                <c:pt idx="517">
                  <c:v>41744</c:v>
                </c:pt>
                <c:pt idx="518">
                  <c:v>41744</c:v>
                </c:pt>
                <c:pt idx="519">
                  <c:v>41745</c:v>
                </c:pt>
                <c:pt idx="520">
                  <c:v>41746</c:v>
                </c:pt>
                <c:pt idx="521">
                  <c:v>41746</c:v>
                </c:pt>
                <c:pt idx="522">
                  <c:v>41747</c:v>
                </c:pt>
                <c:pt idx="523">
                  <c:v>41748</c:v>
                </c:pt>
                <c:pt idx="524">
                  <c:v>41749</c:v>
                </c:pt>
                <c:pt idx="525">
                  <c:v>41749</c:v>
                </c:pt>
                <c:pt idx="526">
                  <c:v>41750</c:v>
                </c:pt>
                <c:pt idx="527">
                  <c:v>41751</c:v>
                </c:pt>
                <c:pt idx="528">
                  <c:v>41751</c:v>
                </c:pt>
                <c:pt idx="529">
                  <c:v>41752</c:v>
                </c:pt>
                <c:pt idx="530">
                  <c:v>41753</c:v>
                </c:pt>
                <c:pt idx="531">
                  <c:v>41753</c:v>
                </c:pt>
                <c:pt idx="532">
                  <c:v>41754</c:v>
                </c:pt>
                <c:pt idx="533">
                  <c:v>41755</c:v>
                </c:pt>
                <c:pt idx="534">
                  <c:v>41756</c:v>
                </c:pt>
                <c:pt idx="535">
                  <c:v>41756</c:v>
                </c:pt>
                <c:pt idx="536">
                  <c:v>41757</c:v>
                </c:pt>
                <c:pt idx="537">
                  <c:v>41758</c:v>
                </c:pt>
                <c:pt idx="538">
                  <c:v>41758</c:v>
                </c:pt>
                <c:pt idx="539">
                  <c:v>41759</c:v>
                </c:pt>
                <c:pt idx="540">
                  <c:v>41760</c:v>
                </c:pt>
                <c:pt idx="541">
                  <c:v>41760</c:v>
                </c:pt>
                <c:pt idx="542">
                  <c:v>41761</c:v>
                </c:pt>
                <c:pt idx="543">
                  <c:v>41762</c:v>
                </c:pt>
                <c:pt idx="544">
                  <c:v>41763</c:v>
                </c:pt>
                <c:pt idx="545">
                  <c:v>41763</c:v>
                </c:pt>
                <c:pt idx="546">
                  <c:v>41764</c:v>
                </c:pt>
                <c:pt idx="547">
                  <c:v>41765</c:v>
                </c:pt>
                <c:pt idx="548">
                  <c:v>41765</c:v>
                </c:pt>
                <c:pt idx="549">
                  <c:v>41766</c:v>
                </c:pt>
                <c:pt idx="550">
                  <c:v>41767</c:v>
                </c:pt>
                <c:pt idx="551">
                  <c:v>41767</c:v>
                </c:pt>
                <c:pt idx="552">
                  <c:v>41768</c:v>
                </c:pt>
                <c:pt idx="553">
                  <c:v>41769</c:v>
                </c:pt>
                <c:pt idx="554">
                  <c:v>41770</c:v>
                </c:pt>
                <c:pt idx="555">
                  <c:v>41770</c:v>
                </c:pt>
                <c:pt idx="556">
                  <c:v>41771</c:v>
                </c:pt>
                <c:pt idx="557">
                  <c:v>41772</c:v>
                </c:pt>
                <c:pt idx="558">
                  <c:v>41772</c:v>
                </c:pt>
                <c:pt idx="559">
                  <c:v>41773</c:v>
                </c:pt>
                <c:pt idx="560">
                  <c:v>41774</c:v>
                </c:pt>
                <c:pt idx="561">
                  <c:v>41774</c:v>
                </c:pt>
                <c:pt idx="562">
                  <c:v>41775</c:v>
                </c:pt>
                <c:pt idx="563">
                  <c:v>41775</c:v>
                </c:pt>
                <c:pt idx="564">
                  <c:v>41776</c:v>
                </c:pt>
                <c:pt idx="565">
                  <c:v>41777</c:v>
                </c:pt>
                <c:pt idx="566">
                  <c:v>41777</c:v>
                </c:pt>
                <c:pt idx="567">
                  <c:v>41778</c:v>
                </c:pt>
                <c:pt idx="568">
                  <c:v>41779</c:v>
                </c:pt>
                <c:pt idx="569">
                  <c:v>41779</c:v>
                </c:pt>
                <c:pt idx="570">
                  <c:v>41781</c:v>
                </c:pt>
                <c:pt idx="571">
                  <c:v>41781</c:v>
                </c:pt>
                <c:pt idx="572">
                  <c:v>41782</c:v>
                </c:pt>
                <c:pt idx="573">
                  <c:v>41783</c:v>
                </c:pt>
                <c:pt idx="574">
                  <c:v>41784</c:v>
                </c:pt>
                <c:pt idx="575">
                  <c:v>41784</c:v>
                </c:pt>
                <c:pt idx="576">
                  <c:v>41785</c:v>
                </c:pt>
                <c:pt idx="577">
                  <c:v>41786</c:v>
                </c:pt>
                <c:pt idx="578">
                  <c:v>41786</c:v>
                </c:pt>
                <c:pt idx="579">
                  <c:v>41787</c:v>
                </c:pt>
                <c:pt idx="580">
                  <c:v>41788</c:v>
                </c:pt>
                <c:pt idx="581">
                  <c:v>41788</c:v>
                </c:pt>
                <c:pt idx="582">
                  <c:v>41789</c:v>
                </c:pt>
                <c:pt idx="583">
                  <c:v>41790</c:v>
                </c:pt>
                <c:pt idx="584">
                  <c:v>41791</c:v>
                </c:pt>
                <c:pt idx="585">
                  <c:v>41791</c:v>
                </c:pt>
                <c:pt idx="586">
                  <c:v>41792</c:v>
                </c:pt>
                <c:pt idx="587">
                  <c:v>41793</c:v>
                </c:pt>
                <c:pt idx="588">
                  <c:v>41793</c:v>
                </c:pt>
                <c:pt idx="589">
                  <c:v>41794</c:v>
                </c:pt>
                <c:pt idx="590">
                  <c:v>41795</c:v>
                </c:pt>
                <c:pt idx="591">
                  <c:v>41795</c:v>
                </c:pt>
                <c:pt idx="592">
                  <c:v>41796</c:v>
                </c:pt>
                <c:pt idx="593">
                  <c:v>41797</c:v>
                </c:pt>
                <c:pt idx="594">
                  <c:v>41798</c:v>
                </c:pt>
                <c:pt idx="595">
                  <c:v>41798</c:v>
                </c:pt>
                <c:pt idx="596">
                  <c:v>41799</c:v>
                </c:pt>
                <c:pt idx="597">
                  <c:v>41800</c:v>
                </c:pt>
                <c:pt idx="598">
                  <c:v>41800</c:v>
                </c:pt>
                <c:pt idx="599">
                  <c:v>41801</c:v>
                </c:pt>
                <c:pt idx="600">
                  <c:v>41802</c:v>
                </c:pt>
                <c:pt idx="601">
                  <c:v>41802</c:v>
                </c:pt>
                <c:pt idx="602">
                  <c:v>41803</c:v>
                </c:pt>
                <c:pt idx="603">
                  <c:v>41804</c:v>
                </c:pt>
                <c:pt idx="604">
                  <c:v>41805</c:v>
                </c:pt>
                <c:pt idx="605">
                  <c:v>41805</c:v>
                </c:pt>
                <c:pt idx="606">
                  <c:v>41806</c:v>
                </c:pt>
                <c:pt idx="607">
                  <c:v>41807</c:v>
                </c:pt>
                <c:pt idx="608">
                  <c:v>41807</c:v>
                </c:pt>
                <c:pt idx="609">
                  <c:v>41808</c:v>
                </c:pt>
                <c:pt idx="610">
                  <c:v>41809</c:v>
                </c:pt>
                <c:pt idx="611">
                  <c:v>41809</c:v>
                </c:pt>
                <c:pt idx="612">
                  <c:v>41810</c:v>
                </c:pt>
                <c:pt idx="613">
                  <c:v>41811</c:v>
                </c:pt>
                <c:pt idx="614">
                  <c:v>41812</c:v>
                </c:pt>
                <c:pt idx="615">
                  <c:v>41812</c:v>
                </c:pt>
                <c:pt idx="616">
                  <c:v>41813</c:v>
                </c:pt>
                <c:pt idx="617">
                  <c:v>41814</c:v>
                </c:pt>
                <c:pt idx="618">
                  <c:v>41814</c:v>
                </c:pt>
                <c:pt idx="619">
                  <c:v>41815</c:v>
                </c:pt>
                <c:pt idx="620">
                  <c:v>41816</c:v>
                </c:pt>
                <c:pt idx="621">
                  <c:v>41816</c:v>
                </c:pt>
                <c:pt idx="622">
                  <c:v>41817</c:v>
                </c:pt>
                <c:pt idx="623">
                  <c:v>41818</c:v>
                </c:pt>
                <c:pt idx="624">
                  <c:v>41819</c:v>
                </c:pt>
                <c:pt idx="625">
                  <c:v>41819</c:v>
                </c:pt>
                <c:pt idx="626">
                  <c:v>41820</c:v>
                </c:pt>
                <c:pt idx="627">
                  <c:v>41821</c:v>
                </c:pt>
                <c:pt idx="628">
                  <c:v>41821</c:v>
                </c:pt>
                <c:pt idx="629">
                  <c:v>41822</c:v>
                </c:pt>
                <c:pt idx="630">
                  <c:v>41823</c:v>
                </c:pt>
                <c:pt idx="631">
                  <c:v>41823</c:v>
                </c:pt>
                <c:pt idx="632">
                  <c:v>41824</c:v>
                </c:pt>
                <c:pt idx="633">
                  <c:v>41825</c:v>
                </c:pt>
                <c:pt idx="634">
                  <c:v>41826</c:v>
                </c:pt>
                <c:pt idx="635">
                  <c:v>41826</c:v>
                </c:pt>
                <c:pt idx="636">
                  <c:v>41827</c:v>
                </c:pt>
                <c:pt idx="637">
                  <c:v>41828</c:v>
                </c:pt>
                <c:pt idx="638">
                  <c:v>41828</c:v>
                </c:pt>
                <c:pt idx="639">
                  <c:v>41829</c:v>
                </c:pt>
                <c:pt idx="640">
                  <c:v>41830</c:v>
                </c:pt>
                <c:pt idx="641">
                  <c:v>41830</c:v>
                </c:pt>
                <c:pt idx="642">
                  <c:v>41831</c:v>
                </c:pt>
                <c:pt idx="643">
                  <c:v>41832</c:v>
                </c:pt>
                <c:pt idx="644">
                  <c:v>41833</c:v>
                </c:pt>
                <c:pt idx="645">
                  <c:v>41834</c:v>
                </c:pt>
                <c:pt idx="646">
                  <c:v>41835</c:v>
                </c:pt>
                <c:pt idx="647">
                  <c:v>41835</c:v>
                </c:pt>
                <c:pt idx="648">
                  <c:v>41836</c:v>
                </c:pt>
                <c:pt idx="649">
                  <c:v>41837</c:v>
                </c:pt>
                <c:pt idx="650">
                  <c:v>41837</c:v>
                </c:pt>
                <c:pt idx="651">
                  <c:v>41838</c:v>
                </c:pt>
                <c:pt idx="652">
                  <c:v>41839</c:v>
                </c:pt>
                <c:pt idx="653">
                  <c:v>41840</c:v>
                </c:pt>
                <c:pt idx="654">
                  <c:v>41840</c:v>
                </c:pt>
                <c:pt idx="655">
                  <c:v>41841</c:v>
                </c:pt>
                <c:pt idx="656">
                  <c:v>41842</c:v>
                </c:pt>
                <c:pt idx="657">
                  <c:v>41842</c:v>
                </c:pt>
                <c:pt idx="658">
                  <c:v>41843</c:v>
                </c:pt>
                <c:pt idx="659">
                  <c:v>41844</c:v>
                </c:pt>
                <c:pt idx="660">
                  <c:v>41844</c:v>
                </c:pt>
                <c:pt idx="661">
                  <c:v>41845</c:v>
                </c:pt>
                <c:pt idx="662">
                  <c:v>41846</c:v>
                </c:pt>
                <c:pt idx="663">
                  <c:v>41847</c:v>
                </c:pt>
                <c:pt idx="664">
                  <c:v>41847</c:v>
                </c:pt>
                <c:pt idx="665">
                  <c:v>41848</c:v>
                </c:pt>
                <c:pt idx="666">
                  <c:v>41849</c:v>
                </c:pt>
                <c:pt idx="667">
                  <c:v>41849</c:v>
                </c:pt>
                <c:pt idx="668">
                  <c:v>41850</c:v>
                </c:pt>
                <c:pt idx="669">
                  <c:v>41851</c:v>
                </c:pt>
                <c:pt idx="670">
                  <c:v>41851</c:v>
                </c:pt>
                <c:pt idx="671">
                  <c:v>41852</c:v>
                </c:pt>
                <c:pt idx="672">
                  <c:v>41853</c:v>
                </c:pt>
                <c:pt idx="673">
                  <c:v>41854</c:v>
                </c:pt>
                <c:pt idx="674">
                  <c:v>41854</c:v>
                </c:pt>
                <c:pt idx="675">
                  <c:v>41855</c:v>
                </c:pt>
                <c:pt idx="676">
                  <c:v>41856</c:v>
                </c:pt>
                <c:pt idx="677">
                  <c:v>41856</c:v>
                </c:pt>
                <c:pt idx="678">
                  <c:v>41857</c:v>
                </c:pt>
                <c:pt idx="679">
                  <c:v>41858</c:v>
                </c:pt>
                <c:pt idx="680">
                  <c:v>41858</c:v>
                </c:pt>
                <c:pt idx="681">
                  <c:v>41859</c:v>
                </c:pt>
                <c:pt idx="682">
                  <c:v>41860</c:v>
                </c:pt>
                <c:pt idx="683">
                  <c:v>41861</c:v>
                </c:pt>
                <c:pt idx="684">
                  <c:v>41861</c:v>
                </c:pt>
                <c:pt idx="685">
                  <c:v>41862</c:v>
                </c:pt>
                <c:pt idx="686">
                  <c:v>41863</c:v>
                </c:pt>
                <c:pt idx="687">
                  <c:v>41863</c:v>
                </c:pt>
                <c:pt idx="688">
                  <c:v>41864</c:v>
                </c:pt>
                <c:pt idx="689">
                  <c:v>41865</c:v>
                </c:pt>
                <c:pt idx="690">
                  <c:v>41865</c:v>
                </c:pt>
                <c:pt idx="691">
                  <c:v>41866</c:v>
                </c:pt>
                <c:pt idx="692">
                  <c:v>41867</c:v>
                </c:pt>
                <c:pt idx="693">
                  <c:v>41868</c:v>
                </c:pt>
                <c:pt idx="694">
                  <c:v>41868</c:v>
                </c:pt>
                <c:pt idx="695">
                  <c:v>41869</c:v>
                </c:pt>
                <c:pt idx="696">
                  <c:v>41870</c:v>
                </c:pt>
                <c:pt idx="697">
                  <c:v>41870</c:v>
                </c:pt>
                <c:pt idx="698">
                  <c:v>41871</c:v>
                </c:pt>
                <c:pt idx="699">
                  <c:v>41872</c:v>
                </c:pt>
                <c:pt idx="700">
                  <c:v>41872</c:v>
                </c:pt>
                <c:pt idx="701">
                  <c:v>41873</c:v>
                </c:pt>
                <c:pt idx="702">
                  <c:v>41874</c:v>
                </c:pt>
                <c:pt idx="703">
                  <c:v>41875</c:v>
                </c:pt>
                <c:pt idx="704">
                  <c:v>41875</c:v>
                </c:pt>
                <c:pt idx="705">
                  <c:v>41876</c:v>
                </c:pt>
                <c:pt idx="706">
                  <c:v>41877</c:v>
                </c:pt>
                <c:pt idx="707">
                  <c:v>41877</c:v>
                </c:pt>
                <c:pt idx="708">
                  <c:v>41878</c:v>
                </c:pt>
                <c:pt idx="709">
                  <c:v>41879</c:v>
                </c:pt>
                <c:pt idx="710">
                  <c:v>41879</c:v>
                </c:pt>
                <c:pt idx="711">
                  <c:v>41880</c:v>
                </c:pt>
                <c:pt idx="712">
                  <c:v>41880</c:v>
                </c:pt>
                <c:pt idx="713">
                  <c:v>41881</c:v>
                </c:pt>
                <c:pt idx="714">
                  <c:v>41882</c:v>
                </c:pt>
                <c:pt idx="715">
                  <c:v>41882</c:v>
                </c:pt>
                <c:pt idx="716">
                  <c:v>41883</c:v>
                </c:pt>
                <c:pt idx="717">
                  <c:v>41884</c:v>
                </c:pt>
                <c:pt idx="718">
                  <c:v>41884</c:v>
                </c:pt>
                <c:pt idx="719">
                  <c:v>41885</c:v>
                </c:pt>
                <c:pt idx="720">
                  <c:v>41886</c:v>
                </c:pt>
                <c:pt idx="721">
                  <c:v>41886</c:v>
                </c:pt>
                <c:pt idx="722">
                  <c:v>41887</c:v>
                </c:pt>
                <c:pt idx="723">
                  <c:v>41888</c:v>
                </c:pt>
                <c:pt idx="724">
                  <c:v>41889</c:v>
                </c:pt>
                <c:pt idx="725">
                  <c:v>41889</c:v>
                </c:pt>
                <c:pt idx="726">
                  <c:v>41890</c:v>
                </c:pt>
                <c:pt idx="727">
                  <c:v>41891</c:v>
                </c:pt>
                <c:pt idx="728">
                  <c:v>41891</c:v>
                </c:pt>
                <c:pt idx="729">
                  <c:v>41892</c:v>
                </c:pt>
                <c:pt idx="730">
                  <c:v>41893</c:v>
                </c:pt>
                <c:pt idx="731">
                  <c:v>41893</c:v>
                </c:pt>
                <c:pt idx="732">
                  <c:v>41894</c:v>
                </c:pt>
                <c:pt idx="733">
                  <c:v>41895</c:v>
                </c:pt>
                <c:pt idx="734">
                  <c:v>41896</c:v>
                </c:pt>
                <c:pt idx="735">
                  <c:v>41896</c:v>
                </c:pt>
                <c:pt idx="736">
                  <c:v>41897</c:v>
                </c:pt>
                <c:pt idx="737">
                  <c:v>41898</c:v>
                </c:pt>
                <c:pt idx="738">
                  <c:v>41898</c:v>
                </c:pt>
                <c:pt idx="739">
                  <c:v>41899</c:v>
                </c:pt>
                <c:pt idx="740">
                  <c:v>41900</c:v>
                </c:pt>
                <c:pt idx="741">
                  <c:v>41900</c:v>
                </c:pt>
                <c:pt idx="742">
                  <c:v>41901</c:v>
                </c:pt>
                <c:pt idx="743">
                  <c:v>41902</c:v>
                </c:pt>
                <c:pt idx="744">
                  <c:v>41903</c:v>
                </c:pt>
                <c:pt idx="745">
                  <c:v>41903</c:v>
                </c:pt>
                <c:pt idx="746">
                  <c:v>41904</c:v>
                </c:pt>
                <c:pt idx="747">
                  <c:v>41905</c:v>
                </c:pt>
                <c:pt idx="748">
                  <c:v>41905</c:v>
                </c:pt>
                <c:pt idx="749">
                  <c:v>41906</c:v>
                </c:pt>
                <c:pt idx="750">
                  <c:v>41907</c:v>
                </c:pt>
                <c:pt idx="751">
                  <c:v>41907</c:v>
                </c:pt>
                <c:pt idx="752">
                  <c:v>41908</c:v>
                </c:pt>
                <c:pt idx="753">
                  <c:v>41909</c:v>
                </c:pt>
                <c:pt idx="754">
                  <c:v>41910</c:v>
                </c:pt>
                <c:pt idx="755">
                  <c:v>41910</c:v>
                </c:pt>
                <c:pt idx="756">
                  <c:v>41911</c:v>
                </c:pt>
                <c:pt idx="757">
                  <c:v>41912</c:v>
                </c:pt>
                <c:pt idx="758">
                  <c:v>41912</c:v>
                </c:pt>
                <c:pt idx="759">
                  <c:v>41915</c:v>
                </c:pt>
                <c:pt idx="760">
                  <c:v>41916</c:v>
                </c:pt>
                <c:pt idx="761">
                  <c:v>41917</c:v>
                </c:pt>
                <c:pt idx="762">
                  <c:v>41917</c:v>
                </c:pt>
                <c:pt idx="763">
                  <c:v>41918</c:v>
                </c:pt>
                <c:pt idx="764">
                  <c:v>41919</c:v>
                </c:pt>
                <c:pt idx="765">
                  <c:v>41919</c:v>
                </c:pt>
                <c:pt idx="766">
                  <c:v>41920</c:v>
                </c:pt>
                <c:pt idx="767">
                  <c:v>41921</c:v>
                </c:pt>
                <c:pt idx="768">
                  <c:v>41921</c:v>
                </c:pt>
                <c:pt idx="769">
                  <c:v>41922</c:v>
                </c:pt>
                <c:pt idx="770">
                  <c:v>41923</c:v>
                </c:pt>
                <c:pt idx="771">
                  <c:v>41924</c:v>
                </c:pt>
                <c:pt idx="772">
                  <c:v>41924</c:v>
                </c:pt>
                <c:pt idx="773">
                  <c:v>41925</c:v>
                </c:pt>
                <c:pt idx="774">
                  <c:v>41926</c:v>
                </c:pt>
                <c:pt idx="775">
                  <c:v>41926</c:v>
                </c:pt>
                <c:pt idx="776">
                  <c:v>41927</c:v>
                </c:pt>
                <c:pt idx="777">
                  <c:v>41928</c:v>
                </c:pt>
                <c:pt idx="778">
                  <c:v>41928</c:v>
                </c:pt>
                <c:pt idx="779">
                  <c:v>41929</c:v>
                </c:pt>
                <c:pt idx="780">
                  <c:v>41930</c:v>
                </c:pt>
                <c:pt idx="781">
                  <c:v>41931</c:v>
                </c:pt>
                <c:pt idx="782">
                  <c:v>41931</c:v>
                </c:pt>
                <c:pt idx="783">
                  <c:v>41932</c:v>
                </c:pt>
                <c:pt idx="784">
                  <c:v>41933</c:v>
                </c:pt>
                <c:pt idx="785">
                  <c:v>41933</c:v>
                </c:pt>
                <c:pt idx="786">
                  <c:v>41934</c:v>
                </c:pt>
                <c:pt idx="787">
                  <c:v>41935</c:v>
                </c:pt>
                <c:pt idx="788">
                  <c:v>41935</c:v>
                </c:pt>
                <c:pt idx="789">
                  <c:v>41936</c:v>
                </c:pt>
                <c:pt idx="790">
                  <c:v>41937</c:v>
                </c:pt>
                <c:pt idx="791">
                  <c:v>41938</c:v>
                </c:pt>
                <c:pt idx="792">
                  <c:v>41938</c:v>
                </c:pt>
                <c:pt idx="793">
                  <c:v>41939</c:v>
                </c:pt>
                <c:pt idx="794">
                  <c:v>41940</c:v>
                </c:pt>
                <c:pt idx="795">
                  <c:v>41940</c:v>
                </c:pt>
                <c:pt idx="796">
                  <c:v>41941</c:v>
                </c:pt>
                <c:pt idx="797">
                  <c:v>41942</c:v>
                </c:pt>
                <c:pt idx="798">
                  <c:v>41942</c:v>
                </c:pt>
                <c:pt idx="799">
                  <c:v>41943</c:v>
                </c:pt>
                <c:pt idx="800">
                  <c:v>41944</c:v>
                </c:pt>
                <c:pt idx="801">
                  <c:v>41945</c:v>
                </c:pt>
                <c:pt idx="802">
                  <c:v>41945</c:v>
                </c:pt>
                <c:pt idx="803">
                  <c:v>41946</c:v>
                </c:pt>
                <c:pt idx="804">
                  <c:v>41947</c:v>
                </c:pt>
                <c:pt idx="805">
                  <c:v>41947</c:v>
                </c:pt>
                <c:pt idx="806">
                  <c:v>41948</c:v>
                </c:pt>
                <c:pt idx="807">
                  <c:v>41949</c:v>
                </c:pt>
                <c:pt idx="808">
                  <c:v>41949</c:v>
                </c:pt>
                <c:pt idx="809">
                  <c:v>41950</c:v>
                </c:pt>
                <c:pt idx="810">
                  <c:v>41951</c:v>
                </c:pt>
                <c:pt idx="811">
                  <c:v>41952</c:v>
                </c:pt>
                <c:pt idx="812">
                  <c:v>41952</c:v>
                </c:pt>
                <c:pt idx="813">
                  <c:v>41953</c:v>
                </c:pt>
                <c:pt idx="814">
                  <c:v>41954</c:v>
                </c:pt>
                <c:pt idx="815">
                  <c:v>41954</c:v>
                </c:pt>
                <c:pt idx="816">
                  <c:v>41955</c:v>
                </c:pt>
                <c:pt idx="817">
                  <c:v>41956</c:v>
                </c:pt>
                <c:pt idx="818">
                  <c:v>41956</c:v>
                </c:pt>
                <c:pt idx="819">
                  <c:v>41957</c:v>
                </c:pt>
                <c:pt idx="820">
                  <c:v>41958</c:v>
                </c:pt>
                <c:pt idx="821">
                  <c:v>41959</c:v>
                </c:pt>
                <c:pt idx="822">
                  <c:v>41959</c:v>
                </c:pt>
                <c:pt idx="823">
                  <c:v>41960</c:v>
                </c:pt>
                <c:pt idx="824">
                  <c:v>41961</c:v>
                </c:pt>
                <c:pt idx="825">
                  <c:v>41961</c:v>
                </c:pt>
                <c:pt idx="826">
                  <c:v>41962</c:v>
                </c:pt>
                <c:pt idx="827">
                  <c:v>41963</c:v>
                </c:pt>
                <c:pt idx="828">
                  <c:v>41963</c:v>
                </c:pt>
                <c:pt idx="829">
                  <c:v>41964</c:v>
                </c:pt>
                <c:pt idx="830">
                  <c:v>41965</c:v>
                </c:pt>
                <c:pt idx="831">
                  <c:v>41966</c:v>
                </c:pt>
                <c:pt idx="832">
                  <c:v>41966</c:v>
                </c:pt>
                <c:pt idx="833">
                  <c:v>41967</c:v>
                </c:pt>
                <c:pt idx="834">
                  <c:v>41968</c:v>
                </c:pt>
                <c:pt idx="835">
                  <c:v>41968</c:v>
                </c:pt>
                <c:pt idx="836">
                  <c:v>41969</c:v>
                </c:pt>
                <c:pt idx="837">
                  <c:v>41970</c:v>
                </c:pt>
                <c:pt idx="838">
                  <c:v>41970</c:v>
                </c:pt>
                <c:pt idx="839">
                  <c:v>41971</c:v>
                </c:pt>
                <c:pt idx="840">
                  <c:v>41972</c:v>
                </c:pt>
                <c:pt idx="841">
                  <c:v>41973</c:v>
                </c:pt>
                <c:pt idx="842">
                  <c:v>41973</c:v>
                </c:pt>
                <c:pt idx="843">
                  <c:v>41974</c:v>
                </c:pt>
                <c:pt idx="844">
                  <c:v>41975</c:v>
                </c:pt>
                <c:pt idx="845">
                  <c:v>41975</c:v>
                </c:pt>
                <c:pt idx="846">
                  <c:v>41976</c:v>
                </c:pt>
                <c:pt idx="847">
                  <c:v>41977</c:v>
                </c:pt>
                <c:pt idx="848">
                  <c:v>41977</c:v>
                </c:pt>
                <c:pt idx="849">
                  <c:v>41978</c:v>
                </c:pt>
                <c:pt idx="850">
                  <c:v>41979</c:v>
                </c:pt>
                <c:pt idx="851">
                  <c:v>41980</c:v>
                </c:pt>
                <c:pt idx="852">
                  <c:v>41980</c:v>
                </c:pt>
                <c:pt idx="853">
                  <c:v>41981</c:v>
                </c:pt>
                <c:pt idx="854">
                  <c:v>41982</c:v>
                </c:pt>
                <c:pt idx="855">
                  <c:v>41982</c:v>
                </c:pt>
                <c:pt idx="856">
                  <c:v>41983</c:v>
                </c:pt>
                <c:pt idx="857">
                  <c:v>41984</c:v>
                </c:pt>
                <c:pt idx="858">
                  <c:v>41984</c:v>
                </c:pt>
                <c:pt idx="859">
                  <c:v>41985</c:v>
                </c:pt>
                <c:pt idx="860">
                  <c:v>41985</c:v>
                </c:pt>
                <c:pt idx="861">
                  <c:v>41986</c:v>
                </c:pt>
                <c:pt idx="862">
                  <c:v>41987</c:v>
                </c:pt>
                <c:pt idx="863">
                  <c:v>41987</c:v>
                </c:pt>
                <c:pt idx="864">
                  <c:v>41988</c:v>
                </c:pt>
                <c:pt idx="865">
                  <c:v>41989</c:v>
                </c:pt>
                <c:pt idx="866">
                  <c:v>41989</c:v>
                </c:pt>
                <c:pt idx="867">
                  <c:v>41990</c:v>
                </c:pt>
                <c:pt idx="868">
                  <c:v>41991</c:v>
                </c:pt>
                <c:pt idx="869">
                  <c:v>41991</c:v>
                </c:pt>
                <c:pt idx="870">
                  <c:v>41992</c:v>
                </c:pt>
                <c:pt idx="871">
                  <c:v>41993</c:v>
                </c:pt>
                <c:pt idx="872">
                  <c:v>41994</c:v>
                </c:pt>
                <c:pt idx="873">
                  <c:v>41994</c:v>
                </c:pt>
                <c:pt idx="874">
                  <c:v>41995</c:v>
                </c:pt>
                <c:pt idx="875">
                  <c:v>41996</c:v>
                </c:pt>
                <c:pt idx="876">
                  <c:v>41996</c:v>
                </c:pt>
                <c:pt idx="877">
                  <c:v>41997</c:v>
                </c:pt>
                <c:pt idx="878">
                  <c:v>41998</c:v>
                </c:pt>
                <c:pt idx="879">
                  <c:v>41998</c:v>
                </c:pt>
                <c:pt idx="880">
                  <c:v>41999</c:v>
                </c:pt>
                <c:pt idx="881">
                  <c:v>42000</c:v>
                </c:pt>
                <c:pt idx="882">
                  <c:v>42001</c:v>
                </c:pt>
                <c:pt idx="883">
                  <c:v>42001</c:v>
                </c:pt>
                <c:pt idx="884">
                  <c:v>42002</c:v>
                </c:pt>
                <c:pt idx="885">
                  <c:v>42003</c:v>
                </c:pt>
                <c:pt idx="886">
                  <c:v>42003</c:v>
                </c:pt>
                <c:pt idx="887">
                  <c:v>42004</c:v>
                </c:pt>
                <c:pt idx="888">
                  <c:v>42005</c:v>
                </c:pt>
                <c:pt idx="889">
                  <c:v>42005</c:v>
                </c:pt>
                <c:pt idx="890">
                  <c:v>42006</c:v>
                </c:pt>
                <c:pt idx="891">
                  <c:v>42007</c:v>
                </c:pt>
                <c:pt idx="892">
                  <c:v>42008</c:v>
                </c:pt>
                <c:pt idx="893">
                  <c:v>42008</c:v>
                </c:pt>
                <c:pt idx="894">
                  <c:v>42009</c:v>
                </c:pt>
                <c:pt idx="895">
                  <c:v>42010</c:v>
                </c:pt>
                <c:pt idx="896">
                  <c:v>42010</c:v>
                </c:pt>
                <c:pt idx="897">
                  <c:v>42011</c:v>
                </c:pt>
                <c:pt idx="898">
                  <c:v>42012</c:v>
                </c:pt>
                <c:pt idx="899">
                  <c:v>42012</c:v>
                </c:pt>
                <c:pt idx="900">
                  <c:v>42013</c:v>
                </c:pt>
                <c:pt idx="901">
                  <c:v>42014</c:v>
                </c:pt>
                <c:pt idx="902">
                  <c:v>42015</c:v>
                </c:pt>
                <c:pt idx="903">
                  <c:v>42015</c:v>
                </c:pt>
                <c:pt idx="904">
                  <c:v>42016</c:v>
                </c:pt>
                <c:pt idx="905">
                  <c:v>42017</c:v>
                </c:pt>
                <c:pt idx="906">
                  <c:v>42017</c:v>
                </c:pt>
                <c:pt idx="907">
                  <c:v>42018</c:v>
                </c:pt>
                <c:pt idx="908">
                  <c:v>42019</c:v>
                </c:pt>
                <c:pt idx="909">
                  <c:v>42019</c:v>
                </c:pt>
                <c:pt idx="910">
                  <c:v>42020</c:v>
                </c:pt>
                <c:pt idx="911">
                  <c:v>42021</c:v>
                </c:pt>
                <c:pt idx="912">
                  <c:v>42022</c:v>
                </c:pt>
                <c:pt idx="913">
                  <c:v>42022</c:v>
                </c:pt>
                <c:pt idx="914">
                  <c:v>42023</c:v>
                </c:pt>
                <c:pt idx="915">
                  <c:v>42024</c:v>
                </c:pt>
                <c:pt idx="916">
                  <c:v>42024</c:v>
                </c:pt>
                <c:pt idx="917">
                  <c:v>42025</c:v>
                </c:pt>
                <c:pt idx="918">
                  <c:v>42026</c:v>
                </c:pt>
                <c:pt idx="919">
                  <c:v>42026</c:v>
                </c:pt>
                <c:pt idx="920">
                  <c:v>42027</c:v>
                </c:pt>
                <c:pt idx="921">
                  <c:v>42028</c:v>
                </c:pt>
                <c:pt idx="922">
                  <c:v>42029</c:v>
                </c:pt>
                <c:pt idx="923">
                  <c:v>42029</c:v>
                </c:pt>
                <c:pt idx="924">
                  <c:v>42030</c:v>
                </c:pt>
                <c:pt idx="925">
                  <c:v>42031</c:v>
                </c:pt>
                <c:pt idx="926">
                  <c:v>42031</c:v>
                </c:pt>
                <c:pt idx="927">
                  <c:v>42032</c:v>
                </c:pt>
                <c:pt idx="928">
                  <c:v>42033</c:v>
                </c:pt>
                <c:pt idx="929">
                  <c:v>42033</c:v>
                </c:pt>
                <c:pt idx="930">
                  <c:v>42034</c:v>
                </c:pt>
                <c:pt idx="931">
                  <c:v>42035</c:v>
                </c:pt>
                <c:pt idx="932">
                  <c:v>42036</c:v>
                </c:pt>
                <c:pt idx="933">
                  <c:v>42036</c:v>
                </c:pt>
                <c:pt idx="934">
                  <c:v>42037</c:v>
                </c:pt>
                <c:pt idx="935">
                  <c:v>42038</c:v>
                </c:pt>
                <c:pt idx="936">
                  <c:v>42038</c:v>
                </c:pt>
                <c:pt idx="937">
                  <c:v>42039</c:v>
                </c:pt>
                <c:pt idx="938">
                  <c:v>42040</c:v>
                </c:pt>
                <c:pt idx="939">
                  <c:v>42040</c:v>
                </c:pt>
                <c:pt idx="940">
                  <c:v>42041</c:v>
                </c:pt>
                <c:pt idx="941">
                  <c:v>42042</c:v>
                </c:pt>
                <c:pt idx="942">
                  <c:v>42043</c:v>
                </c:pt>
                <c:pt idx="943">
                  <c:v>42043</c:v>
                </c:pt>
                <c:pt idx="944">
                  <c:v>42044</c:v>
                </c:pt>
                <c:pt idx="945">
                  <c:v>42045</c:v>
                </c:pt>
                <c:pt idx="946">
                  <c:v>42045</c:v>
                </c:pt>
                <c:pt idx="947">
                  <c:v>42046</c:v>
                </c:pt>
                <c:pt idx="948">
                  <c:v>42047</c:v>
                </c:pt>
                <c:pt idx="949">
                  <c:v>42047</c:v>
                </c:pt>
                <c:pt idx="950">
                  <c:v>42048</c:v>
                </c:pt>
                <c:pt idx="951">
                  <c:v>42049</c:v>
                </c:pt>
                <c:pt idx="952">
                  <c:v>42050</c:v>
                </c:pt>
                <c:pt idx="953">
                  <c:v>42050</c:v>
                </c:pt>
                <c:pt idx="954">
                  <c:v>42051</c:v>
                </c:pt>
                <c:pt idx="955">
                  <c:v>42052</c:v>
                </c:pt>
                <c:pt idx="956">
                  <c:v>42052</c:v>
                </c:pt>
                <c:pt idx="957">
                  <c:v>42053</c:v>
                </c:pt>
                <c:pt idx="958">
                  <c:v>42054</c:v>
                </c:pt>
                <c:pt idx="959">
                  <c:v>42054</c:v>
                </c:pt>
                <c:pt idx="960">
                  <c:v>42055</c:v>
                </c:pt>
                <c:pt idx="961">
                  <c:v>42056</c:v>
                </c:pt>
                <c:pt idx="962">
                  <c:v>42057</c:v>
                </c:pt>
                <c:pt idx="963">
                  <c:v>42057</c:v>
                </c:pt>
                <c:pt idx="964">
                  <c:v>42058</c:v>
                </c:pt>
                <c:pt idx="965">
                  <c:v>42059</c:v>
                </c:pt>
                <c:pt idx="966">
                  <c:v>42059</c:v>
                </c:pt>
                <c:pt idx="967">
                  <c:v>42060</c:v>
                </c:pt>
                <c:pt idx="968">
                  <c:v>42061</c:v>
                </c:pt>
                <c:pt idx="969">
                  <c:v>42061</c:v>
                </c:pt>
                <c:pt idx="970">
                  <c:v>42062</c:v>
                </c:pt>
                <c:pt idx="971">
                  <c:v>42064</c:v>
                </c:pt>
                <c:pt idx="972">
                  <c:v>42064</c:v>
                </c:pt>
                <c:pt idx="973">
                  <c:v>42065</c:v>
                </c:pt>
                <c:pt idx="974">
                  <c:v>42066</c:v>
                </c:pt>
                <c:pt idx="975">
                  <c:v>42066</c:v>
                </c:pt>
                <c:pt idx="976">
                  <c:v>42066</c:v>
                </c:pt>
                <c:pt idx="977">
                  <c:v>42067</c:v>
                </c:pt>
                <c:pt idx="978">
                  <c:v>42068</c:v>
                </c:pt>
                <c:pt idx="979">
                  <c:v>42068</c:v>
                </c:pt>
                <c:pt idx="980">
                  <c:v>42068</c:v>
                </c:pt>
                <c:pt idx="981">
                  <c:v>42069</c:v>
                </c:pt>
                <c:pt idx="982">
                  <c:v>42070</c:v>
                </c:pt>
                <c:pt idx="983">
                  <c:v>42071</c:v>
                </c:pt>
                <c:pt idx="984">
                  <c:v>42071</c:v>
                </c:pt>
                <c:pt idx="985">
                  <c:v>42072</c:v>
                </c:pt>
                <c:pt idx="986">
                  <c:v>42073</c:v>
                </c:pt>
                <c:pt idx="987">
                  <c:v>42073</c:v>
                </c:pt>
                <c:pt idx="988">
                  <c:v>42074</c:v>
                </c:pt>
                <c:pt idx="989">
                  <c:v>42075</c:v>
                </c:pt>
                <c:pt idx="990">
                  <c:v>42075</c:v>
                </c:pt>
                <c:pt idx="991">
                  <c:v>42076</c:v>
                </c:pt>
                <c:pt idx="992">
                  <c:v>42077</c:v>
                </c:pt>
                <c:pt idx="993">
                  <c:v>42078</c:v>
                </c:pt>
                <c:pt idx="994">
                  <c:v>42078</c:v>
                </c:pt>
                <c:pt idx="995">
                  <c:v>42079</c:v>
                </c:pt>
                <c:pt idx="996">
                  <c:v>42080</c:v>
                </c:pt>
                <c:pt idx="997">
                  <c:v>42080</c:v>
                </c:pt>
                <c:pt idx="998">
                  <c:v>42081</c:v>
                </c:pt>
                <c:pt idx="999">
                  <c:v>42082</c:v>
                </c:pt>
                <c:pt idx="1000">
                  <c:v>42082</c:v>
                </c:pt>
                <c:pt idx="1001">
                  <c:v>42083</c:v>
                </c:pt>
                <c:pt idx="1002">
                  <c:v>42084</c:v>
                </c:pt>
                <c:pt idx="1003">
                  <c:v>42085</c:v>
                </c:pt>
                <c:pt idx="1004">
                  <c:v>42085</c:v>
                </c:pt>
                <c:pt idx="1005">
                  <c:v>42086</c:v>
                </c:pt>
                <c:pt idx="1006">
                  <c:v>42087</c:v>
                </c:pt>
                <c:pt idx="1007">
                  <c:v>42087</c:v>
                </c:pt>
                <c:pt idx="1008">
                  <c:v>42088</c:v>
                </c:pt>
                <c:pt idx="1009">
                  <c:v>42089</c:v>
                </c:pt>
                <c:pt idx="1010">
                  <c:v>42089</c:v>
                </c:pt>
                <c:pt idx="1011">
                  <c:v>42090</c:v>
                </c:pt>
                <c:pt idx="1012">
                  <c:v>42091</c:v>
                </c:pt>
                <c:pt idx="1013">
                  <c:v>42092</c:v>
                </c:pt>
                <c:pt idx="1014">
                  <c:v>42092</c:v>
                </c:pt>
                <c:pt idx="1015">
                  <c:v>42093</c:v>
                </c:pt>
                <c:pt idx="1016">
                  <c:v>42094</c:v>
                </c:pt>
                <c:pt idx="1017">
                  <c:v>42094</c:v>
                </c:pt>
                <c:pt idx="1018">
                  <c:v>42095</c:v>
                </c:pt>
                <c:pt idx="1019">
                  <c:v>42096</c:v>
                </c:pt>
                <c:pt idx="1020">
                  <c:v>42096</c:v>
                </c:pt>
                <c:pt idx="1021">
                  <c:v>42097</c:v>
                </c:pt>
                <c:pt idx="1022">
                  <c:v>42098</c:v>
                </c:pt>
                <c:pt idx="1023">
                  <c:v>42099</c:v>
                </c:pt>
                <c:pt idx="1024">
                  <c:v>42099</c:v>
                </c:pt>
                <c:pt idx="1025">
                  <c:v>42100</c:v>
                </c:pt>
                <c:pt idx="1026">
                  <c:v>42101</c:v>
                </c:pt>
                <c:pt idx="1027">
                  <c:v>42101</c:v>
                </c:pt>
                <c:pt idx="1028">
                  <c:v>42102</c:v>
                </c:pt>
                <c:pt idx="1029">
                  <c:v>42103</c:v>
                </c:pt>
                <c:pt idx="1030">
                  <c:v>42103</c:v>
                </c:pt>
                <c:pt idx="1031">
                  <c:v>42104</c:v>
                </c:pt>
                <c:pt idx="1032">
                  <c:v>42105</c:v>
                </c:pt>
                <c:pt idx="1033">
                  <c:v>42106</c:v>
                </c:pt>
                <c:pt idx="1034">
                  <c:v>42106</c:v>
                </c:pt>
                <c:pt idx="1035">
                  <c:v>42107</c:v>
                </c:pt>
                <c:pt idx="1036">
                  <c:v>42108</c:v>
                </c:pt>
                <c:pt idx="1037">
                  <c:v>42108</c:v>
                </c:pt>
                <c:pt idx="1038">
                  <c:v>42109</c:v>
                </c:pt>
                <c:pt idx="1039">
                  <c:v>42110</c:v>
                </c:pt>
                <c:pt idx="1040">
                  <c:v>42110</c:v>
                </c:pt>
                <c:pt idx="1041">
                  <c:v>42111</c:v>
                </c:pt>
                <c:pt idx="1042">
                  <c:v>42112</c:v>
                </c:pt>
                <c:pt idx="1043">
                  <c:v>42113</c:v>
                </c:pt>
                <c:pt idx="1044">
                  <c:v>42113</c:v>
                </c:pt>
                <c:pt idx="1045">
                  <c:v>42114</c:v>
                </c:pt>
                <c:pt idx="1046">
                  <c:v>42115</c:v>
                </c:pt>
                <c:pt idx="1047">
                  <c:v>42115</c:v>
                </c:pt>
                <c:pt idx="1048">
                  <c:v>42116</c:v>
                </c:pt>
                <c:pt idx="1049">
                  <c:v>42117</c:v>
                </c:pt>
                <c:pt idx="1050">
                  <c:v>42117</c:v>
                </c:pt>
                <c:pt idx="1051">
                  <c:v>42118</c:v>
                </c:pt>
                <c:pt idx="1052">
                  <c:v>42119</c:v>
                </c:pt>
                <c:pt idx="1053">
                  <c:v>42120</c:v>
                </c:pt>
                <c:pt idx="1054">
                  <c:v>42120</c:v>
                </c:pt>
                <c:pt idx="1055">
                  <c:v>42121</c:v>
                </c:pt>
                <c:pt idx="1056">
                  <c:v>42122</c:v>
                </c:pt>
                <c:pt idx="1057">
                  <c:v>42122</c:v>
                </c:pt>
                <c:pt idx="1058">
                  <c:v>42123</c:v>
                </c:pt>
                <c:pt idx="1059">
                  <c:v>42124</c:v>
                </c:pt>
                <c:pt idx="1060">
                  <c:v>42124</c:v>
                </c:pt>
                <c:pt idx="1061">
                  <c:v>42125</c:v>
                </c:pt>
                <c:pt idx="1062">
                  <c:v>42126</c:v>
                </c:pt>
                <c:pt idx="1063">
                  <c:v>42127</c:v>
                </c:pt>
                <c:pt idx="1064">
                  <c:v>42127</c:v>
                </c:pt>
                <c:pt idx="1065">
                  <c:v>42128</c:v>
                </c:pt>
                <c:pt idx="1066">
                  <c:v>42129</c:v>
                </c:pt>
                <c:pt idx="1067">
                  <c:v>42129</c:v>
                </c:pt>
                <c:pt idx="1068">
                  <c:v>42130</c:v>
                </c:pt>
                <c:pt idx="1069">
                  <c:v>42131</c:v>
                </c:pt>
                <c:pt idx="1070">
                  <c:v>42131</c:v>
                </c:pt>
                <c:pt idx="1071">
                  <c:v>42132</c:v>
                </c:pt>
                <c:pt idx="1072">
                  <c:v>42133</c:v>
                </c:pt>
                <c:pt idx="1073">
                  <c:v>42134</c:v>
                </c:pt>
                <c:pt idx="1074">
                  <c:v>42134</c:v>
                </c:pt>
                <c:pt idx="1075">
                  <c:v>42135</c:v>
                </c:pt>
                <c:pt idx="1076">
                  <c:v>42136</c:v>
                </c:pt>
                <c:pt idx="1077">
                  <c:v>42136</c:v>
                </c:pt>
                <c:pt idx="1078">
                  <c:v>42137</c:v>
                </c:pt>
                <c:pt idx="1079">
                  <c:v>42138</c:v>
                </c:pt>
                <c:pt idx="1080">
                  <c:v>42138</c:v>
                </c:pt>
                <c:pt idx="1081">
                  <c:v>42139</c:v>
                </c:pt>
                <c:pt idx="1082">
                  <c:v>42140</c:v>
                </c:pt>
                <c:pt idx="1083">
                  <c:v>42141</c:v>
                </c:pt>
                <c:pt idx="1084">
                  <c:v>42141</c:v>
                </c:pt>
                <c:pt idx="1085">
                  <c:v>42142</c:v>
                </c:pt>
                <c:pt idx="1086">
                  <c:v>42143</c:v>
                </c:pt>
                <c:pt idx="1087">
                  <c:v>42143</c:v>
                </c:pt>
                <c:pt idx="1088">
                  <c:v>42144</c:v>
                </c:pt>
                <c:pt idx="1089">
                  <c:v>42145</c:v>
                </c:pt>
                <c:pt idx="1090">
                  <c:v>42145</c:v>
                </c:pt>
                <c:pt idx="1091">
                  <c:v>42146</c:v>
                </c:pt>
                <c:pt idx="1092">
                  <c:v>42147</c:v>
                </c:pt>
                <c:pt idx="1093">
                  <c:v>42148</c:v>
                </c:pt>
                <c:pt idx="1094">
                  <c:v>42148</c:v>
                </c:pt>
                <c:pt idx="1095">
                  <c:v>42149</c:v>
                </c:pt>
                <c:pt idx="1096">
                  <c:v>42150</c:v>
                </c:pt>
                <c:pt idx="1097">
                  <c:v>42150</c:v>
                </c:pt>
                <c:pt idx="1098">
                  <c:v>42151</c:v>
                </c:pt>
                <c:pt idx="1099">
                  <c:v>42152</c:v>
                </c:pt>
                <c:pt idx="1100">
                  <c:v>42152</c:v>
                </c:pt>
                <c:pt idx="1101">
                  <c:v>42153</c:v>
                </c:pt>
                <c:pt idx="1102">
                  <c:v>42154</c:v>
                </c:pt>
                <c:pt idx="1103">
                  <c:v>42155</c:v>
                </c:pt>
                <c:pt idx="1104">
                  <c:v>42155</c:v>
                </c:pt>
                <c:pt idx="1105">
                  <c:v>42156</c:v>
                </c:pt>
                <c:pt idx="1106">
                  <c:v>42157</c:v>
                </c:pt>
                <c:pt idx="1107">
                  <c:v>42157</c:v>
                </c:pt>
                <c:pt idx="1108">
                  <c:v>42158</c:v>
                </c:pt>
                <c:pt idx="1109">
                  <c:v>42159</c:v>
                </c:pt>
                <c:pt idx="1110">
                  <c:v>42159</c:v>
                </c:pt>
                <c:pt idx="1111">
                  <c:v>42160</c:v>
                </c:pt>
                <c:pt idx="1112">
                  <c:v>42161</c:v>
                </c:pt>
                <c:pt idx="1113">
                  <c:v>42162</c:v>
                </c:pt>
                <c:pt idx="1114">
                  <c:v>42162</c:v>
                </c:pt>
                <c:pt idx="1115">
                  <c:v>42163</c:v>
                </c:pt>
                <c:pt idx="1116">
                  <c:v>42164</c:v>
                </c:pt>
                <c:pt idx="1117">
                  <c:v>42164</c:v>
                </c:pt>
                <c:pt idx="1118">
                  <c:v>42165</c:v>
                </c:pt>
                <c:pt idx="1119">
                  <c:v>42166</c:v>
                </c:pt>
                <c:pt idx="1120">
                  <c:v>42166</c:v>
                </c:pt>
                <c:pt idx="1121">
                  <c:v>42167</c:v>
                </c:pt>
                <c:pt idx="1122">
                  <c:v>42168</c:v>
                </c:pt>
                <c:pt idx="1123">
                  <c:v>42169</c:v>
                </c:pt>
                <c:pt idx="1124">
                  <c:v>42169</c:v>
                </c:pt>
                <c:pt idx="1125">
                  <c:v>42170</c:v>
                </c:pt>
                <c:pt idx="1126">
                  <c:v>42171</c:v>
                </c:pt>
                <c:pt idx="1127">
                  <c:v>42171</c:v>
                </c:pt>
                <c:pt idx="1128">
                  <c:v>42172</c:v>
                </c:pt>
                <c:pt idx="1129">
                  <c:v>42173</c:v>
                </c:pt>
                <c:pt idx="1130">
                  <c:v>42173</c:v>
                </c:pt>
                <c:pt idx="1131">
                  <c:v>42174</c:v>
                </c:pt>
                <c:pt idx="1132">
                  <c:v>42175</c:v>
                </c:pt>
                <c:pt idx="1133">
                  <c:v>42176</c:v>
                </c:pt>
                <c:pt idx="1134">
                  <c:v>42176</c:v>
                </c:pt>
                <c:pt idx="1135">
                  <c:v>42177</c:v>
                </c:pt>
                <c:pt idx="1136">
                  <c:v>42178</c:v>
                </c:pt>
                <c:pt idx="1137">
                  <c:v>42178</c:v>
                </c:pt>
                <c:pt idx="1138">
                  <c:v>42179</c:v>
                </c:pt>
                <c:pt idx="1139">
                  <c:v>42180</c:v>
                </c:pt>
                <c:pt idx="1140">
                  <c:v>42180</c:v>
                </c:pt>
                <c:pt idx="1141">
                  <c:v>42181</c:v>
                </c:pt>
                <c:pt idx="1142">
                  <c:v>42182</c:v>
                </c:pt>
                <c:pt idx="1143">
                  <c:v>42183</c:v>
                </c:pt>
                <c:pt idx="1144">
                  <c:v>42183</c:v>
                </c:pt>
                <c:pt idx="1145">
                  <c:v>42184</c:v>
                </c:pt>
                <c:pt idx="1146">
                  <c:v>42185</c:v>
                </c:pt>
                <c:pt idx="1147">
                  <c:v>42185</c:v>
                </c:pt>
                <c:pt idx="1148">
                  <c:v>42187</c:v>
                </c:pt>
                <c:pt idx="1149">
                  <c:v>42187</c:v>
                </c:pt>
                <c:pt idx="1150">
                  <c:v>42190</c:v>
                </c:pt>
                <c:pt idx="1151">
                  <c:v>42190</c:v>
                </c:pt>
                <c:pt idx="1152">
                  <c:v>42192</c:v>
                </c:pt>
                <c:pt idx="1153">
                  <c:v>42192</c:v>
                </c:pt>
                <c:pt idx="1154">
                  <c:v>42194</c:v>
                </c:pt>
                <c:pt idx="1155">
                  <c:v>42194</c:v>
                </c:pt>
                <c:pt idx="1156">
                  <c:v>42197</c:v>
                </c:pt>
                <c:pt idx="1157">
                  <c:v>42197</c:v>
                </c:pt>
                <c:pt idx="1158">
                  <c:v>42199</c:v>
                </c:pt>
                <c:pt idx="1159">
                  <c:v>42199</c:v>
                </c:pt>
                <c:pt idx="1160">
                  <c:v>42201</c:v>
                </c:pt>
                <c:pt idx="1161">
                  <c:v>42201</c:v>
                </c:pt>
                <c:pt idx="1162">
                  <c:v>42204</c:v>
                </c:pt>
                <c:pt idx="1163">
                  <c:v>42204</c:v>
                </c:pt>
                <c:pt idx="1164">
                  <c:v>42206</c:v>
                </c:pt>
                <c:pt idx="1165">
                  <c:v>42206</c:v>
                </c:pt>
                <c:pt idx="1166">
                  <c:v>42208</c:v>
                </c:pt>
                <c:pt idx="1167">
                  <c:v>42208</c:v>
                </c:pt>
                <c:pt idx="1168">
                  <c:v>42211</c:v>
                </c:pt>
                <c:pt idx="1169">
                  <c:v>42211</c:v>
                </c:pt>
                <c:pt idx="1170">
                  <c:v>42213</c:v>
                </c:pt>
                <c:pt idx="1171">
                  <c:v>42213</c:v>
                </c:pt>
                <c:pt idx="1172">
                  <c:v>42215</c:v>
                </c:pt>
                <c:pt idx="1173">
                  <c:v>42215</c:v>
                </c:pt>
                <c:pt idx="1174">
                  <c:v>42218</c:v>
                </c:pt>
                <c:pt idx="1175">
                  <c:v>42218</c:v>
                </c:pt>
                <c:pt idx="1176">
                  <c:v>42220</c:v>
                </c:pt>
                <c:pt idx="1177">
                  <c:v>42220</c:v>
                </c:pt>
                <c:pt idx="1178">
                  <c:v>42222</c:v>
                </c:pt>
                <c:pt idx="1179">
                  <c:v>42222</c:v>
                </c:pt>
                <c:pt idx="1180">
                  <c:v>42225</c:v>
                </c:pt>
                <c:pt idx="1181">
                  <c:v>42225</c:v>
                </c:pt>
                <c:pt idx="1182">
                  <c:v>42227</c:v>
                </c:pt>
                <c:pt idx="1183">
                  <c:v>42227</c:v>
                </c:pt>
                <c:pt idx="1184">
                  <c:v>42229</c:v>
                </c:pt>
                <c:pt idx="1185">
                  <c:v>42229</c:v>
                </c:pt>
                <c:pt idx="1186">
                  <c:v>42232</c:v>
                </c:pt>
                <c:pt idx="1187">
                  <c:v>42232</c:v>
                </c:pt>
                <c:pt idx="1188">
                  <c:v>42234</c:v>
                </c:pt>
                <c:pt idx="1189">
                  <c:v>42234</c:v>
                </c:pt>
                <c:pt idx="1190">
                  <c:v>42236</c:v>
                </c:pt>
                <c:pt idx="1191">
                  <c:v>42236</c:v>
                </c:pt>
                <c:pt idx="1192">
                  <c:v>42239</c:v>
                </c:pt>
                <c:pt idx="1193">
                  <c:v>42239</c:v>
                </c:pt>
                <c:pt idx="1194">
                  <c:v>42241</c:v>
                </c:pt>
                <c:pt idx="1195">
                  <c:v>42241</c:v>
                </c:pt>
                <c:pt idx="1196">
                  <c:v>42243</c:v>
                </c:pt>
                <c:pt idx="1197">
                  <c:v>42243</c:v>
                </c:pt>
                <c:pt idx="1198">
                  <c:v>42246</c:v>
                </c:pt>
                <c:pt idx="1199">
                  <c:v>42246</c:v>
                </c:pt>
                <c:pt idx="1200">
                  <c:v>42248</c:v>
                </c:pt>
                <c:pt idx="1201">
                  <c:v>42248</c:v>
                </c:pt>
                <c:pt idx="1202">
                  <c:v>42250</c:v>
                </c:pt>
                <c:pt idx="1203">
                  <c:v>42250</c:v>
                </c:pt>
                <c:pt idx="1204">
                  <c:v>42253</c:v>
                </c:pt>
                <c:pt idx="1205">
                  <c:v>42253</c:v>
                </c:pt>
                <c:pt idx="1206">
                  <c:v>42255</c:v>
                </c:pt>
                <c:pt idx="1207">
                  <c:v>42255</c:v>
                </c:pt>
                <c:pt idx="1208">
                  <c:v>42255</c:v>
                </c:pt>
                <c:pt idx="1209">
                  <c:v>42257</c:v>
                </c:pt>
                <c:pt idx="1210">
                  <c:v>42257</c:v>
                </c:pt>
                <c:pt idx="1211">
                  <c:v>42260</c:v>
                </c:pt>
                <c:pt idx="1212">
                  <c:v>42260</c:v>
                </c:pt>
                <c:pt idx="1213">
                  <c:v>42262</c:v>
                </c:pt>
                <c:pt idx="1214">
                  <c:v>42262</c:v>
                </c:pt>
                <c:pt idx="1215">
                  <c:v>42264</c:v>
                </c:pt>
                <c:pt idx="1216">
                  <c:v>42264</c:v>
                </c:pt>
                <c:pt idx="1217">
                  <c:v>42267</c:v>
                </c:pt>
                <c:pt idx="1218">
                  <c:v>42267</c:v>
                </c:pt>
                <c:pt idx="1219">
                  <c:v>42269</c:v>
                </c:pt>
                <c:pt idx="1220">
                  <c:v>42269</c:v>
                </c:pt>
                <c:pt idx="1221">
                  <c:v>42271</c:v>
                </c:pt>
                <c:pt idx="1222">
                  <c:v>42271</c:v>
                </c:pt>
                <c:pt idx="1223">
                  <c:v>42274</c:v>
                </c:pt>
                <c:pt idx="1224">
                  <c:v>42274</c:v>
                </c:pt>
                <c:pt idx="1225">
                  <c:v>42276</c:v>
                </c:pt>
                <c:pt idx="1226">
                  <c:v>42276</c:v>
                </c:pt>
                <c:pt idx="1227">
                  <c:v>42276</c:v>
                </c:pt>
                <c:pt idx="1228">
                  <c:v>42278</c:v>
                </c:pt>
                <c:pt idx="1229">
                  <c:v>42281</c:v>
                </c:pt>
                <c:pt idx="1230">
                  <c:v>42281</c:v>
                </c:pt>
                <c:pt idx="1231">
                  <c:v>42283</c:v>
                </c:pt>
                <c:pt idx="1232">
                  <c:v>42283</c:v>
                </c:pt>
                <c:pt idx="1233">
                  <c:v>42285</c:v>
                </c:pt>
                <c:pt idx="1234">
                  <c:v>42285</c:v>
                </c:pt>
                <c:pt idx="1235">
                  <c:v>42288</c:v>
                </c:pt>
                <c:pt idx="1236">
                  <c:v>42290</c:v>
                </c:pt>
                <c:pt idx="1237">
                  <c:v>42292</c:v>
                </c:pt>
                <c:pt idx="1238">
                  <c:v>42292</c:v>
                </c:pt>
                <c:pt idx="1239">
                  <c:v>42295</c:v>
                </c:pt>
                <c:pt idx="1240">
                  <c:v>42295</c:v>
                </c:pt>
                <c:pt idx="1241">
                  <c:v>42297</c:v>
                </c:pt>
                <c:pt idx="1242">
                  <c:v>42297</c:v>
                </c:pt>
                <c:pt idx="1243">
                  <c:v>42299</c:v>
                </c:pt>
                <c:pt idx="1244">
                  <c:v>42299</c:v>
                </c:pt>
                <c:pt idx="1245">
                  <c:v>42302</c:v>
                </c:pt>
                <c:pt idx="1246">
                  <c:v>42302</c:v>
                </c:pt>
                <c:pt idx="1247">
                  <c:v>42304</c:v>
                </c:pt>
                <c:pt idx="1248">
                  <c:v>42304</c:v>
                </c:pt>
                <c:pt idx="1249">
                  <c:v>42306</c:v>
                </c:pt>
                <c:pt idx="1250">
                  <c:v>42306</c:v>
                </c:pt>
                <c:pt idx="1251">
                  <c:v>42309</c:v>
                </c:pt>
                <c:pt idx="1252">
                  <c:v>42309</c:v>
                </c:pt>
                <c:pt idx="1253">
                  <c:v>42311</c:v>
                </c:pt>
                <c:pt idx="1254">
                  <c:v>42311</c:v>
                </c:pt>
                <c:pt idx="1255">
                  <c:v>42313</c:v>
                </c:pt>
                <c:pt idx="1256">
                  <c:v>42313</c:v>
                </c:pt>
                <c:pt idx="1257">
                  <c:v>42316</c:v>
                </c:pt>
                <c:pt idx="1258">
                  <c:v>42316</c:v>
                </c:pt>
                <c:pt idx="1259">
                  <c:v>42318</c:v>
                </c:pt>
                <c:pt idx="1260">
                  <c:v>42318</c:v>
                </c:pt>
                <c:pt idx="1261">
                  <c:v>42320</c:v>
                </c:pt>
                <c:pt idx="1262">
                  <c:v>42320</c:v>
                </c:pt>
                <c:pt idx="1263">
                  <c:v>42323</c:v>
                </c:pt>
                <c:pt idx="1264">
                  <c:v>42323</c:v>
                </c:pt>
                <c:pt idx="1265">
                  <c:v>42325</c:v>
                </c:pt>
                <c:pt idx="1266">
                  <c:v>42325</c:v>
                </c:pt>
                <c:pt idx="1267">
                  <c:v>42327</c:v>
                </c:pt>
                <c:pt idx="1268">
                  <c:v>42327</c:v>
                </c:pt>
                <c:pt idx="1269">
                  <c:v>42330</c:v>
                </c:pt>
                <c:pt idx="1270">
                  <c:v>42330</c:v>
                </c:pt>
                <c:pt idx="1271">
                  <c:v>42332</c:v>
                </c:pt>
                <c:pt idx="1272">
                  <c:v>42332</c:v>
                </c:pt>
                <c:pt idx="1273">
                  <c:v>42334</c:v>
                </c:pt>
                <c:pt idx="1274">
                  <c:v>42334</c:v>
                </c:pt>
                <c:pt idx="1275">
                  <c:v>42337</c:v>
                </c:pt>
                <c:pt idx="1276">
                  <c:v>42337</c:v>
                </c:pt>
                <c:pt idx="1277">
                  <c:v>42339</c:v>
                </c:pt>
                <c:pt idx="1278">
                  <c:v>42339</c:v>
                </c:pt>
                <c:pt idx="1279">
                  <c:v>42341</c:v>
                </c:pt>
                <c:pt idx="1280">
                  <c:v>42341</c:v>
                </c:pt>
                <c:pt idx="1281">
                  <c:v>42344</c:v>
                </c:pt>
                <c:pt idx="1282">
                  <c:v>42344</c:v>
                </c:pt>
                <c:pt idx="1283">
                  <c:v>42346</c:v>
                </c:pt>
                <c:pt idx="1284">
                  <c:v>42346</c:v>
                </c:pt>
                <c:pt idx="1285">
                  <c:v>42346</c:v>
                </c:pt>
                <c:pt idx="1286">
                  <c:v>42348</c:v>
                </c:pt>
                <c:pt idx="1287">
                  <c:v>42348</c:v>
                </c:pt>
                <c:pt idx="1288">
                  <c:v>42351</c:v>
                </c:pt>
                <c:pt idx="1289">
                  <c:v>42351</c:v>
                </c:pt>
                <c:pt idx="1290">
                  <c:v>42353</c:v>
                </c:pt>
                <c:pt idx="1291">
                  <c:v>42353</c:v>
                </c:pt>
                <c:pt idx="1292">
                  <c:v>42355</c:v>
                </c:pt>
                <c:pt idx="1293">
                  <c:v>42355</c:v>
                </c:pt>
                <c:pt idx="1294">
                  <c:v>42358</c:v>
                </c:pt>
                <c:pt idx="1295">
                  <c:v>42358</c:v>
                </c:pt>
                <c:pt idx="1296">
                  <c:v>42360</c:v>
                </c:pt>
                <c:pt idx="1297">
                  <c:v>42360</c:v>
                </c:pt>
                <c:pt idx="1298">
                  <c:v>42362</c:v>
                </c:pt>
                <c:pt idx="1299">
                  <c:v>42362</c:v>
                </c:pt>
                <c:pt idx="1300">
                  <c:v>42365</c:v>
                </c:pt>
                <c:pt idx="1301">
                  <c:v>42365</c:v>
                </c:pt>
                <c:pt idx="1302">
                  <c:v>42367</c:v>
                </c:pt>
                <c:pt idx="1303">
                  <c:v>42367</c:v>
                </c:pt>
                <c:pt idx="1304">
                  <c:v>42369</c:v>
                </c:pt>
                <c:pt idx="1305">
                  <c:v>42372</c:v>
                </c:pt>
                <c:pt idx="1306">
                  <c:v>42372</c:v>
                </c:pt>
                <c:pt idx="1307">
                  <c:v>42372</c:v>
                </c:pt>
                <c:pt idx="1308">
                  <c:v>42374</c:v>
                </c:pt>
                <c:pt idx="1309">
                  <c:v>42374</c:v>
                </c:pt>
                <c:pt idx="1310">
                  <c:v>42376</c:v>
                </c:pt>
                <c:pt idx="1311">
                  <c:v>42376</c:v>
                </c:pt>
                <c:pt idx="1312">
                  <c:v>42379</c:v>
                </c:pt>
                <c:pt idx="1313">
                  <c:v>42379</c:v>
                </c:pt>
                <c:pt idx="1314">
                  <c:v>42381</c:v>
                </c:pt>
                <c:pt idx="1315">
                  <c:v>42381</c:v>
                </c:pt>
                <c:pt idx="1316">
                  <c:v>42383</c:v>
                </c:pt>
                <c:pt idx="1317">
                  <c:v>42383</c:v>
                </c:pt>
                <c:pt idx="1318">
                  <c:v>42383</c:v>
                </c:pt>
                <c:pt idx="1319">
                  <c:v>42386</c:v>
                </c:pt>
                <c:pt idx="1320">
                  <c:v>42386</c:v>
                </c:pt>
                <c:pt idx="1321">
                  <c:v>42388</c:v>
                </c:pt>
                <c:pt idx="1322">
                  <c:v>42388</c:v>
                </c:pt>
                <c:pt idx="1323">
                  <c:v>42390</c:v>
                </c:pt>
                <c:pt idx="1324">
                  <c:v>42390</c:v>
                </c:pt>
                <c:pt idx="1325">
                  <c:v>42393</c:v>
                </c:pt>
                <c:pt idx="1326">
                  <c:v>42393</c:v>
                </c:pt>
                <c:pt idx="1327">
                  <c:v>42395</c:v>
                </c:pt>
                <c:pt idx="1328">
                  <c:v>42395</c:v>
                </c:pt>
                <c:pt idx="1329">
                  <c:v>42397</c:v>
                </c:pt>
                <c:pt idx="1330">
                  <c:v>42397</c:v>
                </c:pt>
                <c:pt idx="1331">
                  <c:v>42400</c:v>
                </c:pt>
                <c:pt idx="1332">
                  <c:v>42400</c:v>
                </c:pt>
                <c:pt idx="1333">
                  <c:v>42402</c:v>
                </c:pt>
                <c:pt idx="1334">
                  <c:v>42402</c:v>
                </c:pt>
                <c:pt idx="1335">
                  <c:v>42404</c:v>
                </c:pt>
                <c:pt idx="1336">
                  <c:v>42404</c:v>
                </c:pt>
                <c:pt idx="1337">
                  <c:v>42407</c:v>
                </c:pt>
                <c:pt idx="1338">
                  <c:v>42407</c:v>
                </c:pt>
                <c:pt idx="1339">
                  <c:v>42409</c:v>
                </c:pt>
                <c:pt idx="1340">
                  <c:v>42409</c:v>
                </c:pt>
                <c:pt idx="1341">
                  <c:v>42411</c:v>
                </c:pt>
                <c:pt idx="1342">
                  <c:v>42411</c:v>
                </c:pt>
                <c:pt idx="1343">
                  <c:v>42414</c:v>
                </c:pt>
                <c:pt idx="1344">
                  <c:v>42414</c:v>
                </c:pt>
                <c:pt idx="1345">
                  <c:v>42416</c:v>
                </c:pt>
                <c:pt idx="1346">
                  <c:v>42416</c:v>
                </c:pt>
                <c:pt idx="1347">
                  <c:v>42418</c:v>
                </c:pt>
                <c:pt idx="1348">
                  <c:v>42418</c:v>
                </c:pt>
                <c:pt idx="1349">
                  <c:v>42421</c:v>
                </c:pt>
                <c:pt idx="1350">
                  <c:v>42421</c:v>
                </c:pt>
                <c:pt idx="1351">
                  <c:v>42423</c:v>
                </c:pt>
                <c:pt idx="1352">
                  <c:v>42423</c:v>
                </c:pt>
                <c:pt idx="1353">
                  <c:v>42425</c:v>
                </c:pt>
                <c:pt idx="1354">
                  <c:v>42425</c:v>
                </c:pt>
                <c:pt idx="1355">
                  <c:v>42428</c:v>
                </c:pt>
                <c:pt idx="1356">
                  <c:v>42428</c:v>
                </c:pt>
                <c:pt idx="1357">
                  <c:v>42430</c:v>
                </c:pt>
                <c:pt idx="1358">
                  <c:v>42432</c:v>
                </c:pt>
                <c:pt idx="1359">
                  <c:v>42432</c:v>
                </c:pt>
                <c:pt idx="1360">
                  <c:v>42435</c:v>
                </c:pt>
                <c:pt idx="1361">
                  <c:v>42435</c:v>
                </c:pt>
                <c:pt idx="1362">
                  <c:v>42436</c:v>
                </c:pt>
                <c:pt idx="1363">
                  <c:v>42437</c:v>
                </c:pt>
                <c:pt idx="1364">
                  <c:v>42437</c:v>
                </c:pt>
                <c:pt idx="1365">
                  <c:v>42439</c:v>
                </c:pt>
                <c:pt idx="1366">
                  <c:v>42439</c:v>
                </c:pt>
                <c:pt idx="1367">
                  <c:v>42449</c:v>
                </c:pt>
                <c:pt idx="1368">
                  <c:v>42449</c:v>
                </c:pt>
                <c:pt idx="1369">
                  <c:v>42451</c:v>
                </c:pt>
                <c:pt idx="1370">
                  <c:v>42451</c:v>
                </c:pt>
                <c:pt idx="1371">
                  <c:v>42453</c:v>
                </c:pt>
                <c:pt idx="1372">
                  <c:v>42453</c:v>
                </c:pt>
                <c:pt idx="1373">
                  <c:v>42456</c:v>
                </c:pt>
                <c:pt idx="1374">
                  <c:v>42456</c:v>
                </c:pt>
                <c:pt idx="1375">
                  <c:v>42458</c:v>
                </c:pt>
                <c:pt idx="1376">
                  <c:v>42458</c:v>
                </c:pt>
                <c:pt idx="1377">
                  <c:v>42460</c:v>
                </c:pt>
                <c:pt idx="1378">
                  <c:v>42460</c:v>
                </c:pt>
                <c:pt idx="1379">
                  <c:v>42463</c:v>
                </c:pt>
                <c:pt idx="1380">
                  <c:v>42463</c:v>
                </c:pt>
                <c:pt idx="1381">
                  <c:v>42465</c:v>
                </c:pt>
                <c:pt idx="1382">
                  <c:v>42465</c:v>
                </c:pt>
                <c:pt idx="1383">
                  <c:v>42467</c:v>
                </c:pt>
                <c:pt idx="1384">
                  <c:v>42470</c:v>
                </c:pt>
                <c:pt idx="1385">
                  <c:v>42470</c:v>
                </c:pt>
                <c:pt idx="1386">
                  <c:v>42472</c:v>
                </c:pt>
                <c:pt idx="1387">
                  <c:v>42472</c:v>
                </c:pt>
                <c:pt idx="1388">
                  <c:v>42474</c:v>
                </c:pt>
                <c:pt idx="1389">
                  <c:v>42474</c:v>
                </c:pt>
                <c:pt idx="1390">
                  <c:v>42477</c:v>
                </c:pt>
                <c:pt idx="1391">
                  <c:v>42477</c:v>
                </c:pt>
                <c:pt idx="1392">
                  <c:v>42477</c:v>
                </c:pt>
                <c:pt idx="1393">
                  <c:v>42479</c:v>
                </c:pt>
                <c:pt idx="1394">
                  <c:v>42479</c:v>
                </c:pt>
                <c:pt idx="1395">
                  <c:v>42481</c:v>
                </c:pt>
                <c:pt idx="1396">
                  <c:v>42481</c:v>
                </c:pt>
                <c:pt idx="1397">
                  <c:v>42484</c:v>
                </c:pt>
                <c:pt idx="1398">
                  <c:v>42484</c:v>
                </c:pt>
                <c:pt idx="1399">
                  <c:v>42486</c:v>
                </c:pt>
                <c:pt idx="1400">
                  <c:v>42486</c:v>
                </c:pt>
                <c:pt idx="1401">
                  <c:v>42488</c:v>
                </c:pt>
                <c:pt idx="1402">
                  <c:v>42488</c:v>
                </c:pt>
                <c:pt idx="1403">
                  <c:v>42491</c:v>
                </c:pt>
                <c:pt idx="1404">
                  <c:v>42491</c:v>
                </c:pt>
                <c:pt idx="1405">
                  <c:v>42493</c:v>
                </c:pt>
                <c:pt idx="1406">
                  <c:v>42493</c:v>
                </c:pt>
                <c:pt idx="1407">
                  <c:v>42495</c:v>
                </c:pt>
                <c:pt idx="1408">
                  <c:v>42495</c:v>
                </c:pt>
                <c:pt idx="1409">
                  <c:v>42498</c:v>
                </c:pt>
                <c:pt idx="1410">
                  <c:v>42498</c:v>
                </c:pt>
                <c:pt idx="1411">
                  <c:v>42500</c:v>
                </c:pt>
                <c:pt idx="1412">
                  <c:v>42500</c:v>
                </c:pt>
                <c:pt idx="1413">
                  <c:v>42502</c:v>
                </c:pt>
                <c:pt idx="1414">
                  <c:v>42502</c:v>
                </c:pt>
                <c:pt idx="1415">
                  <c:v>42505</c:v>
                </c:pt>
                <c:pt idx="1416">
                  <c:v>42505</c:v>
                </c:pt>
                <c:pt idx="1417">
                  <c:v>42507</c:v>
                </c:pt>
                <c:pt idx="1418">
                  <c:v>42507</c:v>
                </c:pt>
                <c:pt idx="1419">
                  <c:v>42509</c:v>
                </c:pt>
                <c:pt idx="1420">
                  <c:v>42509</c:v>
                </c:pt>
                <c:pt idx="1421">
                  <c:v>42512</c:v>
                </c:pt>
                <c:pt idx="1422">
                  <c:v>42512</c:v>
                </c:pt>
                <c:pt idx="1423">
                  <c:v>42514</c:v>
                </c:pt>
                <c:pt idx="1424">
                  <c:v>42514</c:v>
                </c:pt>
                <c:pt idx="1425">
                  <c:v>42516</c:v>
                </c:pt>
                <c:pt idx="1426">
                  <c:v>42516</c:v>
                </c:pt>
                <c:pt idx="1427">
                  <c:v>42519</c:v>
                </c:pt>
                <c:pt idx="1428">
                  <c:v>42519</c:v>
                </c:pt>
                <c:pt idx="1429">
                  <c:v>42521</c:v>
                </c:pt>
                <c:pt idx="1430">
                  <c:v>42521</c:v>
                </c:pt>
                <c:pt idx="1431">
                  <c:v>42523</c:v>
                </c:pt>
                <c:pt idx="1432">
                  <c:v>42523</c:v>
                </c:pt>
                <c:pt idx="1433">
                  <c:v>42525</c:v>
                </c:pt>
                <c:pt idx="1434">
                  <c:v>42526</c:v>
                </c:pt>
                <c:pt idx="1435">
                  <c:v>42526</c:v>
                </c:pt>
                <c:pt idx="1436">
                  <c:v>42528</c:v>
                </c:pt>
                <c:pt idx="1437">
                  <c:v>42528</c:v>
                </c:pt>
                <c:pt idx="1438">
                  <c:v>42530</c:v>
                </c:pt>
                <c:pt idx="1439">
                  <c:v>42530</c:v>
                </c:pt>
                <c:pt idx="1440">
                  <c:v>42533</c:v>
                </c:pt>
                <c:pt idx="1441">
                  <c:v>42533</c:v>
                </c:pt>
                <c:pt idx="1442">
                  <c:v>42535</c:v>
                </c:pt>
                <c:pt idx="1443">
                  <c:v>42535</c:v>
                </c:pt>
                <c:pt idx="1444">
                  <c:v>42535</c:v>
                </c:pt>
                <c:pt idx="1445">
                  <c:v>42537</c:v>
                </c:pt>
                <c:pt idx="1446">
                  <c:v>42537</c:v>
                </c:pt>
                <c:pt idx="1447">
                  <c:v>42540</c:v>
                </c:pt>
                <c:pt idx="1448">
                  <c:v>42540</c:v>
                </c:pt>
                <c:pt idx="1449">
                  <c:v>42541</c:v>
                </c:pt>
                <c:pt idx="1450">
                  <c:v>42541</c:v>
                </c:pt>
                <c:pt idx="1451">
                  <c:v>42542</c:v>
                </c:pt>
                <c:pt idx="1452">
                  <c:v>42542</c:v>
                </c:pt>
                <c:pt idx="1453">
                  <c:v>42543</c:v>
                </c:pt>
                <c:pt idx="1454">
                  <c:v>42543</c:v>
                </c:pt>
                <c:pt idx="1455">
                  <c:v>42544</c:v>
                </c:pt>
                <c:pt idx="1456">
                  <c:v>42544</c:v>
                </c:pt>
                <c:pt idx="1457">
                  <c:v>42547</c:v>
                </c:pt>
                <c:pt idx="1458">
                  <c:v>42547</c:v>
                </c:pt>
                <c:pt idx="1459">
                  <c:v>42549</c:v>
                </c:pt>
                <c:pt idx="1460">
                  <c:v>42549</c:v>
                </c:pt>
                <c:pt idx="1461">
                  <c:v>42551</c:v>
                </c:pt>
                <c:pt idx="1462">
                  <c:v>42551</c:v>
                </c:pt>
                <c:pt idx="1463">
                  <c:v>42554</c:v>
                </c:pt>
                <c:pt idx="1464">
                  <c:v>42554</c:v>
                </c:pt>
                <c:pt idx="1465">
                  <c:v>42556</c:v>
                </c:pt>
                <c:pt idx="1466">
                  <c:v>42556</c:v>
                </c:pt>
                <c:pt idx="1467">
                  <c:v>42558</c:v>
                </c:pt>
                <c:pt idx="1468">
                  <c:v>42558</c:v>
                </c:pt>
                <c:pt idx="1469">
                  <c:v>42561</c:v>
                </c:pt>
                <c:pt idx="1470">
                  <c:v>42561</c:v>
                </c:pt>
                <c:pt idx="1471">
                  <c:v>42561</c:v>
                </c:pt>
                <c:pt idx="1472">
                  <c:v>42563</c:v>
                </c:pt>
                <c:pt idx="1473">
                  <c:v>42563</c:v>
                </c:pt>
                <c:pt idx="1474">
                  <c:v>42565</c:v>
                </c:pt>
                <c:pt idx="1475">
                  <c:v>42565</c:v>
                </c:pt>
                <c:pt idx="1476">
                  <c:v>42568</c:v>
                </c:pt>
                <c:pt idx="1477">
                  <c:v>42568</c:v>
                </c:pt>
                <c:pt idx="1478">
                  <c:v>42570</c:v>
                </c:pt>
                <c:pt idx="1479">
                  <c:v>42570</c:v>
                </c:pt>
                <c:pt idx="1480">
                  <c:v>42572</c:v>
                </c:pt>
                <c:pt idx="1481">
                  <c:v>42572</c:v>
                </c:pt>
                <c:pt idx="1482">
                  <c:v>42575</c:v>
                </c:pt>
                <c:pt idx="1483">
                  <c:v>42575</c:v>
                </c:pt>
                <c:pt idx="1484">
                  <c:v>42577</c:v>
                </c:pt>
                <c:pt idx="1485">
                  <c:v>42577</c:v>
                </c:pt>
                <c:pt idx="1486">
                  <c:v>42579</c:v>
                </c:pt>
                <c:pt idx="1487">
                  <c:v>42579</c:v>
                </c:pt>
                <c:pt idx="1488">
                  <c:v>42582</c:v>
                </c:pt>
                <c:pt idx="1489">
                  <c:v>42582</c:v>
                </c:pt>
                <c:pt idx="1490">
                  <c:v>42584</c:v>
                </c:pt>
                <c:pt idx="1491">
                  <c:v>42584</c:v>
                </c:pt>
                <c:pt idx="1492">
                  <c:v>42586</c:v>
                </c:pt>
                <c:pt idx="1493">
                  <c:v>42589</c:v>
                </c:pt>
                <c:pt idx="1494">
                  <c:v>42589</c:v>
                </c:pt>
                <c:pt idx="1495">
                  <c:v>42591</c:v>
                </c:pt>
                <c:pt idx="1496">
                  <c:v>42591</c:v>
                </c:pt>
                <c:pt idx="1497">
                  <c:v>42593</c:v>
                </c:pt>
                <c:pt idx="1498">
                  <c:v>42593</c:v>
                </c:pt>
                <c:pt idx="1499">
                  <c:v>42596</c:v>
                </c:pt>
                <c:pt idx="1500">
                  <c:v>42596</c:v>
                </c:pt>
                <c:pt idx="1501">
                  <c:v>42598</c:v>
                </c:pt>
                <c:pt idx="1502">
                  <c:v>42598</c:v>
                </c:pt>
                <c:pt idx="1503">
                  <c:v>42600</c:v>
                </c:pt>
                <c:pt idx="1504">
                  <c:v>42600</c:v>
                </c:pt>
                <c:pt idx="1505">
                  <c:v>42603</c:v>
                </c:pt>
                <c:pt idx="1506">
                  <c:v>42603</c:v>
                </c:pt>
                <c:pt idx="1507">
                  <c:v>42605</c:v>
                </c:pt>
                <c:pt idx="1508">
                  <c:v>42605</c:v>
                </c:pt>
                <c:pt idx="1509">
                  <c:v>42607</c:v>
                </c:pt>
                <c:pt idx="1510">
                  <c:v>42607</c:v>
                </c:pt>
                <c:pt idx="1511">
                  <c:v>42610</c:v>
                </c:pt>
                <c:pt idx="1512">
                  <c:v>42610</c:v>
                </c:pt>
                <c:pt idx="1513">
                  <c:v>42612</c:v>
                </c:pt>
                <c:pt idx="1514">
                  <c:v>42612</c:v>
                </c:pt>
                <c:pt idx="1515">
                  <c:v>42614</c:v>
                </c:pt>
                <c:pt idx="1516">
                  <c:v>42614</c:v>
                </c:pt>
                <c:pt idx="1517">
                  <c:v>42617</c:v>
                </c:pt>
                <c:pt idx="1518">
                  <c:v>42617</c:v>
                </c:pt>
                <c:pt idx="1519">
                  <c:v>42619</c:v>
                </c:pt>
                <c:pt idx="1520">
                  <c:v>42619</c:v>
                </c:pt>
                <c:pt idx="1521">
                  <c:v>42621</c:v>
                </c:pt>
                <c:pt idx="1522">
                  <c:v>42621</c:v>
                </c:pt>
                <c:pt idx="1523">
                  <c:v>42624</c:v>
                </c:pt>
                <c:pt idx="1524">
                  <c:v>42624</c:v>
                </c:pt>
                <c:pt idx="1525">
                  <c:v>42626</c:v>
                </c:pt>
                <c:pt idx="1526">
                  <c:v>42626</c:v>
                </c:pt>
                <c:pt idx="1527">
                  <c:v>42628</c:v>
                </c:pt>
                <c:pt idx="1528">
                  <c:v>42628</c:v>
                </c:pt>
                <c:pt idx="1529">
                  <c:v>42631</c:v>
                </c:pt>
                <c:pt idx="1530">
                  <c:v>42631</c:v>
                </c:pt>
                <c:pt idx="1531">
                  <c:v>42633</c:v>
                </c:pt>
                <c:pt idx="1532">
                  <c:v>42633</c:v>
                </c:pt>
                <c:pt idx="1533">
                  <c:v>42635</c:v>
                </c:pt>
                <c:pt idx="1534">
                  <c:v>42635</c:v>
                </c:pt>
                <c:pt idx="1535">
                  <c:v>42638</c:v>
                </c:pt>
                <c:pt idx="1536">
                  <c:v>42638</c:v>
                </c:pt>
                <c:pt idx="1537">
                  <c:v>42640</c:v>
                </c:pt>
                <c:pt idx="1538">
                  <c:v>42640</c:v>
                </c:pt>
                <c:pt idx="1539">
                  <c:v>42642</c:v>
                </c:pt>
                <c:pt idx="1540">
                  <c:v>42642</c:v>
                </c:pt>
                <c:pt idx="1541">
                  <c:v>42645</c:v>
                </c:pt>
                <c:pt idx="1542">
                  <c:v>42645</c:v>
                </c:pt>
                <c:pt idx="1543">
                  <c:v>42647</c:v>
                </c:pt>
                <c:pt idx="1544">
                  <c:v>42647</c:v>
                </c:pt>
                <c:pt idx="1545">
                  <c:v>42649</c:v>
                </c:pt>
                <c:pt idx="1546">
                  <c:v>42649</c:v>
                </c:pt>
                <c:pt idx="1547">
                  <c:v>42651</c:v>
                </c:pt>
                <c:pt idx="1548">
                  <c:v>42652</c:v>
                </c:pt>
                <c:pt idx="1549">
                  <c:v>42652</c:v>
                </c:pt>
                <c:pt idx="1550">
                  <c:v>42654</c:v>
                </c:pt>
                <c:pt idx="1551">
                  <c:v>42654</c:v>
                </c:pt>
                <c:pt idx="1552">
                  <c:v>42656</c:v>
                </c:pt>
                <c:pt idx="1553">
                  <c:v>42656</c:v>
                </c:pt>
                <c:pt idx="1554">
                  <c:v>42656</c:v>
                </c:pt>
                <c:pt idx="1555">
                  <c:v>42659</c:v>
                </c:pt>
                <c:pt idx="1556">
                  <c:v>42659</c:v>
                </c:pt>
                <c:pt idx="1557">
                  <c:v>42661</c:v>
                </c:pt>
                <c:pt idx="1558">
                  <c:v>42661</c:v>
                </c:pt>
                <c:pt idx="1559">
                  <c:v>42663</c:v>
                </c:pt>
                <c:pt idx="1560">
                  <c:v>42663</c:v>
                </c:pt>
                <c:pt idx="1561">
                  <c:v>42666</c:v>
                </c:pt>
                <c:pt idx="1562">
                  <c:v>42666</c:v>
                </c:pt>
                <c:pt idx="1563">
                  <c:v>42668</c:v>
                </c:pt>
                <c:pt idx="1564">
                  <c:v>42668</c:v>
                </c:pt>
                <c:pt idx="1565">
                  <c:v>42670</c:v>
                </c:pt>
                <c:pt idx="1566">
                  <c:v>42670</c:v>
                </c:pt>
                <c:pt idx="1567">
                  <c:v>42673</c:v>
                </c:pt>
                <c:pt idx="1568">
                  <c:v>42673</c:v>
                </c:pt>
                <c:pt idx="1569">
                  <c:v>42675</c:v>
                </c:pt>
                <c:pt idx="1570">
                  <c:v>42675</c:v>
                </c:pt>
                <c:pt idx="1571">
                  <c:v>42677</c:v>
                </c:pt>
                <c:pt idx="1572">
                  <c:v>42677</c:v>
                </c:pt>
                <c:pt idx="1573">
                  <c:v>42680</c:v>
                </c:pt>
                <c:pt idx="1574">
                  <c:v>42680</c:v>
                </c:pt>
                <c:pt idx="1575">
                  <c:v>42682</c:v>
                </c:pt>
                <c:pt idx="1576">
                  <c:v>42684</c:v>
                </c:pt>
                <c:pt idx="1577">
                  <c:v>42684</c:v>
                </c:pt>
                <c:pt idx="1578">
                  <c:v>42687</c:v>
                </c:pt>
                <c:pt idx="1579">
                  <c:v>42687</c:v>
                </c:pt>
                <c:pt idx="1580">
                  <c:v>42689</c:v>
                </c:pt>
                <c:pt idx="1581">
                  <c:v>42689</c:v>
                </c:pt>
                <c:pt idx="1582">
                  <c:v>42691</c:v>
                </c:pt>
                <c:pt idx="1583">
                  <c:v>42691</c:v>
                </c:pt>
                <c:pt idx="1584">
                  <c:v>42694</c:v>
                </c:pt>
                <c:pt idx="1585">
                  <c:v>42694</c:v>
                </c:pt>
                <c:pt idx="1586">
                  <c:v>42696</c:v>
                </c:pt>
                <c:pt idx="1587">
                  <c:v>42696</c:v>
                </c:pt>
                <c:pt idx="1588">
                  <c:v>42698</c:v>
                </c:pt>
                <c:pt idx="1589">
                  <c:v>42698</c:v>
                </c:pt>
                <c:pt idx="1590">
                  <c:v>42701</c:v>
                </c:pt>
                <c:pt idx="1591">
                  <c:v>42701</c:v>
                </c:pt>
                <c:pt idx="1592">
                  <c:v>42703</c:v>
                </c:pt>
                <c:pt idx="1593">
                  <c:v>42703</c:v>
                </c:pt>
                <c:pt idx="1594">
                  <c:v>42705</c:v>
                </c:pt>
                <c:pt idx="1595">
                  <c:v>42705</c:v>
                </c:pt>
                <c:pt idx="1596">
                  <c:v>42708</c:v>
                </c:pt>
                <c:pt idx="1597">
                  <c:v>42708</c:v>
                </c:pt>
                <c:pt idx="1598">
                  <c:v>42710</c:v>
                </c:pt>
                <c:pt idx="1599">
                  <c:v>42710</c:v>
                </c:pt>
                <c:pt idx="1600">
                  <c:v>42712</c:v>
                </c:pt>
                <c:pt idx="1601">
                  <c:v>42712</c:v>
                </c:pt>
                <c:pt idx="1602">
                  <c:v>42715</c:v>
                </c:pt>
                <c:pt idx="1603">
                  <c:v>42715</c:v>
                </c:pt>
                <c:pt idx="1604">
                  <c:v>42717</c:v>
                </c:pt>
                <c:pt idx="1605">
                  <c:v>42717</c:v>
                </c:pt>
                <c:pt idx="1606">
                  <c:v>42719</c:v>
                </c:pt>
                <c:pt idx="1607">
                  <c:v>42719</c:v>
                </c:pt>
                <c:pt idx="1608">
                  <c:v>42722</c:v>
                </c:pt>
                <c:pt idx="1609">
                  <c:v>42722</c:v>
                </c:pt>
                <c:pt idx="1610">
                  <c:v>42724</c:v>
                </c:pt>
                <c:pt idx="1611">
                  <c:v>42724</c:v>
                </c:pt>
                <c:pt idx="1612">
                  <c:v>42726</c:v>
                </c:pt>
                <c:pt idx="1613">
                  <c:v>42726</c:v>
                </c:pt>
                <c:pt idx="1614">
                  <c:v>42729</c:v>
                </c:pt>
                <c:pt idx="1615">
                  <c:v>42729</c:v>
                </c:pt>
                <c:pt idx="1616">
                  <c:v>42731</c:v>
                </c:pt>
                <c:pt idx="1617">
                  <c:v>42731</c:v>
                </c:pt>
                <c:pt idx="1618">
                  <c:v>42733</c:v>
                </c:pt>
                <c:pt idx="1619">
                  <c:v>42733</c:v>
                </c:pt>
                <c:pt idx="1620">
                  <c:v>42736</c:v>
                </c:pt>
                <c:pt idx="1621">
                  <c:v>42736</c:v>
                </c:pt>
                <c:pt idx="1622">
                  <c:v>42738</c:v>
                </c:pt>
                <c:pt idx="1623">
                  <c:v>42738</c:v>
                </c:pt>
                <c:pt idx="1624">
                  <c:v>42740</c:v>
                </c:pt>
                <c:pt idx="1625">
                  <c:v>42740</c:v>
                </c:pt>
                <c:pt idx="1626">
                  <c:v>42740</c:v>
                </c:pt>
                <c:pt idx="1627">
                  <c:v>42743</c:v>
                </c:pt>
                <c:pt idx="1628">
                  <c:v>42743</c:v>
                </c:pt>
                <c:pt idx="1629">
                  <c:v>42745</c:v>
                </c:pt>
                <c:pt idx="1630">
                  <c:v>42745</c:v>
                </c:pt>
                <c:pt idx="1631">
                  <c:v>42747</c:v>
                </c:pt>
                <c:pt idx="1632">
                  <c:v>42747</c:v>
                </c:pt>
                <c:pt idx="1633">
                  <c:v>42750</c:v>
                </c:pt>
                <c:pt idx="1634">
                  <c:v>42750</c:v>
                </c:pt>
                <c:pt idx="1635">
                  <c:v>42752</c:v>
                </c:pt>
                <c:pt idx="1636">
                  <c:v>42752</c:v>
                </c:pt>
                <c:pt idx="1637">
                  <c:v>42754</c:v>
                </c:pt>
                <c:pt idx="1638">
                  <c:v>42754</c:v>
                </c:pt>
                <c:pt idx="1639">
                  <c:v>42757</c:v>
                </c:pt>
                <c:pt idx="1640">
                  <c:v>42757</c:v>
                </c:pt>
                <c:pt idx="1641">
                  <c:v>42759</c:v>
                </c:pt>
                <c:pt idx="1642">
                  <c:v>42759</c:v>
                </c:pt>
                <c:pt idx="1643">
                  <c:v>42761</c:v>
                </c:pt>
                <c:pt idx="1644">
                  <c:v>42761</c:v>
                </c:pt>
                <c:pt idx="1645">
                  <c:v>42764</c:v>
                </c:pt>
                <c:pt idx="1646">
                  <c:v>42764</c:v>
                </c:pt>
                <c:pt idx="1647">
                  <c:v>42766</c:v>
                </c:pt>
                <c:pt idx="1648">
                  <c:v>42766</c:v>
                </c:pt>
                <c:pt idx="1649">
                  <c:v>42768</c:v>
                </c:pt>
                <c:pt idx="1650">
                  <c:v>42768</c:v>
                </c:pt>
                <c:pt idx="1651">
                  <c:v>42771</c:v>
                </c:pt>
                <c:pt idx="1652">
                  <c:v>42771</c:v>
                </c:pt>
                <c:pt idx="1653">
                  <c:v>42773</c:v>
                </c:pt>
                <c:pt idx="1654">
                  <c:v>42773</c:v>
                </c:pt>
                <c:pt idx="1655">
                  <c:v>42775</c:v>
                </c:pt>
                <c:pt idx="1656">
                  <c:v>42775</c:v>
                </c:pt>
                <c:pt idx="1657">
                  <c:v>42778</c:v>
                </c:pt>
                <c:pt idx="1658">
                  <c:v>42778</c:v>
                </c:pt>
                <c:pt idx="1659">
                  <c:v>42780</c:v>
                </c:pt>
                <c:pt idx="1660">
                  <c:v>42780</c:v>
                </c:pt>
                <c:pt idx="1661">
                  <c:v>42782</c:v>
                </c:pt>
                <c:pt idx="1662">
                  <c:v>42782</c:v>
                </c:pt>
                <c:pt idx="1663">
                  <c:v>42785</c:v>
                </c:pt>
                <c:pt idx="1664">
                  <c:v>42785</c:v>
                </c:pt>
                <c:pt idx="1665">
                  <c:v>42787</c:v>
                </c:pt>
                <c:pt idx="1666">
                  <c:v>42787</c:v>
                </c:pt>
                <c:pt idx="1667">
                  <c:v>42789</c:v>
                </c:pt>
                <c:pt idx="1668">
                  <c:v>42789</c:v>
                </c:pt>
                <c:pt idx="1669">
                  <c:v>42792</c:v>
                </c:pt>
                <c:pt idx="1670">
                  <c:v>42792</c:v>
                </c:pt>
                <c:pt idx="1671">
                  <c:v>42794</c:v>
                </c:pt>
                <c:pt idx="1672">
                  <c:v>42794</c:v>
                </c:pt>
                <c:pt idx="1673">
                  <c:v>42796</c:v>
                </c:pt>
                <c:pt idx="1674">
                  <c:v>42796</c:v>
                </c:pt>
                <c:pt idx="1675">
                  <c:v>42799</c:v>
                </c:pt>
                <c:pt idx="1676">
                  <c:v>42799</c:v>
                </c:pt>
                <c:pt idx="1677">
                  <c:v>42801</c:v>
                </c:pt>
                <c:pt idx="1678">
                  <c:v>42801</c:v>
                </c:pt>
                <c:pt idx="1679">
                  <c:v>42803</c:v>
                </c:pt>
                <c:pt idx="1680">
                  <c:v>42803</c:v>
                </c:pt>
                <c:pt idx="1681">
                  <c:v>42806</c:v>
                </c:pt>
                <c:pt idx="1682">
                  <c:v>42806</c:v>
                </c:pt>
                <c:pt idx="1683">
                  <c:v>42808</c:v>
                </c:pt>
                <c:pt idx="1684">
                  <c:v>42808</c:v>
                </c:pt>
                <c:pt idx="1685">
                  <c:v>42810</c:v>
                </c:pt>
                <c:pt idx="1686">
                  <c:v>42810</c:v>
                </c:pt>
                <c:pt idx="1687">
                  <c:v>42813</c:v>
                </c:pt>
                <c:pt idx="1688">
                  <c:v>42813</c:v>
                </c:pt>
                <c:pt idx="1689">
                  <c:v>42815</c:v>
                </c:pt>
                <c:pt idx="1690">
                  <c:v>42817</c:v>
                </c:pt>
                <c:pt idx="1691">
                  <c:v>42817</c:v>
                </c:pt>
                <c:pt idx="1692">
                  <c:v>42820</c:v>
                </c:pt>
                <c:pt idx="1693">
                  <c:v>42820</c:v>
                </c:pt>
                <c:pt idx="1694">
                  <c:v>42822</c:v>
                </c:pt>
                <c:pt idx="1695">
                  <c:v>42822</c:v>
                </c:pt>
                <c:pt idx="1696">
                  <c:v>42824</c:v>
                </c:pt>
                <c:pt idx="1697">
                  <c:v>42824</c:v>
                </c:pt>
                <c:pt idx="1698">
                  <c:v>42827</c:v>
                </c:pt>
                <c:pt idx="1699">
                  <c:v>42827</c:v>
                </c:pt>
                <c:pt idx="1700">
                  <c:v>42829</c:v>
                </c:pt>
                <c:pt idx="1701">
                  <c:v>42829</c:v>
                </c:pt>
                <c:pt idx="1702">
                  <c:v>42831</c:v>
                </c:pt>
                <c:pt idx="1703">
                  <c:v>42831</c:v>
                </c:pt>
                <c:pt idx="1704">
                  <c:v>42834</c:v>
                </c:pt>
                <c:pt idx="1705">
                  <c:v>42834</c:v>
                </c:pt>
                <c:pt idx="1706">
                  <c:v>42836</c:v>
                </c:pt>
                <c:pt idx="1707">
                  <c:v>42836</c:v>
                </c:pt>
                <c:pt idx="1708">
                  <c:v>42838</c:v>
                </c:pt>
                <c:pt idx="1709">
                  <c:v>42838</c:v>
                </c:pt>
                <c:pt idx="1710">
                  <c:v>42841</c:v>
                </c:pt>
                <c:pt idx="1711">
                  <c:v>42841</c:v>
                </c:pt>
                <c:pt idx="1712">
                  <c:v>42843</c:v>
                </c:pt>
                <c:pt idx="1713">
                  <c:v>42843</c:v>
                </c:pt>
                <c:pt idx="1714">
                  <c:v>42845</c:v>
                </c:pt>
                <c:pt idx="1715">
                  <c:v>42845</c:v>
                </c:pt>
                <c:pt idx="1716">
                  <c:v>42848</c:v>
                </c:pt>
                <c:pt idx="1717">
                  <c:v>42848</c:v>
                </c:pt>
                <c:pt idx="1718">
                  <c:v>42850</c:v>
                </c:pt>
                <c:pt idx="1719">
                  <c:v>42850</c:v>
                </c:pt>
                <c:pt idx="1720">
                  <c:v>42852</c:v>
                </c:pt>
                <c:pt idx="1721">
                  <c:v>42852</c:v>
                </c:pt>
                <c:pt idx="1722">
                  <c:v>42855</c:v>
                </c:pt>
                <c:pt idx="1723">
                  <c:v>42857</c:v>
                </c:pt>
                <c:pt idx="1724">
                  <c:v>42857</c:v>
                </c:pt>
                <c:pt idx="1725">
                  <c:v>42859</c:v>
                </c:pt>
                <c:pt idx="1726">
                  <c:v>42859</c:v>
                </c:pt>
                <c:pt idx="1727">
                  <c:v>42860</c:v>
                </c:pt>
                <c:pt idx="1728">
                  <c:v>42862</c:v>
                </c:pt>
                <c:pt idx="1729">
                  <c:v>42862</c:v>
                </c:pt>
                <c:pt idx="1730">
                  <c:v>42864</c:v>
                </c:pt>
                <c:pt idx="1731">
                  <c:v>42864</c:v>
                </c:pt>
                <c:pt idx="1732">
                  <c:v>42866</c:v>
                </c:pt>
                <c:pt idx="1733">
                  <c:v>42866</c:v>
                </c:pt>
                <c:pt idx="1734">
                  <c:v>42869</c:v>
                </c:pt>
                <c:pt idx="1735">
                  <c:v>42869</c:v>
                </c:pt>
                <c:pt idx="1736">
                  <c:v>42871</c:v>
                </c:pt>
                <c:pt idx="1737">
                  <c:v>42871</c:v>
                </c:pt>
                <c:pt idx="1738">
                  <c:v>42873</c:v>
                </c:pt>
                <c:pt idx="1739">
                  <c:v>42873</c:v>
                </c:pt>
                <c:pt idx="1740">
                  <c:v>42876</c:v>
                </c:pt>
                <c:pt idx="1741">
                  <c:v>42876</c:v>
                </c:pt>
                <c:pt idx="1742">
                  <c:v>42878</c:v>
                </c:pt>
                <c:pt idx="1743">
                  <c:v>42878</c:v>
                </c:pt>
                <c:pt idx="1744">
                  <c:v>42880</c:v>
                </c:pt>
                <c:pt idx="1745">
                  <c:v>42880</c:v>
                </c:pt>
                <c:pt idx="1746">
                  <c:v>42883</c:v>
                </c:pt>
                <c:pt idx="1747">
                  <c:v>42883</c:v>
                </c:pt>
                <c:pt idx="1748">
                  <c:v>42885</c:v>
                </c:pt>
                <c:pt idx="1749">
                  <c:v>42885</c:v>
                </c:pt>
                <c:pt idx="1750">
                  <c:v>42886</c:v>
                </c:pt>
                <c:pt idx="1751">
                  <c:v>42886</c:v>
                </c:pt>
                <c:pt idx="1752">
                  <c:v>42887</c:v>
                </c:pt>
                <c:pt idx="1753">
                  <c:v>42887</c:v>
                </c:pt>
                <c:pt idx="1754">
                  <c:v>42888</c:v>
                </c:pt>
                <c:pt idx="1755">
                  <c:v>42888</c:v>
                </c:pt>
                <c:pt idx="1756">
                  <c:v>42895</c:v>
                </c:pt>
                <c:pt idx="1757">
                  <c:v>42902</c:v>
                </c:pt>
                <c:pt idx="1758">
                  <c:v>42902</c:v>
                </c:pt>
                <c:pt idx="1759">
                  <c:v>42907</c:v>
                </c:pt>
                <c:pt idx="1760">
                  <c:v>42907</c:v>
                </c:pt>
                <c:pt idx="1761">
                  <c:v>42908</c:v>
                </c:pt>
                <c:pt idx="1762">
                  <c:v>42908</c:v>
                </c:pt>
                <c:pt idx="1763">
                  <c:v>42909</c:v>
                </c:pt>
                <c:pt idx="1764">
                  <c:v>42909</c:v>
                </c:pt>
                <c:pt idx="1765">
                  <c:v>42910</c:v>
                </c:pt>
                <c:pt idx="1766">
                  <c:v>42910</c:v>
                </c:pt>
                <c:pt idx="1767">
                  <c:v>42911</c:v>
                </c:pt>
                <c:pt idx="1768">
                  <c:v>42911</c:v>
                </c:pt>
                <c:pt idx="1769">
                  <c:v>42912</c:v>
                </c:pt>
                <c:pt idx="1770">
                  <c:v>42912</c:v>
                </c:pt>
                <c:pt idx="1771">
                  <c:v>42912</c:v>
                </c:pt>
                <c:pt idx="1772">
                  <c:v>42913</c:v>
                </c:pt>
                <c:pt idx="1773">
                  <c:v>42913</c:v>
                </c:pt>
                <c:pt idx="1774">
                  <c:v>42914</c:v>
                </c:pt>
                <c:pt idx="1775">
                  <c:v>42914</c:v>
                </c:pt>
                <c:pt idx="1776">
                  <c:v>42915</c:v>
                </c:pt>
                <c:pt idx="1777">
                  <c:v>42915</c:v>
                </c:pt>
                <c:pt idx="1778">
                  <c:v>42916</c:v>
                </c:pt>
                <c:pt idx="1779">
                  <c:v>42917</c:v>
                </c:pt>
                <c:pt idx="1780">
                  <c:v>42917</c:v>
                </c:pt>
                <c:pt idx="1781">
                  <c:v>42918</c:v>
                </c:pt>
                <c:pt idx="1782">
                  <c:v>42918</c:v>
                </c:pt>
                <c:pt idx="1783">
                  <c:v>42919</c:v>
                </c:pt>
                <c:pt idx="1784">
                  <c:v>42919</c:v>
                </c:pt>
                <c:pt idx="1785">
                  <c:v>42919</c:v>
                </c:pt>
                <c:pt idx="1786">
                  <c:v>42920</c:v>
                </c:pt>
                <c:pt idx="1787">
                  <c:v>42920</c:v>
                </c:pt>
                <c:pt idx="1788">
                  <c:v>42921</c:v>
                </c:pt>
                <c:pt idx="1789">
                  <c:v>42921</c:v>
                </c:pt>
                <c:pt idx="1790">
                  <c:v>42922</c:v>
                </c:pt>
                <c:pt idx="1791">
                  <c:v>42922</c:v>
                </c:pt>
                <c:pt idx="1792">
                  <c:v>42923</c:v>
                </c:pt>
                <c:pt idx="1793">
                  <c:v>42923</c:v>
                </c:pt>
                <c:pt idx="1794">
                  <c:v>42924</c:v>
                </c:pt>
                <c:pt idx="1795">
                  <c:v>42924</c:v>
                </c:pt>
                <c:pt idx="1796">
                  <c:v>42925</c:v>
                </c:pt>
                <c:pt idx="1797">
                  <c:v>42925</c:v>
                </c:pt>
                <c:pt idx="1798">
                  <c:v>42926</c:v>
                </c:pt>
                <c:pt idx="1799">
                  <c:v>42926</c:v>
                </c:pt>
                <c:pt idx="1800">
                  <c:v>42926</c:v>
                </c:pt>
                <c:pt idx="1801">
                  <c:v>42927</c:v>
                </c:pt>
                <c:pt idx="1802">
                  <c:v>42927</c:v>
                </c:pt>
                <c:pt idx="1803">
                  <c:v>42928</c:v>
                </c:pt>
                <c:pt idx="1804">
                  <c:v>42928</c:v>
                </c:pt>
                <c:pt idx="1805">
                  <c:v>42929</c:v>
                </c:pt>
                <c:pt idx="1806">
                  <c:v>42929</c:v>
                </c:pt>
                <c:pt idx="1807">
                  <c:v>42930</c:v>
                </c:pt>
                <c:pt idx="1808">
                  <c:v>42930</c:v>
                </c:pt>
                <c:pt idx="1809">
                  <c:v>42931</c:v>
                </c:pt>
                <c:pt idx="1810">
                  <c:v>42931</c:v>
                </c:pt>
                <c:pt idx="1811">
                  <c:v>42932</c:v>
                </c:pt>
                <c:pt idx="1812">
                  <c:v>42932</c:v>
                </c:pt>
                <c:pt idx="1813">
                  <c:v>42933</c:v>
                </c:pt>
                <c:pt idx="1814">
                  <c:v>42933</c:v>
                </c:pt>
                <c:pt idx="1815">
                  <c:v>42933</c:v>
                </c:pt>
                <c:pt idx="1816">
                  <c:v>42934</c:v>
                </c:pt>
                <c:pt idx="1817">
                  <c:v>42934</c:v>
                </c:pt>
                <c:pt idx="1818">
                  <c:v>42935</c:v>
                </c:pt>
                <c:pt idx="1819">
                  <c:v>42935</c:v>
                </c:pt>
                <c:pt idx="1820">
                  <c:v>42936</c:v>
                </c:pt>
                <c:pt idx="1821">
                  <c:v>42936</c:v>
                </c:pt>
                <c:pt idx="1822">
                  <c:v>42937</c:v>
                </c:pt>
                <c:pt idx="1823">
                  <c:v>42937</c:v>
                </c:pt>
                <c:pt idx="1824">
                  <c:v>42937</c:v>
                </c:pt>
                <c:pt idx="1825">
                  <c:v>42938</c:v>
                </c:pt>
                <c:pt idx="1826">
                  <c:v>42938</c:v>
                </c:pt>
                <c:pt idx="1827">
                  <c:v>42939</c:v>
                </c:pt>
                <c:pt idx="1828">
                  <c:v>42939</c:v>
                </c:pt>
                <c:pt idx="1829">
                  <c:v>42940</c:v>
                </c:pt>
                <c:pt idx="1830">
                  <c:v>42940</c:v>
                </c:pt>
                <c:pt idx="1831">
                  <c:v>42940</c:v>
                </c:pt>
                <c:pt idx="1832">
                  <c:v>42941</c:v>
                </c:pt>
                <c:pt idx="1833">
                  <c:v>42941</c:v>
                </c:pt>
                <c:pt idx="1834">
                  <c:v>42942</c:v>
                </c:pt>
                <c:pt idx="1835">
                  <c:v>42942</c:v>
                </c:pt>
                <c:pt idx="1836">
                  <c:v>42943</c:v>
                </c:pt>
                <c:pt idx="1837">
                  <c:v>42943</c:v>
                </c:pt>
                <c:pt idx="1838">
                  <c:v>42944</c:v>
                </c:pt>
                <c:pt idx="1839">
                  <c:v>42944</c:v>
                </c:pt>
                <c:pt idx="1840">
                  <c:v>42944</c:v>
                </c:pt>
                <c:pt idx="1841">
                  <c:v>42945</c:v>
                </c:pt>
                <c:pt idx="1842">
                  <c:v>42946</c:v>
                </c:pt>
                <c:pt idx="1843">
                  <c:v>42946</c:v>
                </c:pt>
                <c:pt idx="1844">
                  <c:v>42947</c:v>
                </c:pt>
                <c:pt idx="1845">
                  <c:v>42947</c:v>
                </c:pt>
                <c:pt idx="1846">
                  <c:v>42947</c:v>
                </c:pt>
                <c:pt idx="1847">
                  <c:v>42948</c:v>
                </c:pt>
                <c:pt idx="1848">
                  <c:v>42948</c:v>
                </c:pt>
                <c:pt idx="1849">
                  <c:v>42949</c:v>
                </c:pt>
                <c:pt idx="1850">
                  <c:v>42949</c:v>
                </c:pt>
                <c:pt idx="1851">
                  <c:v>42950</c:v>
                </c:pt>
                <c:pt idx="1852">
                  <c:v>42950</c:v>
                </c:pt>
                <c:pt idx="1853">
                  <c:v>42951</c:v>
                </c:pt>
                <c:pt idx="1854">
                  <c:v>42951</c:v>
                </c:pt>
                <c:pt idx="1855">
                  <c:v>42952</c:v>
                </c:pt>
                <c:pt idx="1856">
                  <c:v>42952</c:v>
                </c:pt>
                <c:pt idx="1857">
                  <c:v>42953</c:v>
                </c:pt>
                <c:pt idx="1858">
                  <c:v>42953</c:v>
                </c:pt>
                <c:pt idx="1859">
                  <c:v>42954</c:v>
                </c:pt>
                <c:pt idx="1860">
                  <c:v>42954</c:v>
                </c:pt>
                <c:pt idx="1861">
                  <c:v>42954</c:v>
                </c:pt>
                <c:pt idx="1862">
                  <c:v>42955</c:v>
                </c:pt>
                <c:pt idx="1863">
                  <c:v>42955</c:v>
                </c:pt>
                <c:pt idx="1864">
                  <c:v>42956</c:v>
                </c:pt>
                <c:pt idx="1865">
                  <c:v>42956</c:v>
                </c:pt>
                <c:pt idx="1866">
                  <c:v>42957</c:v>
                </c:pt>
                <c:pt idx="1867">
                  <c:v>42957</c:v>
                </c:pt>
                <c:pt idx="1868">
                  <c:v>42958</c:v>
                </c:pt>
                <c:pt idx="1869">
                  <c:v>42958</c:v>
                </c:pt>
                <c:pt idx="1870">
                  <c:v>42959</c:v>
                </c:pt>
                <c:pt idx="1871">
                  <c:v>42959</c:v>
                </c:pt>
                <c:pt idx="1872">
                  <c:v>42960</c:v>
                </c:pt>
                <c:pt idx="1873">
                  <c:v>42960</c:v>
                </c:pt>
                <c:pt idx="1874">
                  <c:v>42961</c:v>
                </c:pt>
                <c:pt idx="1875">
                  <c:v>42961</c:v>
                </c:pt>
                <c:pt idx="1876">
                  <c:v>42961</c:v>
                </c:pt>
                <c:pt idx="1877">
                  <c:v>42962</c:v>
                </c:pt>
                <c:pt idx="1878">
                  <c:v>42962</c:v>
                </c:pt>
                <c:pt idx="1879">
                  <c:v>42963</c:v>
                </c:pt>
                <c:pt idx="1880">
                  <c:v>42963</c:v>
                </c:pt>
                <c:pt idx="1881">
                  <c:v>42964</c:v>
                </c:pt>
                <c:pt idx="1882">
                  <c:v>42964</c:v>
                </c:pt>
                <c:pt idx="1883">
                  <c:v>42965</c:v>
                </c:pt>
                <c:pt idx="1884">
                  <c:v>42965</c:v>
                </c:pt>
                <c:pt idx="1885">
                  <c:v>42966</c:v>
                </c:pt>
                <c:pt idx="1886">
                  <c:v>42966</c:v>
                </c:pt>
                <c:pt idx="1887">
                  <c:v>42967</c:v>
                </c:pt>
                <c:pt idx="1888">
                  <c:v>42967</c:v>
                </c:pt>
                <c:pt idx="1889">
                  <c:v>42968</c:v>
                </c:pt>
                <c:pt idx="1890">
                  <c:v>42968</c:v>
                </c:pt>
                <c:pt idx="1891">
                  <c:v>42968</c:v>
                </c:pt>
                <c:pt idx="1892">
                  <c:v>42969</c:v>
                </c:pt>
                <c:pt idx="1893">
                  <c:v>42969</c:v>
                </c:pt>
                <c:pt idx="1894">
                  <c:v>42970</c:v>
                </c:pt>
                <c:pt idx="1895">
                  <c:v>42970</c:v>
                </c:pt>
                <c:pt idx="1896">
                  <c:v>42971</c:v>
                </c:pt>
                <c:pt idx="1897">
                  <c:v>42971</c:v>
                </c:pt>
                <c:pt idx="1898">
                  <c:v>42972</c:v>
                </c:pt>
                <c:pt idx="1899">
                  <c:v>42972</c:v>
                </c:pt>
                <c:pt idx="1900">
                  <c:v>42973</c:v>
                </c:pt>
                <c:pt idx="1901">
                  <c:v>42973</c:v>
                </c:pt>
                <c:pt idx="1902">
                  <c:v>42974</c:v>
                </c:pt>
                <c:pt idx="1903">
                  <c:v>42974</c:v>
                </c:pt>
                <c:pt idx="1904">
                  <c:v>42975</c:v>
                </c:pt>
                <c:pt idx="1905">
                  <c:v>42975</c:v>
                </c:pt>
                <c:pt idx="1906">
                  <c:v>42975</c:v>
                </c:pt>
                <c:pt idx="1907">
                  <c:v>42976</c:v>
                </c:pt>
                <c:pt idx="1908">
                  <c:v>42976</c:v>
                </c:pt>
                <c:pt idx="1909">
                  <c:v>42977</c:v>
                </c:pt>
                <c:pt idx="1910">
                  <c:v>42977</c:v>
                </c:pt>
                <c:pt idx="1911">
                  <c:v>42978</c:v>
                </c:pt>
                <c:pt idx="1912">
                  <c:v>42978</c:v>
                </c:pt>
                <c:pt idx="1913">
                  <c:v>42979</c:v>
                </c:pt>
                <c:pt idx="1914">
                  <c:v>42979</c:v>
                </c:pt>
                <c:pt idx="1915">
                  <c:v>42980</c:v>
                </c:pt>
                <c:pt idx="1916">
                  <c:v>42980</c:v>
                </c:pt>
                <c:pt idx="1917">
                  <c:v>42981</c:v>
                </c:pt>
                <c:pt idx="1918">
                  <c:v>42981</c:v>
                </c:pt>
                <c:pt idx="1919">
                  <c:v>42982</c:v>
                </c:pt>
                <c:pt idx="1920">
                  <c:v>42982</c:v>
                </c:pt>
                <c:pt idx="1921">
                  <c:v>42982</c:v>
                </c:pt>
                <c:pt idx="1922">
                  <c:v>42983</c:v>
                </c:pt>
                <c:pt idx="1923">
                  <c:v>42983</c:v>
                </c:pt>
                <c:pt idx="1924">
                  <c:v>42984</c:v>
                </c:pt>
                <c:pt idx="1925">
                  <c:v>42984</c:v>
                </c:pt>
                <c:pt idx="1926">
                  <c:v>42985</c:v>
                </c:pt>
                <c:pt idx="1927">
                  <c:v>42985</c:v>
                </c:pt>
                <c:pt idx="1928">
                  <c:v>42986</c:v>
                </c:pt>
                <c:pt idx="1929">
                  <c:v>42986</c:v>
                </c:pt>
                <c:pt idx="1930">
                  <c:v>42987</c:v>
                </c:pt>
                <c:pt idx="1931">
                  <c:v>42987</c:v>
                </c:pt>
                <c:pt idx="1932">
                  <c:v>42988</c:v>
                </c:pt>
                <c:pt idx="1933">
                  <c:v>42988</c:v>
                </c:pt>
                <c:pt idx="1934">
                  <c:v>42989</c:v>
                </c:pt>
                <c:pt idx="1935">
                  <c:v>42989</c:v>
                </c:pt>
                <c:pt idx="1936">
                  <c:v>42989</c:v>
                </c:pt>
                <c:pt idx="1937">
                  <c:v>42990</c:v>
                </c:pt>
                <c:pt idx="1938">
                  <c:v>42990</c:v>
                </c:pt>
                <c:pt idx="1939">
                  <c:v>42991</c:v>
                </c:pt>
                <c:pt idx="1940">
                  <c:v>42991</c:v>
                </c:pt>
                <c:pt idx="1941">
                  <c:v>42992</c:v>
                </c:pt>
                <c:pt idx="1942">
                  <c:v>42993</c:v>
                </c:pt>
                <c:pt idx="1943">
                  <c:v>42993</c:v>
                </c:pt>
                <c:pt idx="1944">
                  <c:v>42994</c:v>
                </c:pt>
                <c:pt idx="1945">
                  <c:v>42994</c:v>
                </c:pt>
                <c:pt idx="1946">
                  <c:v>42995</c:v>
                </c:pt>
                <c:pt idx="1947">
                  <c:v>42995</c:v>
                </c:pt>
                <c:pt idx="1948">
                  <c:v>42996</c:v>
                </c:pt>
                <c:pt idx="1949">
                  <c:v>42996</c:v>
                </c:pt>
                <c:pt idx="1950">
                  <c:v>42996</c:v>
                </c:pt>
                <c:pt idx="1951">
                  <c:v>42997</c:v>
                </c:pt>
                <c:pt idx="1952">
                  <c:v>42997</c:v>
                </c:pt>
                <c:pt idx="1953">
                  <c:v>42998</c:v>
                </c:pt>
                <c:pt idx="1954">
                  <c:v>42998</c:v>
                </c:pt>
                <c:pt idx="1955">
                  <c:v>42999</c:v>
                </c:pt>
                <c:pt idx="1956">
                  <c:v>42999</c:v>
                </c:pt>
                <c:pt idx="1957">
                  <c:v>43000</c:v>
                </c:pt>
                <c:pt idx="1958">
                  <c:v>43000</c:v>
                </c:pt>
                <c:pt idx="1959">
                  <c:v>43001</c:v>
                </c:pt>
                <c:pt idx="1960">
                  <c:v>43001</c:v>
                </c:pt>
                <c:pt idx="1961">
                  <c:v>43002</c:v>
                </c:pt>
                <c:pt idx="1962">
                  <c:v>43002</c:v>
                </c:pt>
                <c:pt idx="1963">
                  <c:v>43003</c:v>
                </c:pt>
                <c:pt idx="1964">
                  <c:v>43003</c:v>
                </c:pt>
                <c:pt idx="1965">
                  <c:v>43003</c:v>
                </c:pt>
                <c:pt idx="1966">
                  <c:v>43004</c:v>
                </c:pt>
                <c:pt idx="1967">
                  <c:v>43004</c:v>
                </c:pt>
                <c:pt idx="1968">
                  <c:v>43005</c:v>
                </c:pt>
                <c:pt idx="1969">
                  <c:v>43005</c:v>
                </c:pt>
                <c:pt idx="1970">
                  <c:v>43006</c:v>
                </c:pt>
                <c:pt idx="1971">
                  <c:v>43006</c:v>
                </c:pt>
                <c:pt idx="1972">
                  <c:v>43007</c:v>
                </c:pt>
                <c:pt idx="1973">
                  <c:v>43007</c:v>
                </c:pt>
                <c:pt idx="1974">
                  <c:v>43008</c:v>
                </c:pt>
                <c:pt idx="1975">
                  <c:v>43008</c:v>
                </c:pt>
                <c:pt idx="1976">
                  <c:v>43009</c:v>
                </c:pt>
                <c:pt idx="1977">
                  <c:v>43009</c:v>
                </c:pt>
                <c:pt idx="1978">
                  <c:v>43010</c:v>
                </c:pt>
                <c:pt idx="1979">
                  <c:v>43010</c:v>
                </c:pt>
                <c:pt idx="1980">
                  <c:v>43010</c:v>
                </c:pt>
                <c:pt idx="1981">
                  <c:v>43011</c:v>
                </c:pt>
                <c:pt idx="1982">
                  <c:v>43011</c:v>
                </c:pt>
                <c:pt idx="1983">
                  <c:v>43012</c:v>
                </c:pt>
                <c:pt idx="1984">
                  <c:v>43012</c:v>
                </c:pt>
                <c:pt idx="1985">
                  <c:v>43013</c:v>
                </c:pt>
                <c:pt idx="1986">
                  <c:v>43013</c:v>
                </c:pt>
                <c:pt idx="1987">
                  <c:v>43014</c:v>
                </c:pt>
                <c:pt idx="1988">
                  <c:v>43014</c:v>
                </c:pt>
                <c:pt idx="1989">
                  <c:v>43015</c:v>
                </c:pt>
                <c:pt idx="1990">
                  <c:v>43015</c:v>
                </c:pt>
                <c:pt idx="1991">
                  <c:v>43016</c:v>
                </c:pt>
                <c:pt idx="1992">
                  <c:v>43016</c:v>
                </c:pt>
                <c:pt idx="1993">
                  <c:v>43017</c:v>
                </c:pt>
                <c:pt idx="1994">
                  <c:v>43017</c:v>
                </c:pt>
                <c:pt idx="1995">
                  <c:v>43017</c:v>
                </c:pt>
                <c:pt idx="1996">
                  <c:v>43018</c:v>
                </c:pt>
                <c:pt idx="1997">
                  <c:v>43018</c:v>
                </c:pt>
                <c:pt idx="1998">
                  <c:v>43019</c:v>
                </c:pt>
                <c:pt idx="1999">
                  <c:v>43019</c:v>
                </c:pt>
                <c:pt idx="2000">
                  <c:v>43020</c:v>
                </c:pt>
                <c:pt idx="2001">
                  <c:v>43020</c:v>
                </c:pt>
                <c:pt idx="2002">
                  <c:v>43021</c:v>
                </c:pt>
                <c:pt idx="2003">
                  <c:v>43021</c:v>
                </c:pt>
                <c:pt idx="2004">
                  <c:v>43022</c:v>
                </c:pt>
                <c:pt idx="2005">
                  <c:v>43022</c:v>
                </c:pt>
                <c:pt idx="2006">
                  <c:v>43023</c:v>
                </c:pt>
                <c:pt idx="2007">
                  <c:v>43023</c:v>
                </c:pt>
                <c:pt idx="2008">
                  <c:v>43023</c:v>
                </c:pt>
                <c:pt idx="2009">
                  <c:v>43024</c:v>
                </c:pt>
                <c:pt idx="2010">
                  <c:v>43024</c:v>
                </c:pt>
                <c:pt idx="2011">
                  <c:v>43024</c:v>
                </c:pt>
                <c:pt idx="2012">
                  <c:v>43025</c:v>
                </c:pt>
                <c:pt idx="2013">
                  <c:v>43025</c:v>
                </c:pt>
                <c:pt idx="2014">
                  <c:v>43026</c:v>
                </c:pt>
                <c:pt idx="2015">
                  <c:v>43026</c:v>
                </c:pt>
                <c:pt idx="2016">
                  <c:v>43027</c:v>
                </c:pt>
                <c:pt idx="2017">
                  <c:v>43027</c:v>
                </c:pt>
                <c:pt idx="2018">
                  <c:v>43028</c:v>
                </c:pt>
                <c:pt idx="2019">
                  <c:v>43028</c:v>
                </c:pt>
                <c:pt idx="2020">
                  <c:v>43029</c:v>
                </c:pt>
                <c:pt idx="2021">
                  <c:v>43029</c:v>
                </c:pt>
                <c:pt idx="2022">
                  <c:v>43030</c:v>
                </c:pt>
                <c:pt idx="2023">
                  <c:v>43030</c:v>
                </c:pt>
                <c:pt idx="2024">
                  <c:v>43031</c:v>
                </c:pt>
                <c:pt idx="2025">
                  <c:v>43031</c:v>
                </c:pt>
                <c:pt idx="2026">
                  <c:v>43031</c:v>
                </c:pt>
                <c:pt idx="2027">
                  <c:v>43032</c:v>
                </c:pt>
                <c:pt idx="2028">
                  <c:v>43032</c:v>
                </c:pt>
                <c:pt idx="2029">
                  <c:v>43033</c:v>
                </c:pt>
                <c:pt idx="2030">
                  <c:v>43033</c:v>
                </c:pt>
                <c:pt idx="2031">
                  <c:v>43034</c:v>
                </c:pt>
                <c:pt idx="2032">
                  <c:v>43034</c:v>
                </c:pt>
                <c:pt idx="2033">
                  <c:v>43035</c:v>
                </c:pt>
                <c:pt idx="2034">
                  <c:v>43035</c:v>
                </c:pt>
                <c:pt idx="2035">
                  <c:v>43036</c:v>
                </c:pt>
                <c:pt idx="2036">
                  <c:v>43036</c:v>
                </c:pt>
                <c:pt idx="2037">
                  <c:v>43037</c:v>
                </c:pt>
                <c:pt idx="2038">
                  <c:v>43037</c:v>
                </c:pt>
                <c:pt idx="2039">
                  <c:v>43038</c:v>
                </c:pt>
                <c:pt idx="2040">
                  <c:v>43038</c:v>
                </c:pt>
                <c:pt idx="2041">
                  <c:v>43038</c:v>
                </c:pt>
                <c:pt idx="2042">
                  <c:v>43039</c:v>
                </c:pt>
                <c:pt idx="2043">
                  <c:v>43039</c:v>
                </c:pt>
                <c:pt idx="2044">
                  <c:v>43040</c:v>
                </c:pt>
                <c:pt idx="2045">
                  <c:v>43040</c:v>
                </c:pt>
                <c:pt idx="2046">
                  <c:v>43041</c:v>
                </c:pt>
                <c:pt idx="2047">
                  <c:v>43041</c:v>
                </c:pt>
                <c:pt idx="2048">
                  <c:v>43042</c:v>
                </c:pt>
                <c:pt idx="2049">
                  <c:v>43042</c:v>
                </c:pt>
                <c:pt idx="2050">
                  <c:v>43043</c:v>
                </c:pt>
                <c:pt idx="2051">
                  <c:v>43043</c:v>
                </c:pt>
                <c:pt idx="2052">
                  <c:v>43044</c:v>
                </c:pt>
                <c:pt idx="2053">
                  <c:v>43044</c:v>
                </c:pt>
                <c:pt idx="2054">
                  <c:v>43045</c:v>
                </c:pt>
                <c:pt idx="2055">
                  <c:v>43045</c:v>
                </c:pt>
                <c:pt idx="2056">
                  <c:v>43046</c:v>
                </c:pt>
                <c:pt idx="2057">
                  <c:v>43046</c:v>
                </c:pt>
                <c:pt idx="2058">
                  <c:v>43046</c:v>
                </c:pt>
                <c:pt idx="2059">
                  <c:v>43047</c:v>
                </c:pt>
                <c:pt idx="2060">
                  <c:v>43047</c:v>
                </c:pt>
                <c:pt idx="2061">
                  <c:v>43048</c:v>
                </c:pt>
                <c:pt idx="2062">
                  <c:v>43048</c:v>
                </c:pt>
                <c:pt idx="2063">
                  <c:v>43049</c:v>
                </c:pt>
                <c:pt idx="2064">
                  <c:v>43049</c:v>
                </c:pt>
                <c:pt idx="2065">
                  <c:v>43050</c:v>
                </c:pt>
                <c:pt idx="2066">
                  <c:v>43050</c:v>
                </c:pt>
                <c:pt idx="2067">
                  <c:v>43051</c:v>
                </c:pt>
                <c:pt idx="2068">
                  <c:v>43051</c:v>
                </c:pt>
                <c:pt idx="2069">
                  <c:v>43052</c:v>
                </c:pt>
                <c:pt idx="2070">
                  <c:v>43052</c:v>
                </c:pt>
                <c:pt idx="2071">
                  <c:v>43052</c:v>
                </c:pt>
                <c:pt idx="2072">
                  <c:v>43053</c:v>
                </c:pt>
                <c:pt idx="2073">
                  <c:v>43053</c:v>
                </c:pt>
                <c:pt idx="2074">
                  <c:v>43054</c:v>
                </c:pt>
                <c:pt idx="2075">
                  <c:v>43054</c:v>
                </c:pt>
                <c:pt idx="2076">
                  <c:v>43055</c:v>
                </c:pt>
                <c:pt idx="2077">
                  <c:v>43055</c:v>
                </c:pt>
                <c:pt idx="2078">
                  <c:v>43056</c:v>
                </c:pt>
                <c:pt idx="2079">
                  <c:v>43056</c:v>
                </c:pt>
                <c:pt idx="2080">
                  <c:v>43057</c:v>
                </c:pt>
                <c:pt idx="2081">
                  <c:v>43057</c:v>
                </c:pt>
                <c:pt idx="2082">
                  <c:v>43058</c:v>
                </c:pt>
                <c:pt idx="2083">
                  <c:v>43058</c:v>
                </c:pt>
                <c:pt idx="2084">
                  <c:v>43059</c:v>
                </c:pt>
                <c:pt idx="2085">
                  <c:v>43059</c:v>
                </c:pt>
                <c:pt idx="2086">
                  <c:v>43059</c:v>
                </c:pt>
                <c:pt idx="2087">
                  <c:v>43060</c:v>
                </c:pt>
                <c:pt idx="2088">
                  <c:v>43060</c:v>
                </c:pt>
                <c:pt idx="2089">
                  <c:v>43061</c:v>
                </c:pt>
                <c:pt idx="2090">
                  <c:v>43061</c:v>
                </c:pt>
                <c:pt idx="2091">
                  <c:v>43062</c:v>
                </c:pt>
                <c:pt idx="2092">
                  <c:v>43062</c:v>
                </c:pt>
                <c:pt idx="2093">
                  <c:v>43063</c:v>
                </c:pt>
                <c:pt idx="2094">
                  <c:v>43063</c:v>
                </c:pt>
                <c:pt idx="2095">
                  <c:v>43064</c:v>
                </c:pt>
                <c:pt idx="2096">
                  <c:v>43064</c:v>
                </c:pt>
                <c:pt idx="2097">
                  <c:v>43065</c:v>
                </c:pt>
                <c:pt idx="2098">
                  <c:v>43065</c:v>
                </c:pt>
                <c:pt idx="2099">
                  <c:v>43066</c:v>
                </c:pt>
                <c:pt idx="2100">
                  <c:v>43066</c:v>
                </c:pt>
                <c:pt idx="2101">
                  <c:v>43066</c:v>
                </c:pt>
                <c:pt idx="2102">
                  <c:v>43066</c:v>
                </c:pt>
                <c:pt idx="2103">
                  <c:v>43067</c:v>
                </c:pt>
                <c:pt idx="2104">
                  <c:v>43067</c:v>
                </c:pt>
                <c:pt idx="2105">
                  <c:v>43068</c:v>
                </c:pt>
                <c:pt idx="2106">
                  <c:v>43068</c:v>
                </c:pt>
                <c:pt idx="2107">
                  <c:v>43069</c:v>
                </c:pt>
                <c:pt idx="2108">
                  <c:v>43069</c:v>
                </c:pt>
                <c:pt idx="2109">
                  <c:v>43073</c:v>
                </c:pt>
                <c:pt idx="2110">
                  <c:v>43073</c:v>
                </c:pt>
                <c:pt idx="2111">
                  <c:v>43073</c:v>
                </c:pt>
                <c:pt idx="2112">
                  <c:v>43080</c:v>
                </c:pt>
                <c:pt idx="2113">
                  <c:v>43080</c:v>
                </c:pt>
                <c:pt idx="2114">
                  <c:v>43087</c:v>
                </c:pt>
                <c:pt idx="2115">
                  <c:v>43087</c:v>
                </c:pt>
                <c:pt idx="2116">
                  <c:v>43094</c:v>
                </c:pt>
                <c:pt idx="2117">
                  <c:v>43094</c:v>
                </c:pt>
                <c:pt idx="2118">
                  <c:v>43101</c:v>
                </c:pt>
                <c:pt idx="2119">
                  <c:v>43101</c:v>
                </c:pt>
                <c:pt idx="2120">
                  <c:v>43108</c:v>
                </c:pt>
                <c:pt idx="2121">
                  <c:v>43108</c:v>
                </c:pt>
                <c:pt idx="2122">
                  <c:v>43108</c:v>
                </c:pt>
                <c:pt idx="2123">
                  <c:v>43115</c:v>
                </c:pt>
                <c:pt idx="2124">
                  <c:v>43115</c:v>
                </c:pt>
                <c:pt idx="2125">
                  <c:v>43122</c:v>
                </c:pt>
                <c:pt idx="2126">
                  <c:v>43122</c:v>
                </c:pt>
                <c:pt idx="2127">
                  <c:v>43129</c:v>
                </c:pt>
                <c:pt idx="2128">
                  <c:v>43129</c:v>
                </c:pt>
                <c:pt idx="2129">
                  <c:v>43136</c:v>
                </c:pt>
                <c:pt idx="2130">
                  <c:v>43136</c:v>
                </c:pt>
                <c:pt idx="2131">
                  <c:v>43136</c:v>
                </c:pt>
                <c:pt idx="2132">
                  <c:v>43143</c:v>
                </c:pt>
                <c:pt idx="2133">
                  <c:v>43143</c:v>
                </c:pt>
                <c:pt idx="2134">
                  <c:v>43150</c:v>
                </c:pt>
                <c:pt idx="2135">
                  <c:v>43150</c:v>
                </c:pt>
                <c:pt idx="2136">
                  <c:v>43157</c:v>
                </c:pt>
                <c:pt idx="2137">
                  <c:v>43157</c:v>
                </c:pt>
                <c:pt idx="2138">
                  <c:v>43164</c:v>
                </c:pt>
                <c:pt idx="2139">
                  <c:v>43164</c:v>
                </c:pt>
                <c:pt idx="2140">
                  <c:v>43164</c:v>
                </c:pt>
                <c:pt idx="2141">
                  <c:v>43171</c:v>
                </c:pt>
                <c:pt idx="2142">
                  <c:v>43171</c:v>
                </c:pt>
                <c:pt idx="2143">
                  <c:v>43177</c:v>
                </c:pt>
                <c:pt idx="2144">
                  <c:v>43178</c:v>
                </c:pt>
                <c:pt idx="2145">
                  <c:v>43178</c:v>
                </c:pt>
                <c:pt idx="2146">
                  <c:v>43185</c:v>
                </c:pt>
                <c:pt idx="2147">
                  <c:v>43185</c:v>
                </c:pt>
                <c:pt idx="2148">
                  <c:v>43192</c:v>
                </c:pt>
                <c:pt idx="2149">
                  <c:v>43192</c:v>
                </c:pt>
                <c:pt idx="2150">
                  <c:v>43199</c:v>
                </c:pt>
                <c:pt idx="2151">
                  <c:v>43199</c:v>
                </c:pt>
                <c:pt idx="2152">
                  <c:v>43206</c:v>
                </c:pt>
                <c:pt idx="2153">
                  <c:v>43206</c:v>
                </c:pt>
                <c:pt idx="2154">
                  <c:v>43213</c:v>
                </c:pt>
                <c:pt idx="2155">
                  <c:v>43213</c:v>
                </c:pt>
                <c:pt idx="2156">
                  <c:v>43220</c:v>
                </c:pt>
                <c:pt idx="2157">
                  <c:v>43220</c:v>
                </c:pt>
                <c:pt idx="2158">
                  <c:v>43221</c:v>
                </c:pt>
                <c:pt idx="2159">
                  <c:v>43221</c:v>
                </c:pt>
                <c:pt idx="2160">
                  <c:v>43222</c:v>
                </c:pt>
                <c:pt idx="2161">
                  <c:v>43222</c:v>
                </c:pt>
                <c:pt idx="2162">
                  <c:v>43223</c:v>
                </c:pt>
                <c:pt idx="2163">
                  <c:v>43223</c:v>
                </c:pt>
                <c:pt idx="2164">
                  <c:v>43224</c:v>
                </c:pt>
                <c:pt idx="2165">
                  <c:v>43224</c:v>
                </c:pt>
                <c:pt idx="2166">
                  <c:v>43225</c:v>
                </c:pt>
                <c:pt idx="2167">
                  <c:v>43225</c:v>
                </c:pt>
                <c:pt idx="2168">
                  <c:v>43226</c:v>
                </c:pt>
                <c:pt idx="2169">
                  <c:v>43226</c:v>
                </c:pt>
                <c:pt idx="2170">
                  <c:v>43227</c:v>
                </c:pt>
                <c:pt idx="2171">
                  <c:v>43227</c:v>
                </c:pt>
                <c:pt idx="2172">
                  <c:v>43228</c:v>
                </c:pt>
                <c:pt idx="2173">
                  <c:v>43228</c:v>
                </c:pt>
                <c:pt idx="2174">
                  <c:v>43228</c:v>
                </c:pt>
                <c:pt idx="2175">
                  <c:v>43229</c:v>
                </c:pt>
                <c:pt idx="2176">
                  <c:v>43229</c:v>
                </c:pt>
                <c:pt idx="2177">
                  <c:v>43230</c:v>
                </c:pt>
                <c:pt idx="2178">
                  <c:v>43230</c:v>
                </c:pt>
                <c:pt idx="2179">
                  <c:v>43231</c:v>
                </c:pt>
                <c:pt idx="2180">
                  <c:v>43231</c:v>
                </c:pt>
                <c:pt idx="2181">
                  <c:v>43232</c:v>
                </c:pt>
                <c:pt idx="2182">
                  <c:v>43232</c:v>
                </c:pt>
                <c:pt idx="2183">
                  <c:v>43233</c:v>
                </c:pt>
                <c:pt idx="2184">
                  <c:v>43233</c:v>
                </c:pt>
                <c:pt idx="2185">
                  <c:v>43233</c:v>
                </c:pt>
                <c:pt idx="2186">
                  <c:v>43234</c:v>
                </c:pt>
                <c:pt idx="2187">
                  <c:v>43234</c:v>
                </c:pt>
                <c:pt idx="2188">
                  <c:v>43235</c:v>
                </c:pt>
                <c:pt idx="2189">
                  <c:v>43235</c:v>
                </c:pt>
                <c:pt idx="2190">
                  <c:v>43236</c:v>
                </c:pt>
                <c:pt idx="2191">
                  <c:v>43236</c:v>
                </c:pt>
                <c:pt idx="2192">
                  <c:v>43237</c:v>
                </c:pt>
                <c:pt idx="2193">
                  <c:v>43237</c:v>
                </c:pt>
                <c:pt idx="2194">
                  <c:v>43238</c:v>
                </c:pt>
                <c:pt idx="2195">
                  <c:v>43238</c:v>
                </c:pt>
                <c:pt idx="2196">
                  <c:v>43239</c:v>
                </c:pt>
                <c:pt idx="2197">
                  <c:v>43239</c:v>
                </c:pt>
                <c:pt idx="2198">
                  <c:v>43240</c:v>
                </c:pt>
                <c:pt idx="2199">
                  <c:v>43240</c:v>
                </c:pt>
                <c:pt idx="2200">
                  <c:v>43241</c:v>
                </c:pt>
                <c:pt idx="2201">
                  <c:v>43241</c:v>
                </c:pt>
                <c:pt idx="2202">
                  <c:v>43242</c:v>
                </c:pt>
                <c:pt idx="2203">
                  <c:v>43242</c:v>
                </c:pt>
                <c:pt idx="2204">
                  <c:v>43243</c:v>
                </c:pt>
                <c:pt idx="2205">
                  <c:v>43243</c:v>
                </c:pt>
                <c:pt idx="2206">
                  <c:v>43244</c:v>
                </c:pt>
                <c:pt idx="2207">
                  <c:v>43244</c:v>
                </c:pt>
                <c:pt idx="2208">
                  <c:v>43245</c:v>
                </c:pt>
                <c:pt idx="2209">
                  <c:v>43245</c:v>
                </c:pt>
                <c:pt idx="2210">
                  <c:v>43246</c:v>
                </c:pt>
                <c:pt idx="2211">
                  <c:v>43246</c:v>
                </c:pt>
                <c:pt idx="2212">
                  <c:v>43247</c:v>
                </c:pt>
                <c:pt idx="2213">
                  <c:v>43247</c:v>
                </c:pt>
                <c:pt idx="2214">
                  <c:v>43248</c:v>
                </c:pt>
                <c:pt idx="2215">
                  <c:v>43248</c:v>
                </c:pt>
                <c:pt idx="2216">
                  <c:v>43249</c:v>
                </c:pt>
                <c:pt idx="2217">
                  <c:v>43249</c:v>
                </c:pt>
                <c:pt idx="2218">
                  <c:v>43250</c:v>
                </c:pt>
                <c:pt idx="2219">
                  <c:v>43250</c:v>
                </c:pt>
                <c:pt idx="2220">
                  <c:v>43251</c:v>
                </c:pt>
                <c:pt idx="2221">
                  <c:v>43251</c:v>
                </c:pt>
                <c:pt idx="2222">
                  <c:v>43252</c:v>
                </c:pt>
                <c:pt idx="2223">
                  <c:v>43252</c:v>
                </c:pt>
                <c:pt idx="2224">
                  <c:v>43253</c:v>
                </c:pt>
                <c:pt idx="2225">
                  <c:v>43253</c:v>
                </c:pt>
                <c:pt idx="2226">
                  <c:v>43254</c:v>
                </c:pt>
                <c:pt idx="2227">
                  <c:v>43254</c:v>
                </c:pt>
                <c:pt idx="2228">
                  <c:v>43255</c:v>
                </c:pt>
                <c:pt idx="2229">
                  <c:v>43255</c:v>
                </c:pt>
                <c:pt idx="2230">
                  <c:v>43255</c:v>
                </c:pt>
                <c:pt idx="2231">
                  <c:v>43256</c:v>
                </c:pt>
                <c:pt idx="2232">
                  <c:v>43256</c:v>
                </c:pt>
                <c:pt idx="2233">
                  <c:v>43257</c:v>
                </c:pt>
                <c:pt idx="2234">
                  <c:v>43257</c:v>
                </c:pt>
                <c:pt idx="2235">
                  <c:v>43258</c:v>
                </c:pt>
                <c:pt idx="2236">
                  <c:v>43258</c:v>
                </c:pt>
                <c:pt idx="2237">
                  <c:v>43259</c:v>
                </c:pt>
                <c:pt idx="2238">
                  <c:v>43259</c:v>
                </c:pt>
                <c:pt idx="2239">
                  <c:v>43260</c:v>
                </c:pt>
                <c:pt idx="2240">
                  <c:v>43260</c:v>
                </c:pt>
                <c:pt idx="2241">
                  <c:v>43261</c:v>
                </c:pt>
                <c:pt idx="2242">
                  <c:v>43262</c:v>
                </c:pt>
                <c:pt idx="2243">
                  <c:v>43262</c:v>
                </c:pt>
                <c:pt idx="2244">
                  <c:v>43263</c:v>
                </c:pt>
                <c:pt idx="2245">
                  <c:v>43263</c:v>
                </c:pt>
                <c:pt idx="2246">
                  <c:v>43264</c:v>
                </c:pt>
                <c:pt idx="2247">
                  <c:v>43264</c:v>
                </c:pt>
                <c:pt idx="2248">
                  <c:v>43264</c:v>
                </c:pt>
                <c:pt idx="2249">
                  <c:v>43265</c:v>
                </c:pt>
                <c:pt idx="2250">
                  <c:v>43265</c:v>
                </c:pt>
                <c:pt idx="2251">
                  <c:v>43266</c:v>
                </c:pt>
                <c:pt idx="2252">
                  <c:v>43266</c:v>
                </c:pt>
                <c:pt idx="2253">
                  <c:v>43267</c:v>
                </c:pt>
                <c:pt idx="2254">
                  <c:v>43267</c:v>
                </c:pt>
                <c:pt idx="2255">
                  <c:v>43268</c:v>
                </c:pt>
                <c:pt idx="2256">
                  <c:v>43268</c:v>
                </c:pt>
                <c:pt idx="2257">
                  <c:v>43269</c:v>
                </c:pt>
                <c:pt idx="2258">
                  <c:v>43269</c:v>
                </c:pt>
                <c:pt idx="2259">
                  <c:v>43270</c:v>
                </c:pt>
                <c:pt idx="2260">
                  <c:v>43270</c:v>
                </c:pt>
                <c:pt idx="2261">
                  <c:v>43271</c:v>
                </c:pt>
                <c:pt idx="2262">
                  <c:v>43271</c:v>
                </c:pt>
                <c:pt idx="2263">
                  <c:v>43272</c:v>
                </c:pt>
                <c:pt idx="2264">
                  <c:v>43272</c:v>
                </c:pt>
                <c:pt idx="2265">
                  <c:v>43273</c:v>
                </c:pt>
                <c:pt idx="2266">
                  <c:v>43273</c:v>
                </c:pt>
                <c:pt idx="2267">
                  <c:v>43274</c:v>
                </c:pt>
                <c:pt idx="2268">
                  <c:v>43274</c:v>
                </c:pt>
                <c:pt idx="2269">
                  <c:v>43275</c:v>
                </c:pt>
                <c:pt idx="2270">
                  <c:v>43275</c:v>
                </c:pt>
                <c:pt idx="2271">
                  <c:v>43276</c:v>
                </c:pt>
                <c:pt idx="2272">
                  <c:v>43276</c:v>
                </c:pt>
                <c:pt idx="2273">
                  <c:v>43277</c:v>
                </c:pt>
                <c:pt idx="2274">
                  <c:v>43277</c:v>
                </c:pt>
                <c:pt idx="2275">
                  <c:v>43278</c:v>
                </c:pt>
                <c:pt idx="2276">
                  <c:v>43278</c:v>
                </c:pt>
                <c:pt idx="2277">
                  <c:v>43279</c:v>
                </c:pt>
                <c:pt idx="2278">
                  <c:v>43279</c:v>
                </c:pt>
                <c:pt idx="2279">
                  <c:v>43280</c:v>
                </c:pt>
                <c:pt idx="2280">
                  <c:v>43280</c:v>
                </c:pt>
                <c:pt idx="2281">
                  <c:v>43281</c:v>
                </c:pt>
                <c:pt idx="2282">
                  <c:v>43281</c:v>
                </c:pt>
                <c:pt idx="2283">
                  <c:v>43282</c:v>
                </c:pt>
                <c:pt idx="2284">
                  <c:v>43282</c:v>
                </c:pt>
                <c:pt idx="2285">
                  <c:v>43283</c:v>
                </c:pt>
                <c:pt idx="2286">
                  <c:v>43283</c:v>
                </c:pt>
                <c:pt idx="2287">
                  <c:v>43283</c:v>
                </c:pt>
                <c:pt idx="2288">
                  <c:v>43284</c:v>
                </c:pt>
                <c:pt idx="2289">
                  <c:v>43284</c:v>
                </c:pt>
                <c:pt idx="2290">
                  <c:v>43285</c:v>
                </c:pt>
                <c:pt idx="2291">
                  <c:v>43285</c:v>
                </c:pt>
                <c:pt idx="2292">
                  <c:v>43286</c:v>
                </c:pt>
                <c:pt idx="2293">
                  <c:v>43286</c:v>
                </c:pt>
                <c:pt idx="2294">
                  <c:v>43287</c:v>
                </c:pt>
                <c:pt idx="2295">
                  <c:v>43287</c:v>
                </c:pt>
                <c:pt idx="2296">
                  <c:v>43288</c:v>
                </c:pt>
                <c:pt idx="2297">
                  <c:v>43288</c:v>
                </c:pt>
                <c:pt idx="2298">
                  <c:v>43289</c:v>
                </c:pt>
                <c:pt idx="2299">
                  <c:v>43289</c:v>
                </c:pt>
                <c:pt idx="2300">
                  <c:v>43290</c:v>
                </c:pt>
                <c:pt idx="2301">
                  <c:v>43290</c:v>
                </c:pt>
                <c:pt idx="2302">
                  <c:v>43291</c:v>
                </c:pt>
                <c:pt idx="2303">
                  <c:v>43291</c:v>
                </c:pt>
                <c:pt idx="2304">
                  <c:v>43292</c:v>
                </c:pt>
                <c:pt idx="2305">
                  <c:v>43292</c:v>
                </c:pt>
                <c:pt idx="2306">
                  <c:v>43293</c:v>
                </c:pt>
                <c:pt idx="2307">
                  <c:v>43293</c:v>
                </c:pt>
                <c:pt idx="2308">
                  <c:v>43294</c:v>
                </c:pt>
                <c:pt idx="2309">
                  <c:v>43294</c:v>
                </c:pt>
                <c:pt idx="2310">
                  <c:v>43295</c:v>
                </c:pt>
                <c:pt idx="2311">
                  <c:v>43295</c:v>
                </c:pt>
                <c:pt idx="2312">
                  <c:v>43296</c:v>
                </c:pt>
                <c:pt idx="2313">
                  <c:v>43296</c:v>
                </c:pt>
                <c:pt idx="2314">
                  <c:v>43297</c:v>
                </c:pt>
                <c:pt idx="2315">
                  <c:v>43297</c:v>
                </c:pt>
                <c:pt idx="2316">
                  <c:v>43298</c:v>
                </c:pt>
                <c:pt idx="2317">
                  <c:v>43298</c:v>
                </c:pt>
                <c:pt idx="2318">
                  <c:v>43299</c:v>
                </c:pt>
                <c:pt idx="2319">
                  <c:v>43299</c:v>
                </c:pt>
                <c:pt idx="2320">
                  <c:v>43300</c:v>
                </c:pt>
                <c:pt idx="2321">
                  <c:v>43300</c:v>
                </c:pt>
                <c:pt idx="2322">
                  <c:v>43301</c:v>
                </c:pt>
                <c:pt idx="2323">
                  <c:v>43301</c:v>
                </c:pt>
                <c:pt idx="2324">
                  <c:v>43302</c:v>
                </c:pt>
                <c:pt idx="2325">
                  <c:v>43302</c:v>
                </c:pt>
                <c:pt idx="2326">
                  <c:v>43303</c:v>
                </c:pt>
                <c:pt idx="2327">
                  <c:v>43303</c:v>
                </c:pt>
                <c:pt idx="2328">
                  <c:v>43303</c:v>
                </c:pt>
                <c:pt idx="2329">
                  <c:v>43304</c:v>
                </c:pt>
                <c:pt idx="2330">
                  <c:v>43304</c:v>
                </c:pt>
                <c:pt idx="2331">
                  <c:v>43305</c:v>
                </c:pt>
                <c:pt idx="2332">
                  <c:v>43305</c:v>
                </c:pt>
                <c:pt idx="2333">
                  <c:v>43306</c:v>
                </c:pt>
                <c:pt idx="2334">
                  <c:v>43306</c:v>
                </c:pt>
                <c:pt idx="2335">
                  <c:v>43307</c:v>
                </c:pt>
                <c:pt idx="2336">
                  <c:v>43308</c:v>
                </c:pt>
                <c:pt idx="2337">
                  <c:v>43308</c:v>
                </c:pt>
                <c:pt idx="2338">
                  <c:v>43309</c:v>
                </c:pt>
                <c:pt idx="2339">
                  <c:v>43310</c:v>
                </c:pt>
                <c:pt idx="2340">
                  <c:v>43310</c:v>
                </c:pt>
                <c:pt idx="2341">
                  <c:v>43310</c:v>
                </c:pt>
                <c:pt idx="2342">
                  <c:v>43311</c:v>
                </c:pt>
                <c:pt idx="2343">
                  <c:v>43311</c:v>
                </c:pt>
                <c:pt idx="2344">
                  <c:v>43312</c:v>
                </c:pt>
                <c:pt idx="2345">
                  <c:v>43312</c:v>
                </c:pt>
                <c:pt idx="2346">
                  <c:v>43313</c:v>
                </c:pt>
                <c:pt idx="2347">
                  <c:v>43313</c:v>
                </c:pt>
                <c:pt idx="2348">
                  <c:v>43314</c:v>
                </c:pt>
                <c:pt idx="2349">
                  <c:v>43314</c:v>
                </c:pt>
                <c:pt idx="2350">
                  <c:v>43315</c:v>
                </c:pt>
                <c:pt idx="2351">
                  <c:v>43315</c:v>
                </c:pt>
                <c:pt idx="2352">
                  <c:v>43316</c:v>
                </c:pt>
                <c:pt idx="2353">
                  <c:v>43316</c:v>
                </c:pt>
                <c:pt idx="2354">
                  <c:v>43317</c:v>
                </c:pt>
                <c:pt idx="2355">
                  <c:v>43317</c:v>
                </c:pt>
                <c:pt idx="2356">
                  <c:v>43318</c:v>
                </c:pt>
                <c:pt idx="2357">
                  <c:v>43318</c:v>
                </c:pt>
                <c:pt idx="2358">
                  <c:v>43319</c:v>
                </c:pt>
                <c:pt idx="2359">
                  <c:v>43319</c:v>
                </c:pt>
                <c:pt idx="2360">
                  <c:v>43320</c:v>
                </c:pt>
                <c:pt idx="2361">
                  <c:v>43320</c:v>
                </c:pt>
                <c:pt idx="2362">
                  <c:v>43320</c:v>
                </c:pt>
                <c:pt idx="2363">
                  <c:v>43321</c:v>
                </c:pt>
                <c:pt idx="2364">
                  <c:v>43321</c:v>
                </c:pt>
                <c:pt idx="2365">
                  <c:v>43322</c:v>
                </c:pt>
                <c:pt idx="2366">
                  <c:v>43322</c:v>
                </c:pt>
                <c:pt idx="2367">
                  <c:v>43322</c:v>
                </c:pt>
                <c:pt idx="2368">
                  <c:v>43323</c:v>
                </c:pt>
                <c:pt idx="2369">
                  <c:v>43323</c:v>
                </c:pt>
                <c:pt idx="2370">
                  <c:v>43324</c:v>
                </c:pt>
                <c:pt idx="2371">
                  <c:v>43324</c:v>
                </c:pt>
                <c:pt idx="2372">
                  <c:v>43325</c:v>
                </c:pt>
                <c:pt idx="2373">
                  <c:v>43325</c:v>
                </c:pt>
                <c:pt idx="2374">
                  <c:v>43325</c:v>
                </c:pt>
                <c:pt idx="2375">
                  <c:v>43326</c:v>
                </c:pt>
                <c:pt idx="2376">
                  <c:v>43326</c:v>
                </c:pt>
                <c:pt idx="2377">
                  <c:v>43327</c:v>
                </c:pt>
                <c:pt idx="2378">
                  <c:v>43327</c:v>
                </c:pt>
                <c:pt idx="2379">
                  <c:v>43328</c:v>
                </c:pt>
                <c:pt idx="2380">
                  <c:v>43328</c:v>
                </c:pt>
                <c:pt idx="2381">
                  <c:v>43329</c:v>
                </c:pt>
                <c:pt idx="2382">
                  <c:v>43329</c:v>
                </c:pt>
                <c:pt idx="2383">
                  <c:v>43330</c:v>
                </c:pt>
                <c:pt idx="2384">
                  <c:v>43330</c:v>
                </c:pt>
                <c:pt idx="2385">
                  <c:v>43331</c:v>
                </c:pt>
                <c:pt idx="2386">
                  <c:v>43331</c:v>
                </c:pt>
                <c:pt idx="2387">
                  <c:v>43331</c:v>
                </c:pt>
                <c:pt idx="2388">
                  <c:v>43332</c:v>
                </c:pt>
                <c:pt idx="2389">
                  <c:v>43332</c:v>
                </c:pt>
                <c:pt idx="2390">
                  <c:v>43333</c:v>
                </c:pt>
                <c:pt idx="2391">
                  <c:v>43333</c:v>
                </c:pt>
                <c:pt idx="2392">
                  <c:v>43334</c:v>
                </c:pt>
                <c:pt idx="2393">
                  <c:v>43334</c:v>
                </c:pt>
                <c:pt idx="2394">
                  <c:v>43335</c:v>
                </c:pt>
                <c:pt idx="2395">
                  <c:v>43335</c:v>
                </c:pt>
                <c:pt idx="2396">
                  <c:v>43336</c:v>
                </c:pt>
                <c:pt idx="2397">
                  <c:v>43336</c:v>
                </c:pt>
                <c:pt idx="2398">
                  <c:v>43337</c:v>
                </c:pt>
                <c:pt idx="2399">
                  <c:v>43337</c:v>
                </c:pt>
                <c:pt idx="2400">
                  <c:v>43338</c:v>
                </c:pt>
                <c:pt idx="2401">
                  <c:v>43338</c:v>
                </c:pt>
                <c:pt idx="2402">
                  <c:v>43338</c:v>
                </c:pt>
                <c:pt idx="2403">
                  <c:v>43339</c:v>
                </c:pt>
                <c:pt idx="2404">
                  <c:v>43339</c:v>
                </c:pt>
                <c:pt idx="2405">
                  <c:v>43340</c:v>
                </c:pt>
                <c:pt idx="2406">
                  <c:v>43340</c:v>
                </c:pt>
                <c:pt idx="2407">
                  <c:v>43341</c:v>
                </c:pt>
                <c:pt idx="2408">
                  <c:v>43341</c:v>
                </c:pt>
                <c:pt idx="2409">
                  <c:v>43342</c:v>
                </c:pt>
                <c:pt idx="2410">
                  <c:v>43342</c:v>
                </c:pt>
                <c:pt idx="2411">
                  <c:v>43343</c:v>
                </c:pt>
                <c:pt idx="2412">
                  <c:v>43343</c:v>
                </c:pt>
                <c:pt idx="2413">
                  <c:v>43344</c:v>
                </c:pt>
                <c:pt idx="2414">
                  <c:v>43344</c:v>
                </c:pt>
                <c:pt idx="2415">
                  <c:v>43345</c:v>
                </c:pt>
                <c:pt idx="2416">
                  <c:v>43345</c:v>
                </c:pt>
                <c:pt idx="2417">
                  <c:v>43345</c:v>
                </c:pt>
                <c:pt idx="2418">
                  <c:v>43346</c:v>
                </c:pt>
                <c:pt idx="2419">
                  <c:v>43346</c:v>
                </c:pt>
                <c:pt idx="2420">
                  <c:v>43347</c:v>
                </c:pt>
                <c:pt idx="2421">
                  <c:v>43347</c:v>
                </c:pt>
                <c:pt idx="2422">
                  <c:v>43348</c:v>
                </c:pt>
                <c:pt idx="2423">
                  <c:v>43348</c:v>
                </c:pt>
                <c:pt idx="2424">
                  <c:v>43349</c:v>
                </c:pt>
                <c:pt idx="2425">
                  <c:v>43349</c:v>
                </c:pt>
                <c:pt idx="2426">
                  <c:v>43350</c:v>
                </c:pt>
                <c:pt idx="2427">
                  <c:v>43350</c:v>
                </c:pt>
                <c:pt idx="2428">
                  <c:v>43351</c:v>
                </c:pt>
                <c:pt idx="2429">
                  <c:v>43351</c:v>
                </c:pt>
                <c:pt idx="2430">
                  <c:v>43352</c:v>
                </c:pt>
                <c:pt idx="2431">
                  <c:v>43352</c:v>
                </c:pt>
                <c:pt idx="2432">
                  <c:v>43352</c:v>
                </c:pt>
                <c:pt idx="2433">
                  <c:v>43353</c:v>
                </c:pt>
                <c:pt idx="2434">
                  <c:v>43354</c:v>
                </c:pt>
                <c:pt idx="2435">
                  <c:v>43354</c:v>
                </c:pt>
                <c:pt idx="2436">
                  <c:v>43355</c:v>
                </c:pt>
                <c:pt idx="2437">
                  <c:v>43355</c:v>
                </c:pt>
                <c:pt idx="2438">
                  <c:v>43356</c:v>
                </c:pt>
                <c:pt idx="2439">
                  <c:v>43356</c:v>
                </c:pt>
                <c:pt idx="2440">
                  <c:v>43357</c:v>
                </c:pt>
                <c:pt idx="2441">
                  <c:v>43357</c:v>
                </c:pt>
                <c:pt idx="2442">
                  <c:v>43358</c:v>
                </c:pt>
                <c:pt idx="2443">
                  <c:v>43358</c:v>
                </c:pt>
                <c:pt idx="2444">
                  <c:v>43359</c:v>
                </c:pt>
                <c:pt idx="2445">
                  <c:v>43359</c:v>
                </c:pt>
                <c:pt idx="2446">
                  <c:v>43359</c:v>
                </c:pt>
                <c:pt idx="2447">
                  <c:v>43360</c:v>
                </c:pt>
                <c:pt idx="2448">
                  <c:v>43360</c:v>
                </c:pt>
                <c:pt idx="2449">
                  <c:v>43361</c:v>
                </c:pt>
                <c:pt idx="2450">
                  <c:v>43361</c:v>
                </c:pt>
                <c:pt idx="2451">
                  <c:v>43362</c:v>
                </c:pt>
                <c:pt idx="2452">
                  <c:v>43362</c:v>
                </c:pt>
                <c:pt idx="2453">
                  <c:v>43363</c:v>
                </c:pt>
                <c:pt idx="2454">
                  <c:v>43363</c:v>
                </c:pt>
                <c:pt idx="2455">
                  <c:v>43364</c:v>
                </c:pt>
                <c:pt idx="2456">
                  <c:v>43364</c:v>
                </c:pt>
                <c:pt idx="2457">
                  <c:v>43365</c:v>
                </c:pt>
                <c:pt idx="2458">
                  <c:v>43365</c:v>
                </c:pt>
                <c:pt idx="2459">
                  <c:v>43366</c:v>
                </c:pt>
                <c:pt idx="2460">
                  <c:v>43366</c:v>
                </c:pt>
                <c:pt idx="2461">
                  <c:v>43366</c:v>
                </c:pt>
                <c:pt idx="2462">
                  <c:v>43366</c:v>
                </c:pt>
                <c:pt idx="2463">
                  <c:v>43367</c:v>
                </c:pt>
                <c:pt idx="2464">
                  <c:v>43367</c:v>
                </c:pt>
                <c:pt idx="2465">
                  <c:v>43368</c:v>
                </c:pt>
                <c:pt idx="2466">
                  <c:v>43368</c:v>
                </c:pt>
                <c:pt idx="2467">
                  <c:v>43369</c:v>
                </c:pt>
                <c:pt idx="2468">
                  <c:v>43369</c:v>
                </c:pt>
                <c:pt idx="2469">
                  <c:v>43370</c:v>
                </c:pt>
                <c:pt idx="2470">
                  <c:v>43370</c:v>
                </c:pt>
                <c:pt idx="2471">
                  <c:v>43371</c:v>
                </c:pt>
                <c:pt idx="2472">
                  <c:v>43371</c:v>
                </c:pt>
                <c:pt idx="2473">
                  <c:v>43372</c:v>
                </c:pt>
                <c:pt idx="2474">
                  <c:v>43372</c:v>
                </c:pt>
                <c:pt idx="2475">
                  <c:v>43373</c:v>
                </c:pt>
                <c:pt idx="2476">
                  <c:v>43373</c:v>
                </c:pt>
                <c:pt idx="2477">
                  <c:v>43373</c:v>
                </c:pt>
                <c:pt idx="2478">
                  <c:v>43374</c:v>
                </c:pt>
                <c:pt idx="2479">
                  <c:v>43374</c:v>
                </c:pt>
                <c:pt idx="2480">
                  <c:v>43375</c:v>
                </c:pt>
                <c:pt idx="2481">
                  <c:v>43375</c:v>
                </c:pt>
                <c:pt idx="2482">
                  <c:v>43376</c:v>
                </c:pt>
                <c:pt idx="2483">
                  <c:v>43376</c:v>
                </c:pt>
                <c:pt idx="2484">
                  <c:v>43377</c:v>
                </c:pt>
                <c:pt idx="2485">
                  <c:v>43377</c:v>
                </c:pt>
                <c:pt idx="2486">
                  <c:v>43378</c:v>
                </c:pt>
                <c:pt idx="2487">
                  <c:v>43378</c:v>
                </c:pt>
                <c:pt idx="2488">
                  <c:v>43379</c:v>
                </c:pt>
                <c:pt idx="2489">
                  <c:v>43379</c:v>
                </c:pt>
                <c:pt idx="2490">
                  <c:v>43380</c:v>
                </c:pt>
                <c:pt idx="2491">
                  <c:v>43380</c:v>
                </c:pt>
                <c:pt idx="2492">
                  <c:v>43381</c:v>
                </c:pt>
                <c:pt idx="2493">
                  <c:v>43381</c:v>
                </c:pt>
                <c:pt idx="2494">
                  <c:v>43382</c:v>
                </c:pt>
                <c:pt idx="2495">
                  <c:v>43382</c:v>
                </c:pt>
                <c:pt idx="2496">
                  <c:v>43382</c:v>
                </c:pt>
                <c:pt idx="2497">
                  <c:v>43383</c:v>
                </c:pt>
                <c:pt idx="2498">
                  <c:v>43383</c:v>
                </c:pt>
                <c:pt idx="2499">
                  <c:v>43384</c:v>
                </c:pt>
                <c:pt idx="2500">
                  <c:v>43384</c:v>
                </c:pt>
                <c:pt idx="2501">
                  <c:v>43385</c:v>
                </c:pt>
                <c:pt idx="2502">
                  <c:v>43385</c:v>
                </c:pt>
                <c:pt idx="2503">
                  <c:v>43386</c:v>
                </c:pt>
                <c:pt idx="2504">
                  <c:v>43386</c:v>
                </c:pt>
                <c:pt idx="2505">
                  <c:v>43387</c:v>
                </c:pt>
                <c:pt idx="2506">
                  <c:v>43387</c:v>
                </c:pt>
                <c:pt idx="2507">
                  <c:v>43387</c:v>
                </c:pt>
                <c:pt idx="2508">
                  <c:v>43388</c:v>
                </c:pt>
                <c:pt idx="2509">
                  <c:v>43388</c:v>
                </c:pt>
                <c:pt idx="2510">
                  <c:v>43389</c:v>
                </c:pt>
                <c:pt idx="2511">
                  <c:v>43389</c:v>
                </c:pt>
                <c:pt idx="2512">
                  <c:v>43390</c:v>
                </c:pt>
                <c:pt idx="2513">
                  <c:v>43390</c:v>
                </c:pt>
                <c:pt idx="2514">
                  <c:v>43391</c:v>
                </c:pt>
                <c:pt idx="2515">
                  <c:v>43391</c:v>
                </c:pt>
                <c:pt idx="2516">
                  <c:v>43392</c:v>
                </c:pt>
                <c:pt idx="2517">
                  <c:v>43392</c:v>
                </c:pt>
                <c:pt idx="2518">
                  <c:v>43393</c:v>
                </c:pt>
                <c:pt idx="2519">
                  <c:v>43393</c:v>
                </c:pt>
                <c:pt idx="2520">
                  <c:v>43394</c:v>
                </c:pt>
                <c:pt idx="2521">
                  <c:v>43394</c:v>
                </c:pt>
                <c:pt idx="2522">
                  <c:v>43394</c:v>
                </c:pt>
                <c:pt idx="2523">
                  <c:v>43395</c:v>
                </c:pt>
                <c:pt idx="2524">
                  <c:v>43395</c:v>
                </c:pt>
                <c:pt idx="2525">
                  <c:v>43396</c:v>
                </c:pt>
                <c:pt idx="2526">
                  <c:v>43396</c:v>
                </c:pt>
                <c:pt idx="2527">
                  <c:v>43397</c:v>
                </c:pt>
                <c:pt idx="2528">
                  <c:v>43397</c:v>
                </c:pt>
                <c:pt idx="2529">
                  <c:v>43398</c:v>
                </c:pt>
                <c:pt idx="2530">
                  <c:v>43398</c:v>
                </c:pt>
                <c:pt idx="2531">
                  <c:v>43399</c:v>
                </c:pt>
                <c:pt idx="2532">
                  <c:v>43400</c:v>
                </c:pt>
                <c:pt idx="2533">
                  <c:v>43400</c:v>
                </c:pt>
                <c:pt idx="2534">
                  <c:v>43400</c:v>
                </c:pt>
                <c:pt idx="2535">
                  <c:v>43401</c:v>
                </c:pt>
                <c:pt idx="2536">
                  <c:v>43401</c:v>
                </c:pt>
                <c:pt idx="2537">
                  <c:v>43402</c:v>
                </c:pt>
                <c:pt idx="2538">
                  <c:v>43402</c:v>
                </c:pt>
                <c:pt idx="2539">
                  <c:v>43403</c:v>
                </c:pt>
                <c:pt idx="2540">
                  <c:v>43403</c:v>
                </c:pt>
                <c:pt idx="2541">
                  <c:v>43404</c:v>
                </c:pt>
                <c:pt idx="2542">
                  <c:v>43404</c:v>
                </c:pt>
                <c:pt idx="2543">
                  <c:v>43405</c:v>
                </c:pt>
                <c:pt idx="2544">
                  <c:v>43405</c:v>
                </c:pt>
                <c:pt idx="2545">
                  <c:v>43406</c:v>
                </c:pt>
                <c:pt idx="2546">
                  <c:v>43406</c:v>
                </c:pt>
                <c:pt idx="2547">
                  <c:v>43407</c:v>
                </c:pt>
                <c:pt idx="2548">
                  <c:v>43407</c:v>
                </c:pt>
                <c:pt idx="2549">
                  <c:v>43407</c:v>
                </c:pt>
                <c:pt idx="2550">
                  <c:v>43408</c:v>
                </c:pt>
                <c:pt idx="2551">
                  <c:v>43408</c:v>
                </c:pt>
                <c:pt idx="2552">
                  <c:v>43409</c:v>
                </c:pt>
                <c:pt idx="2553">
                  <c:v>43409</c:v>
                </c:pt>
                <c:pt idx="2554">
                  <c:v>43409</c:v>
                </c:pt>
                <c:pt idx="2555">
                  <c:v>43410</c:v>
                </c:pt>
                <c:pt idx="2556">
                  <c:v>43410</c:v>
                </c:pt>
                <c:pt idx="2557">
                  <c:v>43411</c:v>
                </c:pt>
                <c:pt idx="2558">
                  <c:v>43411</c:v>
                </c:pt>
                <c:pt idx="2559">
                  <c:v>43412</c:v>
                </c:pt>
                <c:pt idx="2560">
                  <c:v>43412</c:v>
                </c:pt>
                <c:pt idx="2561">
                  <c:v>43413</c:v>
                </c:pt>
                <c:pt idx="2562">
                  <c:v>43413</c:v>
                </c:pt>
                <c:pt idx="2563">
                  <c:v>43414</c:v>
                </c:pt>
                <c:pt idx="2564">
                  <c:v>43414</c:v>
                </c:pt>
                <c:pt idx="2565">
                  <c:v>43414</c:v>
                </c:pt>
                <c:pt idx="2566">
                  <c:v>43415</c:v>
                </c:pt>
                <c:pt idx="2567">
                  <c:v>43415</c:v>
                </c:pt>
                <c:pt idx="2568">
                  <c:v>43416</c:v>
                </c:pt>
                <c:pt idx="2569">
                  <c:v>43416</c:v>
                </c:pt>
                <c:pt idx="2570">
                  <c:v>43417</c:v>
                </c:pt>
                <c:pt idx="2571">
                  <c:v>43417</c:v>
                </c:pt>
                <c:pt idx="2572">
                  <c:v>43418</c:v>
                </c:pt>
                <c:pt idx="2573">
                  <c:v>43418</c:v>
                </c:pt>
                <c:pt idx="2574">
                  <c:v>43419</c:v>
                </c:pt>
                <c:pt idx="2575">
                  <c:v>43419</c:v>
                </c:pt>
                <c:pt idx="2576">
                  <c:v>43420</c:v>
                </c:pt>
                <c:pt idx="2577">
                  <c:v>43420</c:v>
                </c:pt>
                <c:pt idx="2578">
                  <c:v>43421</c:v>
                </c:pt>
                <c:pt idx="2579">
                  <c:v>43421</c:v>
                </c:pt>
                <c:pt idx="2580">
                  <c:v>43421</c:v>
                </c:pt>
                <c:pt idx="2581">
                  <c:v>43422</c:v>
                </c:pt>
                <c:pt idx="2582">
                  <c:v>43422</c:v>
                </c:pt>
                <c:pt idx="2583">
                  <c:v>43423</c:v>
                </c:pt>
                <c:pt idx="2584">
                  <c:v>43423</c:v>
                </c:pt>
                <c:pt idx="2585">
                  <c:v>43424</c:v>
                </c:pt>
                <c:pt idx="2586">
                  <c:v>43424</c:v>
                </c:pt>
                <c:pt idx="2587">
                  <c:v>43425</c:v>
                </c:pt>
                <c:pt idx="2588">
                  <c:v>43425</c:v>
                </c:pt>
                <c:pt idx="2589">
                  <c:v>43426</c:v>
                </c:pt>
                <c:pt idx="2590">
                  <c:v>43426</c:v>
                </c:pt>
                <c:pt idx="2591">
                  <c:v>43427</c:v>
                </c:pt>
                <c:pt idx="2592">
                  <c:v>43427</c:v>
                </c:pt>
                <c:pt idx="2593">
                  <c:v>43428</c:v>
                </c:pt>
                <c:pt idx="2594">
                  <c:v>43428</c:v>
                </c:pt>
                <c:pt idx="2595">
                  <c:v>43428</c:v>
                </c:pt>
                <c:pt idx="2596">
                  <c:v>43429</c:v>
                </c:pt>
                <c:pt idx="2597">
                  <c:v>43429</c:v>
                </c:pt>
                <c:pt idx="2598">
                  <c:v>43430</c:v>
                </c:pt>
                <c:pt idx="2599">
                  <c:v>43430</c:v>
                </c:pt>
                <c:pt idx="2600">
                  <c:v>43437</c:v>
                </c:pt>
                <c:pt idx="2601">
                  <c:v>43437</c:v>
                </c:pt>
                <c:pt idx="2602">
                  <c:v>43444</c:v>
                </c:pt>
                <c:pt idx="2603">
                  <c:v>43444</c:v>
                </c:pt>
                <c:pt idx="2604">
                  <c:v>43444</c:v>
                </c:pt>
                <c:pt idx="2605">
                  <c:v>43451</c:v>
                </c:pt>
                <c:pt idx="2606">
                  <c:v>43451</c:v>
                </c:pt>
                <c:pt idx="2607">
                  <c:v>43458</c:v>
                </c:pt>
                <c:pt idx="2608">
                  <c:v>43458</c:v>
                </c:pt>
                <c:pt idx="2609">
                  <c:v>43465</c:v>
                </c:pt>
                <c:pt idx="2610">
                  <c:v>43465</c:v>
                </c:pt>
                <c:pt idx="2611">
                  <c:v>43472</c:v>
                </c:pt>
                <c:pt idx="2612">
                  <c:v>43472</c:v>
                </c:pt>
                <c:pt idx="2613">
                  <c:v>43479</c:v>
                </c:pt>
                <c:pt idx="2614">
                  <c:v>43479</c:v>
                </c:pt>
                <c:pt idx="2615">
                  <c:v>43486</c:v>
                </c:pt>
                <c:pt idx="2616">
                  <c:v>43486</c:v>
                </c:pt>
                <c:pt idx="2617">
                  <c:v>43493</c:v>
                </c:pt>
                <c:pt idx="2618">
                  <c:v>43493</c:v>
                </c:pt>
                <c:pt idx="2619">
                  <c:v>43500</c:v>
                </c:pt>
                <c:pt idx="2620">
                  <c:v>43500</c:v>
                </c:pt>
                <c:pt idx="2621">
                  <c:v>43500</c:v>
                </c:pt>
                <c:pt idx="2622">
                  <c:v>43507</c:v>
                </c:pt>
                <c:pt idx="2623">
                  <c:v>43507</c:v>
                </c:pt>
                <c:pt idx="2624">
                  <c:v>43514</c:v>
                </c:pt>
                <c:pt idx="2625">
                  <c:v>43514</c:v>
                </c:pt>
                <c:pt idx="2626">
                  <c:v>43521</c:v>
                </c:pt>
                <c:pt idx="2627">
                  <c:v>43521</c:v>
                </c:pt>
                <c:pt idx="2628">
                  <c:v>43528</c:v>
                </c:pt>
                <c:pt idx="2629">
                  <c:v>43528</c:v>
                </c:pt>
                <c:pt idx="2630">
                  <c:v>43528</c:v>
                </c:pt>
                <c:pt idx="2631">
                  <c:v>43535</c:v>
                </c:pt>
                <c:pt idx="2632">
                  <c:v>43542</c:v>
                </c:pt>
                <c:pt idx="2633">
                  <c:v>43542</c:v>
                </c:pt>
                <c:pt idx="2634">
                  <c:v>43549</c:v>
                </c:pt>
                <c:pt idx="2635">
                  <c:v>43549</c:v>
                </c:pt>
                <c:pt idx="2636">
                  <c:v>43556</c:v>
                </c:pt>
                <c:pt idx="2637">
                  <c:v>43556</c:v>
                </c:pt>
                <c:pt idx="2638">
                  <c:v>43563</c:v>
                </c:pt>
                <c:pt idx="2639">
                  <c:v>43563</c:v>
                </c:pt>
                <c:pt idx="2640">
                  <c:v>43570</c:v>
                </c:pt>
                <c:pt idx="2641">
                  <c:v>43570</c:v>
                </c:pt>
                <c:pt idx="2642">
                  <c:v>43570</c:v>
                </c:pt>
                <c:pt idx="2643">
                  <c:v>43577</c:v>
                </c:pt>
                <c:pt idx="2644">
                  <c:v>43577</c:v>
                </c:pt>
                <c:pt idx="2645">
                  <c:v>43584</c:v>
                </c:pt>
                <c:pt idx="2646">
                  <c:v>43584</c:v>
                </c:pt>
                <c:pt idx="2647">
                  <c:v>43584</c:v>
                </c:pt>
                <c:pt idx="2648">
                  <c:v>43591</c:v>
                </c:pt>
                <c:pt idx="2649">
                  <c:v>43591</c:v>
                </c:pt>
                <c:pt idx="2650">
                  <c:v>43591</c:v>
                </c:pt>
                <c:pt idx="2651">
                  <c:v>43592</c:v>
                </c:pt>
                <c:pt idx="2652">
                  <c:v>43592</c:v>
                </c:pt>
                <c:pt idx="2653">
                  <c:v>43593</c:v>
                </c:pt>
                <c:pt idx="2654">
                  <c:v>43593</c:v>
                </c:pt>
                <c:pt idx="2655">
                  <c:v>43594</c:v>
                </c:pt>
                <c:pt idx="2656">
                  <c:v>43594</c:v>
                </c:pt>
                <c:pt idx="2657">
                  <c:v>43595</c:v>
                </c:pt>
                <c:pt idx="2658">
                  <c:v>43595</c:v>
                </c:pt>
                <c:pt idx="2659">
                  <c:v>43596</c:v>
                </c:pt>
                <c:pt idx="2660">
                  <c:v>43596</c:v>
                </c:pt>
                <c:pt idx="2661">
                  <c:v>43597</c:v>
                </c:pt>
                <c:pt idx="2662">
                  <c:v>43597</c:v>
                </c:pt>
                <c:pt idx="2663">
                  <c:v>43598</c:v>
                </c:pt>
                <c:pt idx="2664">
                  <c:v>43598</c:v>
                </c:pt>
                <c:pt idx="2665">
                  <c:v>43599</c:v>
                </c:pt>
                <c:pt idx="2666">
                  <c:v>43599</c:v>
                </c:pt>
                <c:pt idx="2667">
                  <c:v>43600</c:v>
                </c:pt>
                <c:pt idx="2668">
                  <c:v>43600</c:v>
                </c:pt>
                <c:pt idx="2669">
                  <c:v>43601</c:v>
                </c:pt>
                <c:pt idx="2670">
                  <c:v>43601</c:v>
                </c:pt>
                <c:pt idx="2671">
                  <c:v>43602</c:v>
                </c:pt>
                <c:pt idx="2672">
                  <c:v>43602</c:v>
                </c:pt>
                <c:pt idx="2673">
                  <c:v>43603</c:v>
                </c:pt>
                <c:pt idx="2674">
                  <c:v>43603</c:v>
                </c:pt>
                <c:pt idx="2675">
                  <c:v>43604</c:v>
                </c:pt>
                <c:pt idx="2676">
                  <c:v>43604</c:v>
                </c:pt>
                <c:pt idx="2677">
                  <c:v>43605</c:v>
                </c:pt>
                <c:pt idx="2678">
                  <c:v>43605</c:v>
                </c:pt>
                <c:pt idx="2679">
                  <c:v>43606</c:v>
                </c:pt>
                <c:pt idx="2680">
                  <c:v>43606</c:v>
                </c:pt>
                <c:pt idx="2681">
                  <c:v>43607</c:v>
                </c:pt>
                <c:pt idx="2682">
                  <c:v>43607</c:v>
                </c:pt>
                <c:pt idx="2683">
                  <c:v>43608</c:v>
                </c:pt>
                <c:pt idx="2684">
                  <c:v>43608</c:v>
                </c:pt>
                <c:pt idx="2685">
                  <c:v>43609</c:v>
                </c:pt>
                <c:pt idx="2686">
                  <c:v>43609</c:v>
                </c:pt>
                <c:pt idx="2687">
                  <c:v>43610</c:v>
                </c:pt>
                <c:pt idx="2688">
                  <c:v>43610</c:v>
                </c:pt>
                <c:pt idx="2689">
                  <c:v>43611</c:v>
                </c:pt>
                <c:pt idx="2690">
                  <c:v>43611</c:v>
                </c:pt>
                <c:pt idx="2691">
                  <c:v>43612</c:v>
                </c:pt>
                <c:pt idx="2692">
                  <c:v>43613</c:v>
                </c:pt>
                <c:pt idx="2693">
                  <c:v>43613</c:v>
                </c:pt>
                <c:pt idx="2694">
                  <c:v>43613</c:v>
                </c:pt>
                <c:pt idx="2695">
                  <c:v>43614</c:v>
                </c:pt>
                <c:pt idx="2696">
                  <c:v>43614</c:v>
                </c:pt>
                <c:pt idx="2697">
                  <c:v>43615</c:v>
                </c:pt>
                <c:pt idx="2698">
                  <c:v>43615</c:v>
                </c:pt>
                <c:pt idx="2699">
                  <c:v>43616</c:v>
                </c:pt>
                <c:pt idx="2700">
                  <c:v>43616</c:v>
                </c:pt>
                <c:pt idx="2701">
                  <c:v>43617</c:v>
                </c:pt>
                <c:pt idx="2702">
                  <c:v>43617</c:v>
                </c:pt>
                <c:pt idx="2703">
                  <c:v>43618</c:v>
                </c:pt>
                <c:pt idx="2704">
                  <c:v>43618</c:v>
                </c:pt>
                <c:pt idx="2705">
                  <c:v>43619</c:v>
                </c:pt>
                <c:pt idx="2706">
                  <c:v>43619</c:v>
                </c:pt>
                <c:pt idx="2707">
                  <c:v>43620</c:v>
                </c:pt>
                <c:pt idx="2708">
                  <c:v>43620</c:v>
                </c:pt>
                <c:pt idx="2709">
                  <c:v>43620</c:v>
                </c:pt>
                <c:pt idx="2710">
                  <c:v>43621</c:v>
                </c:pt>
                <c:pt idx="2711">
                  <c:v>43621</c:v>
                </c:pt>
                <c:pt idx="2712">
                  <c:v>43622</c:v>
                </c:pt>
                <c:pt idx="2713">
                  <c:v>43622</c:v>
                </c:pt>
                <c:pt idx="2714">
                  <c:v>43623</c:v>
                </c:pt>
                <c:pt idx="2715">
                  <c:v>43623</c:v>
                </c:pt>
                <c:pt idx="2716">
                  <c:v>43624</c:v>
                </c:pt>
                <c:pt idx="2717">
                  <c:v>43624</c:v>
                </c:pt>
                <c:pt idx="2718">
                  <c:v>43625</c:v>
                </c:pt>
                <c:pt idx="2719">
                  <c:v>43625</c:v>
                </c:pt>
                <c:pt idx="2720">
                  <c:v>43626</c:v>
                </c:pt>
                <c:pt idx="2721">
                  <c:v>43626</c:v>
                </c:pt>
                <c:pt idx="2722">
                  <c:v>43627</c:v>
                </c:pt>
                <c:pt idx="2723">
                  <c:v>43627</c:v>
                </c:pt>
                <c:pt idx="2724">
                  <c:v>43628</c:v>
                </c:pt>
                <c:pt idx="2725">
                  <c:v>43628</c:v>
                </c:pt>
                <c:pt idx="2726">
                  <c:v>43629</c:v>
                </c:pt>
                <c:pt idx="2727">
                  <c:v>43629</c:v>
                </c:pt>
                <c:pt idx="2728">
                  <c:v>43630</c:v>
                </c:pt>
                <c:pt idx="2729">
                  <c:v>43630</c:v>
                </c:pt>
                <c:pt idx="2730">
                  <c:v>43631</c:v>
                </c:pt>
                <c:pt idx="2731">
                  <c:v>43632</c:v>
                </c:pt>
                <c:pt idx="2732">
                  <c:v>43632</c:v>
                </c:pt>
                <c:pt idx="2733">
                  <c:v>43633</c:v>
                </c:pt>
                <c:pt idx="2734">
                  <c:v>43633</c:v>
                </c:pt>
                <c:pt idx="2735">
                  <c:v>43634</c:v>
                </c:pt>
                <c:pt idx="2736">
                  <c:v>43634</c:v>
                </c:pt>
                <c:pt idx="2737">
                  <c:v>43635</c:v>
                </c:pt>
                <c:pt idx="2738">
                  <c:v>43635</c:v>
                </c:pt>
                <c:pt idx="2739">
                  <c:v>43636</c:v>
                </c:pt>
                <c:pt idx="2740">
                  <c:v>43636</c:v>
                </c:pt>
                <c:pt idx="2741">
                  <c:v>43637</c:v>
                </c:pt>
                <c:pt idx="2742">
                  <c:v>43637</c:v>
                </c:pt>
                <c:pt idx="2743">
                  <c:v>43638</c:v>
                </c:pt>
                <c:pt idx="2744">
                  <c:v>43638</c:v>
                </c:pt>
                <c:pt idx="2745">
                  <c:v>43639</c:v>
                </c:pt>
                <c:pt idx="2746">
                  <c:v>43639</c:v>
                </c:pt>
                <c:pt idx="2747">
                  <c:v>43640</c:v>
                </c:pt>
                <c:pt idx="2748">
                  <c:v>43640</c:v>
                </c:pt>
                <c:pt idx="2749">
                  <c:v>43641</c:v>
                </c:pt>
                <c:pt idx="2750">
                  <c:v>43641</c:v>
                </c:pt>
                <c:pt idx="2751">
                  <c:v>43642</c:v>
                </c:pt>
                <c:pt idx="2752">
                  <c:v>43642</c:v>
                </c:pt>
                <c:pt idx="2753">
                  <c:v>43643</c:v>
                </c:pt>
                <c:pt idx="2754">
                  <c:v>43643</c:v>
                </c:pt>
                <c:pt idx="2755">
                  <c:v>43644</c:v>
                </c:pt>
                <c:pt idx="2756">
                  <c:v>43644</c:v>
                </c:pt>
                <c:pt idx="2757">
                  <c:v>43645</c:v>
                </c:pt>
                <c:pt idx="2758">
                  <c:v>43645</c:v>
                </c:pt>
                <c:pt idx="2759">
                  <c:v>43646</c:v>
                </c:pt>
                <c:pt idx="2760">
                  <c:v>43646</c:v>
                </c:pt>
                <c:pt idx="2761">
                  <c:v>43647</c:v>
                </c:pt>
                <c:pt idx="2762">
                  <c:v>43647</c:v>
                </c:pt>
                <c:pt idx="2763">
                  <c:v>43647</c:v>
                </c:pt>
                <c:pt idx="2764">
                  <c:v>43648</c:v>
                </c:pt>
                <c:pt idx="2765">
                  <c:v>43648</c:v>
                </c:pt>
                <c:pt idx="2766">
                  <c:v>43649</c:v>
                </c:pt>
                <c:pt idx="2767">
                  <c:v>43649</c:v>
                </c:pt>
                <c:pt idx="2768">
                  <c:v>43650</c:v>
                </c:pt>
                <c:pt idx="2769">
                  <c:v>43650</c:v>
                </c:pt>
                <c:pt idx="2770">
                  <c:v>43651</c:v>
                </c:pt>
                <c:pt idx="2771">
                  <c:v>43651</c:v>
                </c:pt>
                <c:pt idx="2772">
                  <c:v>43652</c:v>
                </c:pt>
                <c:pt idx="2773">
                  <c:v>43652</c:v>
                </c:pt>
                <c:pt idx="2774">
                  <c:v>43653</c:v>
                </c:pt>
                <c:pt idx="2775">
                  <c:v>43653</c:v>
                </c:pt>
                <c:pt idx="2776">
                  <c:v>43654</c:v>
                </c:pt>
                <c:pt idx="2777">
                  <c:v>43654</c:v>
                </c:pt>
                <c:pt idx="2778">
                  <c:v>43655</c:v>
                </c:pt>
                <c:pt idx="2779">
                  <c:v>43655</c:v>
                </c:pt>
                <c:pt idx="2780">
                  <c:v>43656</c:v>
                </c:pt>
                <c:pt idx="2781">
                  <c:v>43656</c:v>
                </c:pt>
                <c:pt idx="2782">
                  <c:v>43657</c:v>
                </c:pt>
                <c:pt idx="2783">
                  <c:v>43657</c:v>
                </c:pt>
                <c:pt idx="2784">
                  <c:v>43658</c:v>
                </c:pt>
                <c:pt idx="2785">
                  <c:v>43658</c:v>
                </c:pt>
                <c:pt idx="2786">
                  <c:v>43659</c:v>
                </c:pt>
                <c:pt idx="2787">
                  <c:v>43659</c:v>
                </c:pt>
                <c:pt idx="2788">
                  <c:v>43660</c:v>
                </c:pt>
                <c:pt idx="2789">
                  <c:v>43660</c:v>
                </c:pt>
                <c:pt idx="2790">
                  <c:v>43661</c:v>
                </c:pt>
                <c:pt idx="2791">
                  <c:v>43661</c:v>
                </c:pt>
                <c:pt idx="2792">
                  <c:v>43662</c:v>
                </c:pt>
                <c:pt idx="2793">
                  <c:v>43662</c:v>
                </c:pt>
                <c:pt idx="2794">
                  <c:v>43663</c:v>
                </c:pt>
                <c:pt idx="2795">
                  <c:v>43663</c:v>
                </c:pt>
                <c:pt idx="2796">
                  <c:v>43664</c:v>
                </c:pt>
                <c:pt idx="2797">
                  <c:v>43665</c:v>
                </c:pt>
                <c:pt idx="2798">
                  <c:v>43665</c:v>
                </c:pt>
                <c:pt idx="2799">
                  <c:v>43665</c:v>
                </c:pt>
                <c:pt idx="2800">
                  <c:v>43666</c:v>
                </c:pt>
                <c:pt idx="2801">
                  <c:v>43666</c:v>
                </c:pt>
                <c:pt idx="2802">
                  <c:v>43667</c:v>
                </c:pt>
                <c:pt idx="2803">
                  <c:v>43667</c:v>
                </c:pt>
                <c:pt idx="2804">
                  <c:v>43668</c:v>
                </c:pt>
                <c:pt idx="2805">
                  <c:v>43668</c:v>
                </c:pt>
                <c:pt idx="2806">
                  <c:v>43669</c:v>
                </c:pt>
                <c:pt idx="2807">
                  <c:v>43669</c:v>
                </c:pt>
                <c:pt idx="2808">
                  <c:v>43670</c:v>
                </c:pt>
                <c:pt idx="2809">
                  <c:v>43670</c:v>
                </c:pt>
                <c:pt idx="2810">
                  <c:v>43671</c:v>
                </c:pt>
                <c:pt idx="2811">
                  <c:v>43671</c:v>
                </c:pt>
                <c:pt idx="2812">
                  <c:v>43672</c:v>
                </c:pt>
                <c:pt idx="2813">
                  <c:v>43672</c:v>
                </c:pt>
                <c:pt idx="2814">
                  <c:v>43673</c:v>
                </c:pt>
                <c:pt idx="2815">
                  <c:v>43673</c:v>
                </c:pt>
                <c:pt idx="2816">
                  <c:v>43674</c:v>
                </c:pt>
                <c:pt idx="2817">
                  <c:v>43674</c:v>
                </c:pt>
                <c:pt idx="2818">
                  <c:v>43675</c:v>
                </c:pt>
                <c:pt idx="2819">
                  <c:v>43675</c:v>
                </c:pt>
                <c:pt idx="2820">
                  <c:v>43676</c:v>
                </c:pt>
                <c:pt idx="2821">
                  <c:v>43676</c:v>
                </c:pt>
                <c:pt idx="2822">
                  <c:v>43677</c:v>
                </c:pt>
                <c:pt idx="2823">
                  <c:v>43677</c:v>
                </c:pt>
                <c:pt idx="2824">
                  <c:v>43678</c:v>
                </c:pt>
                <c:pt idx="2825">
                  <c:v>43678</c:v>
                </c:pt>
                <c:pt idx="2826">
                  <c:v>43679</c:v>
                </c:pt>
                <c:pt idx="2827">
                  <c:v>43679</c:v>
                </c:pt>
                <c:pt idx="2828">
                  <c:v>43680</c:v>
                </c:pt>
                <c:pt idx="2829">
                  <c:v>43680</c:v>
                </c:pt>
                <c:pt idx="2830">
                  <c:v>43681</c:v>
                </c:pt>
                <c:pt idx="2831">
                  <c:v>43681</c:v>
                </c:pt>
                <c:pt idx="2832">
                  <c:v>43681</c:v>
                </c:pt>
                <c:pt idx="2833">
                  <c:v>43682</c:v>
                </c:pt>
                <c:pt idx="2834">
                  <c:v>43682</c:v>
                </c:pt>
                <c:pt idx="2835">
                  <c:v>43683</c:v>
                </c:pt>
                <c:pt idx="2836">
                  <c:v>43683</c:v>
                </c:pt>
                <c:pt idx="2837">
                  <c:v>43684</c:v>
                </c:pt>
                <c:pt idx="2838">
                  <c:v>43684</c:v>
                </c:pt>
                <c:pt idx="2839">
                  <c:v>43685</c:v>
                </c:pt>
                <c:pt idx="2840">
                  <c:v>43686</c:v>
                </c:pt>
                <c:pt idx="2841">
                  <c:v>43686</c:v>
                </c:pt>
                <c:pt idx="2842">
                  <c:v>43687</c:v>
                </c:pt>
                <c:pt idx="2843">
                  <c:v>43687</c:v>
                </c:pt>
                <c:pt idx="2844">
                  <c:v>43688</c:v>
                </c:pt>
                <c:pt idx="2845">
                  <c:v>43688</c:v>
                </c:pt>
                <c:pt idx="2846">
                  <c:v>43689</c:v>
                </c:pt>
                <c:pt idx="2847">
                  <c:v>43689</c:v>
                </c:pt>
                <c:pt idx="2848">
                  <c:v>43690</c:v>
                </c:pt>
                <c:pt idx="2849">
                  <c:v>43690</c:v>
                </c:pt>
                <c:pt idx="2850">
                  <c:v>43691</c:v>
                </c:pt>
                <c:pt idx="2851">
                  <c:v>43691</c:v>
                </c:pt>
                <c:pt idx="2852">
                  <c:v>43692</c:v>
                </c:pt>
                <c:pt idx="2853">
                  <c:v>43692</c:v>
                </c:pt>
                <c:pt idx="2854">
                  <c:v>43693</c:v>
                </c:pt>
                <c:pt idx="2855">
                  <c:v>43693</c:v>
                </c:pt>
                <c:pt idx="2856">
                  <c:v>43694</c:v>
                </c:pt>
                <c:pt idx="2857">
                  <c:v>43694</c:v>
                </c:pt>
                <c:pt idx="2858">
                  <c:v>43695</c:v>
                </c:pt>
                <c:pt idx="2859">
                  <c:v>43695</c:v>
                </c:pt>
                <c:pt idx="2860">
                  <c:v>43696</c:v>
                </c:pt>
                <c:pt idx="2861">
                  <c:v>43696</c:v>
                </c:pt>
                <c:pt idx="2862">
                  <c:v>43697</c:v>
                </c:pt>
                <c:pt idx="2863">
                  <c:v>43697</c:v>
                </c:pt>
                <c:pt idx="2864">
                  <c:v>43698</c:v>
                </c:pt>
                <c:pt idx="2865">
                  <c:v>43698</c:v>
                </c:pt>
                <c:pt idx="2866">
                  <c:v>43699</c:v>
                </c:pt>
                <c:pt idx="2867">
                  <c:v>43699</c:v>
                </c:pt>
                <c:pt idx="2868">
                  <c:v>43700</c:v>
                </c:pt>
                <c:pt idx="2869">
                  <c:v>43700</c:v>
                </c:pt>
                <c:pt idx="2870">
                  <c:v>43701</c:v>
                </c:pt>
                <c:pt idx="2871">
                  <c:v>43701</c:v>
                </c:pt>
                <c:pt idx="2872">
                  <c:v>43702</c:v>
                </c:pt>
                <c:pt idx="2873">
                  <c:v>43702</c:v>
                </c:pt>
                <c:pt idx="2874">
                  <c:v>43703</c:v>
                </c:pt>
                <c:pt idx="2875">
                  <c:v>43703</c:v>
                </c:pt>
                <c:pt idx="2876">
                  <c:v>43704</c:v>
                </c:pt>
                <c:pt idx="2877">
                  <c:v>43704</c:v>
                </c:pt>
                <c:pt idx="2878">
                  <c:v>43705</c:v>
                </c:pt>
                <c:pt idx="2879">
                  <c:v>43705</c:v>
                </c:pt>
                <c:pt idx="2880">
                  <c:v>43706</c:v>
                </c:pt>
                <c:pt idx="2881">
                  <c:v>43706</c:v>
                </c:pt>
                <c:pt idx="2882">
                  <c:v>43707</c:v>
                </c:pt>
                <c:pt idx="2883">
                  <c:v>43707</c:v>
                </c:pt>
                <c:pt idx="2884">
                  <c:v>43708</c:v>
                </c:pt>
                <c:pt idx="2885">
                  <c:v>43708</c:v>
                </c:pt>
                <c:pt idx="2886">
                  <c:v>43709</c:v>
                </c:pt>
                <c:pt idx="2887">
                  <c:v>43709</c:v>
                </c:pt>
                <c:pt idx="2888">
                  <c:v>43709</c:v>
                </c:pt>
                <c:pt idx="2889">
                  <c:v>43710</c:v>
                </c:pt>
                <c:pt idx="2890">
                  <c:v>43710</c:v>
                </c:pt>
                <c:pt idx="2891">
                  <c:v>43711</c:v>
                </c:pt>
                <c:pt idx="2892">
                  <c:v>43711</c:v>
                </c:pt>
                <c:pt idx="2893">
                  <c:v>43712</c:v>
                </c:pt>
                <c:pt idx="2894">
                  <c:v>43712</c:v>
                </c:pt>
                <c:pt idx="2895">
                  <c:v>43713</c:v>
                </c:pt>
                <c:pt idx="2896">
                  <c:v>43713</c:v>
                </c:pt>
                <c:pt idx="2897">
                  <c:v>43714</c:v>
                </c:pt>
                <c:pt idx="2898">
                  <c:v>43714</c:v>
                </c:pt>
                <c:pt idx="2899">
                  <c:v>43715</c:v>
                </c:pt>
                <c:pt idx="2900">
                  <c:v>43715</c:v>
                </c:pt>
                <c:pt idx="2901">
                  <c:v>43716</c:v>
                </c:pt>
                <c:pt idx="2902">
                  <c:v>43716</c:v>
                </c:pt>
                <c:pt idx="2903">
                  <c:v>43716</c:v>
                </c:pt>
                <c:pt idx="2904">
                  <c:v>43717</c:v>
                </c:pt>
                <c:pt idx="2905">
                  <c:v>43717</c:v>
                </c:pt>
                <c:pt idx="2906">
                  <c:v>43718</c:v>
                </c:pt>
                <c:pt idx="2907">
                  <c:v>43718</c:v>
                </c:pt>
                <c:pt idx="2908">
                  <c:v>43719</c:v>
                </c:pt>
                <c:pt idx="2909">
                  <c:v>43719</c:v>
                </c:pt>
                <c:pt idx="2910">
                  <c:v>43720</c:v>
                </c:pt>
                <c:pt idx="2911">
                  <c:v>43720</c:v>
                </c:pt>
                <c:pt idx="2912">
                  <c:v>43721</c:v>
                </c:pt>
                <c:pt idx="2913">
                  <c:v>43721</c:v>
                </c:pt>
                <c:pt idx="2914">
                  <c:v>43722</c:v>
                </c:pt>
                <c:pt idx="2915">
                  <c:v>43722</c:v>
                </c:pt>
                <c:pt idx="2916">
                  <c:v>43723</c:v>
                </c:pt>
                <c:pt idx="2917">
                  <c:v>43723</c:v>
                </c:pt>
                <c:pt idx="2918">
                  <c:v>43723</c:v>
                </c:pt>
                <c:pt idx="2919">
                  <c:v>43724</c:v>
                </c:pt>
                <c:pt idx="2920">
                  <c:v>43724</c:v>
                </c:pt>
                <c:pt idx="2921">
                  <c:v>43725</c:v>
                </c:pt>
                <c:pt idx="2922">
                  <c:v>43725</c:v>
                </c:pt>
                <c:pt idx="2923">
                  <c:v>43726</c:v>
                </c:pt>
                <c:pt idx="2924">
                  <c:v>43726</c:v>
                </c:pt>
                <c:pt idx="2925">
                  <c:v>43727</c:v>
                </c:pt>
                <c:pt idx="2926">
                  <c:v>43727</c:v>
                </c:pt>
                <c:pt idx="2927">
                  <c:v>43728</c:v>
                </c:pt>
                <c:pt idx="2928">
                  <c:v>43728</c:v>
                </c:pt>
                <c:pt idx="2929">
                  <c:v>43729</c:v>
                </c:pt>
                <c:pt idx="2930">
                  <c:v>43729</c:v>
                </c:pt>
                <c:pt idx="2931">
                  <c:v>43730</c:v>
                </c:pt>
                <c:pt idx="2932">
                  <c:v>43730</c:v>
                </c:pt>
                <c:pt idx="2933">
                  <c:v>43730</c:v>
                </c:pt>
                <c:pt idx="2934">
                  <c:v>43731</c:v>
                </c:pt>
                <c:pt idx="2935">
                  <c:v>43731</c:v>
                </c:pt>
                <c:pt idx="2936">
                  <c:v>43732</c:v>
                </c:pt>
                <c:pt idx="2937">
                  <c:v>43732</c:v>
                </c:pt>
                <c:pt idx="2938">
                  <c:v>43733</c:v>
                </c:pt>
                <c:pt idx="2939">
                  <c:v>43733</c:v>
                </c:pt>
                <c:pt idx="2940">
                  <c:v>43734</c:v>
                </c:pt>
                <c:pt idx="2941">
                  <c:v>43734</c:v>
                </c:pt>
                <c:pt idx="2942">
                  <c:v>43735</c:v>
                </c:pt>
                <c:pt idx="2943">
                  <c:v>43735</c:v>
                </c:pt>
                <c:pt idx="2944">
                  <c:v>43736</c:v>
                </c:pt>
                <c:pt idx="2945">
                  <c:v>43736</c:v>
                </c:pt>
                <c:pt idx="2946">
                  <c:v>43737</c:v>
                </c:pt>
                <c:pt idx="2947">
                  <c:v>43737</c:v>
                </c:pt>
                <c:pt idx="2948">
                  <c:v>43738</c:v>
                </c:pt>
                <c:pt idx="2949">
                  <c:v>43738</c:v>
                </c:pt>
                <c:pt idx="2950">
                  <c:v>43738</c:v>
                </c:pt>
                <c:pt idx="2951">
                  <c:v>43739</c:v>
                </c:pt>
                <c:pt idx="2952">
                  <c:v>43739</c:v>
                </c:pt>
                <c:pt idx="2953">
                  <c:v>43740</c:v>
                </c:pt>
                <c:pt idx="2954">
                  <c:v>43740</c:v>
                </c:pt>
                <c:pt idx="2955">
                  <c:v>43741</c:v>
                </c:pt>
                <c:pt idx="2956">
                  <c:v>43741</c:v>
                </c:pt>
                <c:pt idx="2957">
                  <c:v>43742</c:v>
                </c:pt>
                <c:pt idx="2958">
                  <c:v>43742</c:v>
                </c:pt>
                <c:pt idx="2959">
                  <c:v>43743</c:v>
                </c:pt>
                <c:pt idx="2960">
                  <c:v>43743</c:v>
                </c:pt>
                <c:pt idx="2961">
                  <c:v>43744</c:v>
                </c:pt>
                <c:pt idx="2962">
                  <c:v>43744</c:v>
                </c:pt>
                <c:pt idx="2963">
                  <c:v>43744</c:v>
                </c:pt>
                <c:pt idx="2964">
                  <c:v>43745</c:v>
                </c:pt>
                <c:pt idx="2965">
                  <c:v>43745</c:v>
                </c:pt>
                <c:pt idx="2966">
                  <c:v>43746</c:v>
                </c:pt>
                <c:pt idx="2967">
                  <c:v>43746</c:v>
                </c:pt>
                <c:pt idx="2968">
                  <c:v>43747</c:v>
                </c:pt>
                <c:pt idx="2969">
                  <c:v>43747</c:v>
                </c:pt>
                <c:pt idx="2970">
                  <c:v>43748</c:v>
                </c:pt>
                <c:pt idx="2971">
                  <c:v>43748</c:v>
                </c:pt>
                <c:pt idx="2972">
                  <c:v>43749</c:v>
                </c:pt>
                <c:pt idx="2973">
                  <c:v>43749</c:v>
                </c:pt>
                <c:pt idx="2974">
                  <c:v>43750</c:v>
                </c:pt>
                <c:pt idx="2975">
                  <c:v>43750</c:v>
                </c:pt>
                <c:pt idx="2976">
                  <c:v>43751</c:v>
                </c:pt>
                <c:pt idx="2977">
                  <c:v>43751</c:v>
                </c:pt>
                <c:pt idx="2978">
                  <c:v>43751</c:v>
                </c:pt>
                <c:pt idx="2979">
                  <c:v>43752</c:v>
                </c:pt>
                <c:pt idx="2980">
                  <c:v>43752</c:v>
                </c:pt>
                <c:pt idx="2981">
                  <c:v>43753</c:v>
                </c:pt>
                <c:pt idx="2982">
                  <c:v>43753</c:v>
                </c:pt>
                <c:pt idx="2983">
                  <c:v>43754</c:v>
                </c:pt>
                <c:pt idx="2984">
                  <c:v>43754</c:v>
                </c:pt>
                <c:pt idx="2985">
                  <c:v>43758</c:v>
                </c:pt>
                <c:pt idx="2986">
                  <c:v>43758</c:v>
                </c:pt>
                <c:pt idx="2987">
                  <c:v>43765</c:v>
                </c:pt>
                <c:pt idx="2988">
                  <c:v>43765</c:v>
                </c:pt>
                <c:pt idx="2989">
                  <c:v>43772</c:v>
                </c:pt>
                <c:pt idx="2990">
                  <c:v>43772</c:v>
                </c:pt>
                <c:pt idx="2991">
                  <c:v>43772</c:v>
                </c:pt>
                <c:pt idx="2992">
                  <c:v>43779</c:v>
                </c:pt>
                <c:pt idx="2993">
                  <c:v>43779</c:v>
                </c:pt>
                <c:pt idx="2994">
                  <c:v>43786</c:v>
                </c:pt>
                <c:pt idx="2995">
                  <c:v>43786</c:v>
                </c:pt>
                <c:pt idx="2996">
                  <c:v>43793</c:v>
                </c:pt>
                <c:pt idx="2997">
                  <c:v>43793</c:v>
                </c:pt>
                <c:pt idx="2998">
                  <c:v>43800</c:v>
                </c:pt>
                <c:pt idx="2999">
                  <c:v>43800</c:v>
                </c:pt>
                <c:pt idx="3000">
                  <c:v>43800</c:v>
                </c:pt>
                <c:pt idx="3001">
                  <c:v>43807</c:v>
                </c:pt>
                <c:pt idx="3002">
                  <c:v>43807</c:v>
                </c:pt>
                <c:pt idx="3003">
                  <c:v>43814</c:v>
                </c:pt>
                <c:pt idx="3004">
                  <c:v>43814</c:v>
                </c:pt>
                <c:pt idx="3005">
                  <c:v>43821</c:v>
                </c:pt>
                <c:pt idx="3006">
                  <c:v>43821</c:v>
                </c:pt>
                <c:pt idx="3007">
                  <c:v>43828</c:v>
                </c:pt>
                <c:pt idx="3008">
                  <c:v>43828</c:v>
                </c:pt>
                <c:pt idx="3009">
                  <c:v>43835</c:v>
                </c:pt>
                <c:pt idx="3010">
                  <c:v>43842</c:v>
                </c:pt>
                <c:pt idx="3011">
                  <c:v>43849</c:v>
                </c:pt>
                <c:pt idx="3012">
                  <c:v>43849</c:v>
                </c:pt>
                <c:pt idx="3013">
                  <c:v>43856</c:v>
                </c:pt>
                <c:pt idx="3014">
                  <c:v>43856</c:v>
                </c:pt>
                <c:pt idx="3015">
                  <c:v>43863</c:v>
                </c:pt>
                <c:pt idx="3016">
                  <c:v>43863</c:v>
                </c:pt>
                <c:pt idx="3017">
                  <c:v>43863</c:v>
                </c:pt>
                <c:pt idx="3018">
                  <c:v>43870</c:v>
                </c:pt>
                <c:pt idx="3019">
                  <c:v>43870</c:v>
                </c:pt>
                <c:pt idx="3020">
                  <c:v>43877</c:v>
                </c:pt>
                <c:pt idx="3021">
                  <c:v>43877</c:v>
                </c:pt>
                <c:pt idx="3022">
                  <c:v>43884</c:v>
                </c:pt>
                <c:pt idx="3023">
                  <c:v>43884</c:v>
                </c:pt>
                <c:pt idx="3024">
                  <c:v>43891</c:v>
                </c:pt>
                <c:pt idx="3025">
                  <c:v>43891</c:v>
                </c:pt>
                <c:pt idx="3026">
                  <c:v>43891</c:v>
                </c:pt>
                <c:pt idx="3027">
                  <c:v>43898</c:v>
                </c:pt>
                <c:pt idx="3028">
                  <c:v>43898</c:v>
                </c:pt>
                <c:pt idx="3029">
                  <c:v>43905</c:v>
                </c:pt>
                <c:pt idx="3030">
                  <c:v>43905</c:v>
                </c:pt>
                <c:pt idx="3031">
                  <c:v>43912</c:v>
                </c:pt>
                <c:pt idx="3032">
                  <c:v>43912</c:v>
                </c:pt>
                <c:pt idx="3033">
                  <c:v>43919</c:v>
                </c:pt>
                <c:pt idx="3034">
                  <c:v>43919</c:v>
                </c:pt>
                <c:pt idx="3035">
                  <c:v>43952</c:v>
                </c:pt>
                <c:pt idx="3036">
                  <c:v>43952</c:v>
                </c:pt>
                <c:pt idx="3037">
                  <c:v>43955</c:v>
                </c:pt>
                <c:pt idx="3038">
                  <c:v>43955</c:v>
                </c:pt>
                <c:pt idx="3039">
                  <c:v>43955</c:v>
                </c:pt>
                <c:pt idx="3040">
                  <c:v>43961</c:v>
                </c:pt>
                <c:pt idx="3041">
                  <c:v>43961</c:v>
                </c:pt>
                <c:pt idx="3042">
                  <c:v>43975</c:v>
                </c:pt>
                <c:pt idx="3043">
                  <c:v>43975</c:v>
                </c:pt>
                <c:pt idx="3044">
                  <c:v>43980</c:v>
                </c:pt>
                <c:pt idx="3045">
                  <c:v>43980</c:v>
                </c:pt>
                <c:pt idx="3046">
                  <c:v>43981</c:v>
                </c:pt>
                <c:pt idx="3047">
                  <c:v>43981</c:v>
                </c:pt>
                <c:pt idx="3048">
                  <c:v>43982</c:v>
                </c:pt>
                <c:pt idx="3049">
                  <c:v>43982</c:v>
                </c:pt>
                <c:pt idx="3050">
                  <c:v>43983</c:v>
                </c:pt>
                <c:pt idx="3051">
                  <c:v>43984</c:v>
                </c:pt>
                <c:pt idx="3052">
                  <c:v>43984</c:v>
                </c:pt>
                <c:pt idx="3053">
                  <c:v>43985</c:v>
                </c:pt>
                <c:pt idx="3054">
                  <c:v>43985</c:v>
                </c:pt>
                <c:pt idx="3055">
                  <c:v>43986</c:v>
                </c:pt>
                <c:pt idx="3056">
                  <c:v>43986</c:v>
                </c:pt>
                <c:pt idx="3057">
                  <c:v>43987</c:v>
                </c:pt>
                <c:pt idx="3058">
                  <c:v>43987</c:v>
                </c:pt>
                <c:pt idx="3059">
                  <c:v>43988</c:v>
                </c:pt>
                <c:pt idx="3060">
                  <c:v>43988</c:v>
                </c:pt>
                <c:pt idx="3061">
                  <c:v>43989</c:v>
                </c:pt>
                <c:pt idx="3062">
                  <c:v>43989</c:v>
                </c:pt>
                <c:pt idx="3063">
                  <c:v>43989</c:v>
                </c:pt>
                <c:pt idx="3064">
                  <c:v>43990</c:v>
                </c:pt>
                <c:pt idx="3065">
                  <c:v>43990</c:v>
                </c:pt>
                <c:pt idx="3066">
                  <c:v>43991</c:v>
                </c:pt>
                <c:pt idx="3067">
                  <c:v>43991</c:v>
                </c:pt>
                <c:pt idx="3068">
                  <c:v>43992</c:v>
                </c:pt>
                <c:pt idx="3069">
                  <c:v>43992</c:v>
                </c:pt>
                <c:pt idx="3070">
                  <c:v>43993</c:v>
                </c:pt>
                <c:pt idx="3071">
                  <c:v>43993</c:v>
                </c:pt>
                <c:pt idx="3072">
                  <c:v>43994</c:v>
                </c:pt>
                <c:pt idx="3073">
                  <c:v>43994</c:v>
                </c:pt>
                <c:pt idx="3074">
                  <c:v>43995</c:v>
                </c:pt>
                <c:pt idx="3075">
                  <c:v>43995</c:v>
                </c:pt>
                <c:pt idx="3076">
                  <c:v>43996</c:v>
                </c:pt>
                <c:pt idx="3077">
                  <c:v>43996</c:v>
                </c:pt>
                <c:pt idx="3078">
                  <c:v>43996</c:v>
                </c:pt>
                <c:pt idx="3079">
                  <c:v>43997</c:v>
                </c:pt>
                <c:pt idx="3080">
                  <c:v>43997</c:v>
                </c:pt>
                <c:pt idx="3081">
                  <c:v>43998</c:v>
                </c:pt>
                <c:pt idx="3082">
                  <c:v>43998</c:v>
                </c:pt>
                <c:pt idx="3083">
                  <c:v>43999</c:v>
                </c:pt>
                <c:pt idx="3084">
                  <c:v>43999</c:v>
                </c:pt>
                <c:pt idx="3085">
                  <c:v>44000</c:v>
                </c:pt>
                <c:pt idx="3086">
                  <c:v>44000</c:v>
                </c:pt>
                <c:pt idx="3087">
                  <c:v>44001</c:v>
                </c:pt>
                <c:pt idx="3088">
                  <c:v>44001</c:v>
                </c:pt>
                <c:pt idx="3089">
                  <c:v>44002</c:v>
                </c:pt>
                <c:pt idx="3090">
                  <c:v>44002</c:v>
                </c:pt>
                <c:pt idx="3091">
                  <c:v>44003</c:v>
                </c:pt>
                <c:pt idx="3092">
                  <c:v>44003</c:v>
                </c:pt>
                <c:pt idx="3093">
                  <c:v>44003</c:v>
                </c:pt>
                <c:pt idx="3094">
                  <c:v>44004</c:v>
                </c:pt>
                <c:pt idx="3095">
                  <c:v>44004</c:v>
                </c:pt>
                <c:pt idx="3096">
                  <c:v>44005</c:v>
                </c:pt>
                <c:pt idx="3097">
                  <c:v>44005</c:v>
                </c:pt>
                <c:pt idx="3098">
                  <c:v>44006</c:v>
                </c:pt>
                <c:pt idx="3099">
                  <c:v>44006</c:v>
                </c:pt>
                <c:pt idx="3100">
                  <c:v>44007</c:v>
                </c:pt>
                <c:pt idx="3101">
                  <c:v>44007</c:v>
                </c:pt>
                <c:pt idx="3102">
                  <c:v>44008</c:v>
                </c:pt>
                <c:pt idx="3103">
                  <c:v>44008</c:v>
                </c:pt>
                <c:pt idx="3104">
                  <c:v>44009</c:v>
                </c:pt>
                <c:pt idx="3105">
                  <c:v>44009</c:v>
                </c:pt>
                <c:pt idx="3106">
                  <c:v>44010</c:v>
                </c:pt>
                <c:pt idx="3107">
                  <c:v>44010</c:v>
                </c:pt>
                <c:pt idx="3108">
                  <c:v>44010</c:v>
                </c:pt>
                <c:pt idx="3109">
                  <c:v>44011</c:v>
                </c:pt>
                <c:pt idx="3110">
                  <c:v>44011</c:v>
                </c:pt>
                <c:pt idx="3111">
                  <c:v>44012</c:v>
                </c:pt>
                <c:pt idx="3112">
                  <c:v>44012</c:v>
                </c:pt>
                <c:pt idx="3113">
                  <c:v>44013</c:v>
                </c:pt>
                <c:pt idx="3114">
                  <c:v>44013</c:v>
                </c:pt>
                <c:pt idx="3115">
                  <c:v>44014</c:v>
                </c:pt>
                <c:pt idx="3116">
                  <c:v>44014</c:v>
                </c:pt>
                <c:pt idx="3117">
                  <c:v>44015</c:v>
                </c:pt>
                <c:pt idx="3118">
                  <c:v>44015</c:v>
                </c:pt>
                <c:pt idx="3119">
                  <c:v>44016</c:v>
                </c:pt>
                <c:pt idx="3120">
                  <c:v>44016</c:v>
                </c:pt>
                <c:pt idx="3121">
                  <c:v>44017</c:v>
                </c:pt>
                <c:pt idx="3122">
                  <c:v>44017</c:v>
                </c:pt>
                <c:pt idx="3123">
                  <c:v>44017</c:v>
                </c:pt>
                <c:pt idx="3124">
                  <c:v>44018</c:v>
                </c:pt>
                <c:pt idx="3125">
                  <c:v>44018</c:v>
                </c:pt>
                <c:pt idx="3126">
                  <c:v>44019</c:v>
                </c:pt>
                <c:pt idx="3127">
                  <c:v>44019</c:v>
                </c:pt>
                <c:pt idx="3128">
                  <c:v>44020</c:v>
                </c:pt>
                <c:pt idx="3129">
                  <c:v>44020</c:v>
                </c:pt>
                <c:pt idx="3130">
                  <c:v>44021</c:v>
                </c:pt>
                <c:pt idx="3131">
                  <c:v>44021</c:v>
                </c:pt>
                <c:pt idx="3132">
                  <c:v>44022</c:v>
                </c:pt>
                <c:pt idx="3133">
                  <c:v>44022</c:v>
                </c:pt>
                <c:pt idx="3134">
                  <c:v>44023</c:v>
                </c:pt>
                <c:pt idx="3135">
                  <c:v>44023</c:v>
                </c:pt>
                <c:pt idx="3136">
                  <c:v>44024</c:v>
                </c:pt>
                <c:pt idx="3137">
                  <c:v>44024</c:v>
                </c:pt>
                <c:pt idx="3138">
                  <c:v>44024</c:v>
                </c:pt>
                <c:pt idx="3139">
                  <c:v>44025</c:v>
                </c:pt>
                <c:pt idx="3140">
                  <c:v>44025</c:v>
                </c:pt>
                <c:pt idx="3141">
                  <c:v>44026</c:v>
                </c:pt>
                <c:pt idx="3142">
                  <c:v>44026</c:v>
                </c:pt>
                <c:pt idx="3143">
                  <c:v>44027</c:v>
                </c:pt>
                <c:pt idx="3144">
                  <c:v>44027</c:v>
                </c:pt>
                <c:pt idx="3145">
                  <c:v>44028</c:v>
                </c:pt>
                <c:pt idx="3146">
                  <c:v>44028</c:v>
                </c:pt>
                <c:pt idx="3147">
                  <c:v>44029</c:v>
                </c:pt>
                <c:pt idx="3148">
                  <c:v>44029</c:v>
                </c:pt>
                <c:pt idx="3149">
                  <c:v>44030</c:v>
                </c:pt>
                <c:pt idx="3150">
                  <c:v>44030</c:v>
                </c:pt>
                <c:pt idx="3151">
                  <c:v>44031</c:v>
                </c:pt>
                <c:pt idx="3152">
                  <c:v>44031</c:v>
                </c:pt>
                <c:pt idx="3153">
                  <c:v>44031</c:v>
                </c:pt>
                <c:pt idx="3154">
                  <c:v>44032</c:v>
                </c:pt>
                <c:pt idx="3155">
                  <c:v>44032</c:v>
                </c:pt>
                <c:pt idx="3156">
                  <c:v>44033</c:v>
                </c:pt>
                <c:pt idx="3157">
                  <c:v>44033</c:v>
                </c:pt>
                <c:pt idx="3158">
                  <c:v>44034</c:v>
                </c:pt>
                <c:pt idx="3159">
                  <c:v>44034</c:v>
                </c:pt>
                <c:pt idx="3160">
                  <c:v>44035</c:v>
                </c:pt>
                <c:pt idx="3161">
                  <c:v>44035</c:v>
                </c:pt>
                <c:pt idx="3162">
                  <c:v>44036</c:v>
                </c:pt>
                <c:pt idx="3163">
                  <c:v>44036</c:v>
                </c:pt>
                <c:pt idx="3164">
                  <c:v>44037</c:v>
                </c:pt>
                <c:pt idx="3165">
                  <c:v>44037</c:v>
                </c:pt>
                <c:pt idx="3166">
                  <c:v>44038</c:v>
                </c:pt>
                <c:pt idx="3167">
                  <c:v>44038</c:v>
                </c:pt>
                <c:pt idx="3168">
                  <c:v>44038</c:v>
                </c:pt>
                <c:pt idx="3169">
                  <c:v>44039</c:v>
                </c:pt>
                <c:pt idx="3170">
                  <c:v>44039</c:v>
                </c:pt>
                <c:pt idx="3171">
                  <c:v>44040</c:v>
                </c:pt>
                <c:pt idx="3172">
                  <c:v>44040</c:v>
                </c:pt>
                <c:pt idx="3173">
                  <c:v>44041</c:v>
                </c:pt>
                <c:pt idx="3174">
                  <c:v>44041</c:v>
                </c:pt>
                <c:pt idx="3175">
                  <c:v>44042</c:v>
                </c:pt>
                <c:pt idx="3176">
                  <c:v>44042</c:v>
                </c:pt>
                <c:pt idx="3177">
                  <c:v>44043</c:v>
                </c:pt>
                <c:pt idx="3178">
                  <c:v>44043</c:v>
                </c:pt>
                <c:pt idx="3179">
                  <c:v>44044</c:v>
                </c:pt>
                <c:pt idx="3180">
                  <c:v>44044</c:v>
                </c:pt>
                <c:pt idx="3181">
                  <c:v>44045</c:v>
                </c:pt>
                <c:pt idx="3182">
                  <c:v>44045</c:v>
                </c:pt>
                <c:pt idx="3183">
                  <c:v>44045</c:v>
                </c:pt>
                <c:pt idx="3184">
                  <c:v>44046</c:v>
                </c:pt>
                <c:pt idx="3185">
                  <c:v>44046</c:v>
                </c:pt>
                <c:pt idx="3186">
                  <c:v>44047</c:v>
                </c:pt>
                <c:pt idx="3187">
                  <c:v>44047</c:v>
                </c:pt>
                <c:pt idx="3188">
                  <c:v>44048</c:v>
                </c:pt>
                <c:pt idx="3189">
                  <c:v>44048</c:v>
                </c:pt>
                <c:pt idx="3190">
                  <c:v>44049</c:v>
                </c:pt>
                <c:pt idx="3191">
                  <c:v>44049</c:v>
                </c:pt>
                <c:pt idx="3192">
                  <c:v>44050</c:v>
                </c:pt>
                <c:pt idx="3193">
                  <c:v>44050</c:v>
                </c:pt>
                <c:pt idx="3194">
                  <c:v>44051</c:v>
                </c:pt>
                <c:pt idx="3195">
                  <c:v>44051</c:v>
                </c:pt>
                <c:pt idx="3196">
                  <c:v>44052</c:v>
                </c:pt>
                <c:pt idx="3197">
                  <c:v>44052</c:v>
                </c:pt>
                <c:pt idx="3198">
                  <c:v>44052</c:v>
                </c:pt>
                <c:pt idx="3199">
                  <c:v>44053</c:v>
                </c:pt>
                <c:pt idx="3200">
                  <c:v>44053</c:v>
                </c:pt>
                <c:pt idx="3201">
                  <c:v>44054</c:v>
                </c:pt>
                <c:pt idx="3202">
                  <c:v>44054</c:v>
                </c:pt>
                <c:pt idx="3203">
                  <c:v>44055</c:v>
                </c:pt>
                <c:pt idx="3204">
                  <c:v>44055</c:v>
                </c:pt>
                <c:pt idx="3205">
                  <c:v>44056</c:v>
                </c:pt>
                <c:pt idx="3206">
                  <c:v>44056</c:v>
                </c:pt>
                <c:pt idx="3207">
                  <c:v>44057</c:v>
                </c:pt>
                <c:pt idx="3208">
                  <c:v>44057</c:v>
                </c:pt>
                <c:pt idx="3209">
                  <c:v>44058</c:v>
                </c:pt>
                <c:pt idx="3210">
                  <c:v>44058</c:v>
                </c:pt>
                <c:pt idx="3211">
                  <c:v>44059</c:v>
                </c:pt>
                <c:pt idx="3212">
                  <c:v>44059</c:v>
                </c:pt>
                <c:pt idx="3213">
                  <c:v>44059</c:v>
                </c:pt>
                <c:pt idx="3214">
                  <c:v>44060</c:v>
                </c:pt>
                <c:pt idx="3215">
                  <c:v>44060</c:v>
                </c:pt>
                <c:pt idx="3216">
                  <c:v>44061</c:v>
                </c:pt>
                <c:pt idx="3217">
                  <c:v>44061</c:v>
                </c:pt>
                <c:pt idx="3218">
                  <c:v>44062</c:v>
                </c:pt>
                <c:pt idx="3219">
                  <c:v>44062</c:v>
                </c:pt>
                <c:pt idx="3220">
                  <c:v>44063</c:v>
                </c:pt>
                <c:pt idx="3221">
                  <c:v>44063</c:v>
                </c:pt>
                <c:pt idx="3222">
                  <c:v>44064</c:v>
                </c:pt>
                <c:pt idx="3223">
                  <c:v>44064</c:v>
                </c:pt>
                <c:pt idx="3224">
                  <c:v>44065</c:v>
                </c:pt>
                <c:pt idx="3225">
                  <c:v>44065</c:v>
                </c:pt>
                <c:pt idx="3226">
                  <c:v>44066</c:v>
                </c:pt>
                <c:pt idx="3227">
                  <c:v>44066</c:v>
                </c:pt>
                <c:pt idx="3228">
                  <c:v>44066</c:v>
                </c:pt>
                <c:pt idx="3229">
                  <c:v>44067</c:v>
                </c:pt>
                <c:pt idx="3230">
                  <c:v>44067</c:v>
                </c:pt>
                <c:pt idx="3231">
                  <c:v>44068</c:v>
                </c:pt>
                <c:pt idx="3232">
                  <c:v>44068</c:v>
                </c:pt>
                <c:pt idx="3233">
                  <c:v>44069</c:v>
                </c:pt>
                <c:pt idx="3234">
                  <c:v>44069</c:v>
                </c:pt>
                <c:pt idx="3235">
                  <c:v>44070</c:v>
                </c:pt>
                <c:pt idx="3236">
                  <c:v>44070</c:v>
                </c:pt>
                <c:pt idx="3237">
                  <c:v>44071</c:v>
                </c:pt>
                <c:pt idx="3238">
                  <c:v>44071</c:v>
                </c:pt>
                <c:pt idx="3239">
                  <c:v>44072</c:v>
                </c:pt>
                <c:pt idx="3240">
                  <c:v>44072</c:v>
                </c:pt>
                <c:pt idx="3241">
                  <c:v>44073</c:v>
                </c:pt>
                <c:pt idx="3242">
                  <c:v>44073</c:v>
                </c:pt>
                <c:pt idx="3243">
                  <c:v>44073</c:v>
                </c:pt>
                <c:pt idx="3244">
                  <c:v>44074</c:v>
                </c:pt>
                <c:pt idx="3245">
                  <c:v>44074</c:v>
                </c:pt>
                <c:pt idx="3246">
                  <c:v>44075</c:v>
                </c:pt>
                <c:pt idx="3247">
                  <c:v>44075</c:v>
                </c:pt>
                <c:pt idx="3248">
                  <c:v>44076</c:v>
                </c:pt>
                <c:pt idx="3249">
                  <c:v>44076</c:v>
                </c:pt>
                <c:pt idx="3250">
                  <c:v>44077</c:v>
                </c:pt>
                <c:pt idx="3251">
                  <c:v>44077</c:v>
                </c:pt>
                <c:pt idx="3252">
                  <c:v>44078</c:v>
                </c:pt>
                <c:pt idx="3253">
                  <c:v>44078</c:v>
                </c:pt>
                <c:pt idx="3254">
                  <c:v>44079</c:v>
                </c:pt>
                <c:pt idx="3255">
                  <c:v>44079</c:v>
                </c:pt>
                <c:pt idx="3256">
                  <c:v>44080</c:v>
                </c:pt>
                <c:pt idx="3257">
                  <c:v>44080</c:v>
                </c:pt>
                <c:pt idx="3258">
                  <c:v>44080</c:v>
                </c:pt>
                <c:pt idx="3259">
                  <c:v>44081</c:v>
                </c:pt>
                <c:pt idx="3260">
                  <c:v>44081</c:v>
                </c:pt>
                <c:pt idx="3261">
                  <c:v>44082</c:v>
                </c:pt>
                <c:pt idx="3262">
                  <c:v>44082</c:v>
                </c:pt>
                <c:pt idx="3263">
                  <c:v>44083</c:v>
                </c:pt>
                <c:pt idx="3264">
                  <c:v>44083</c:v>
                </c:pt>
                <c:pt idx="3265">
                  <c:v>44084</c:v>
                </c:pt>
                <c:pt idx="3266">
                  <c:v>44084</c:v>
                </c:pt>
                <c:pt idx="3267">
                  <c:v>44085</c:v>
                </c:pt>
                <c:pt idx="3268">
                  <c:v>44085</c:v>
                </c:pt>
                <c:pt idx="3269">
                  <c:v>44086</c:v>
                </c:pt>
                <c:pt idx="3270">
                  <c:v>44086</c:v>
                </c:pt>
                <c:pt idx="3271">
                  <c:v>44087</c:v>
                </c:pt>
                <c:pt idx="3272">
                  <c:v>44087</c:v>
                </c:pt>
                <c:pt idx="3273">
                  <c:v>44087</c:v>
                </c:pt>
                <c:pt idx="3274">
                  <c:v>44088</c:v>
                </c:pt>
                <c:pt idx="3275">
                  <c:v>44088</c:v>
                </c:pt>
                <c:pt idx="3276">
                  <c:v>44089</c:v>
                </c:pt>
                <c:pt idx="3277">
                  <c:v>44089</c:v>
                </c:pt>
                <c:pt idx="3278">
                  <c:v>44090</c:v>
                </c:pt>
                <c:pt idx="3279">
                  <c:v>44090</c:v>
                </c:pt>
                <c:pt idx="3280">
                  <c:v>44091</c:v>
                </c:pt>
                <c:pt idx="3281">
                  <c:v>44091</c:v>
                </c:pt>
                <c:pt idx="3282">
                  <c:v>44092</c:v>
                </c:pt>
                <c:pt idx="3283">
                  <c:v>44092</c:v>
                </c:pt>
                <c:pt idx="3284">
                  <c:v>44093</c:v>
                </c:pt>
                <c:pt idx="3285">
                  <c:v>44093</c:v>
                </c:pt>
                <c:pt idx="3286">
                  <c:v>44094</c:v>
                </c:pt>
                <c:pt idx="3287">
                  <c:v>44094</c:v>
                </c:pt>
                <c:pt idx="3288">
                  <c:v>44094</c:v>
                </c:pt>
                <c:pt idx="3289">
                  <c:v>44095</c:v>
                </c:pt>
                <c:pt idx="3290">
                  <c:v>44095</c:v>
                </c:pt>
                <c:pt idx="3291">
                  <c:v>44096</c:v>
                </c:pt>
                <c:pt idx="3292">
                  <c:v>44096</c:v>
                </c:pt>
                <c:pt idx="3293">
                  <c:v>44097</c:v>
                </c:pt>
                <c:pt idx="3294">
                  <c:v>44097</c:v>
                </c:pt>
                <c:pt idx="3295">
                  <c:v>44098</c:v>
                </c:pt>
                <c:pt idx="3296">
                  <c:v>44098</c:v>
                </c:pt>
                <c:pt idx="3297">
                  <c:v>44099</c:v>
                </c:pt>
                <c:pt idx="3298">
                  <c:v>44099</c:v>
                </c:pt>
                <c:pt idx="3299">
                  <c:v>44100</c:v>
                </c:pt>
                <c:pt idx="3300">
                  <c:v>44100</c:v>
                </c:pt>
                <c:pt idx="3301">
                  <c:v>44101</c:v>
                </c:pt>
                <c:pt idx="3302">
                  <c:v>44101</c:v>
                </c:pt>
                <c:pt idx="3303">
                  <c:v>44101</c:v>
                </c:pt>
                <c:pt idx="3304">
                  <c:v>44102</c:v>
                </c:pt>
                <c:pt idx="3305">
                  <c:v>44102</c:v>
                </c:pt>
                <c:pt idx="3306">
                  <c:v>44103</c:v>
                </c:pt>
                <c:pt idx="3307">
                  <c:v>44103</c:v>
                </c:pt>
                <c:pt idx="3308">
                  <c:v>44104</c:v>
                </c:pt>
                <c:pt idx="3309">
                  <c:v>44104</c:v>
                </c:pt>
                <c:pt idx="3310">
                  <c:v>44105</c:v>
                </c:pt>
                <c:pt idx="3311">
                  <c:v>44105</c:v>
                </c:pt>
                <c:pt idx="3312">
                  <c:v>44106</c:v>
                </c:pt>
                <c:pt idx="3313">
                  <c:v>44106</c:v>
                </c:pt>
                <c:pt idx="3314">
                  <c:v>44107</c:v>
                </c:pt>
                <c:pt idx="3315">
                  <c:v>44107</c:v>
                </c:pt>
                <c:pt idx="3316">
                  <c:v>44108</c:v>
                </c:pt>
                <c:pt idx="3317">
                  <c:v>44108</c:v>
                </c:pt>
                <c:pt idx="3318">
                  <c:v>44108</c:v>
                </c:pt>
                <c:pt idx="3319">
                  <c:v>44109</c:v>
                </c:pt>
                <c:pt idx="3320">
                  <c:v>44109</c:v>
                </c:pt>
                <c:pt idx="3321">
                  <c:v>44110</c:v>
                </c:pt>
                <c:pt idx="3322">
                  <c:v>44110</c:v>
                </c:pt>
                <c:pt idx="3323">
                  <c:v>44111</c:v>
                </c:pt>
                <c:pt idx="3324">
                  <c:v>44111</c:v>
                </c:pt>
                <c:pt idx="3325">
                  <c:v>44112</c:v>
                </c:pt>
                <c:pt idx="3326">
                  <c:v>44112</c:v>
                </c:pt>
                <c:pt idx="3327">
                  <c:v>44113</c:v>
                </c:pt>
                <c:pt idx="3328">
                  <c:v>44113</c:v>
                </c:pt>
                <c:pt idx="3329">
                  <c:v>44114</c:v>
                </c:pt>
                <c:pt idx="3330">
                  <c:v>44114</c:v>
                </c:pt>
                <c:pt idx="3331">
                  <c:v>44115</c:v>
                </c:pt>
                <c:pt idx="3332">
                  <c:v>44115</c:v>
                </c:pt>
                <c:pt idx="3333">
                  <c:v>44115</c:v>
                </c:pt>
                <c:pt idx="3334">
                  <c:v>44116</c:v>
                </c:pt>
                <c:pt idx="3335">
                  <c:v>44116</c:v>
                </c:pt>
                <c:pt idx="3336">
                  <c:v>44117</c:v>
                </c:pt>
                <c:pt idx="3337">
                  <c:v>44117</c:v>
                </c:pt>
                <c:pt idx="3338">
                  <c:v>44118</c:v>
                </c:pt>
                <c:pt idx="3339">
                  <c:v>44118</c:v>
                </c:pt>
                <c:pt idx="3340">
                  <c:v>44119</c:v>
                </c:pt>
                <c:pt idx="3341">
                  <c:v>44119</c:v>
                </c:pt>
                <c:pt idx="3342">
                  <c:v>44120</c:v>
                </c:pt>
                <c:pt idx="3343">
                  <c:v>44120</c:v>
                </c:pt>
                <c:pt idx="3344">
                  <c:v>44121</c:v>
                </c:pt>
                <c:pt idx="3345">
                  <c:v>44121</c:v>
                </c:pt>
                <c:pt idx="3346">
                  <c:v>44122</c:v>
                </c:pt>
                <c:pt idx="3347">
                  <c:v>44122</c:v>
                </c:pt>
                <c:pt idx="3348">
                  <c:v>44122</c:v>
                </c:pt>
                <c:pt idx="3349">
                  <c:v>44123</c:v>
                </c:pt>
                <c:pt idx="3350">
                  <c:v>44123</c:v>
                </c:pt>
                <c:pt idx="3351">
                  <c:v>44124</c:v>
                </c:pt>
                <c:pt idx="3352">
                  <c:v>44124</c:v>
                </c:pt>
                <c:pt idx="3353">
                  <c:v>44125</c:v>
                </c:pt>
                <c:pt idx="3354">
                  <c:v>44125</c:v>
                </c:pt>
                <c:pt idx="3355">
                  <c:v>44126</c:v>
                </c:pt>
                <c:pt idx="3356">
                  <c:v>44126</c:v>
                </c:pt>
                <c:pt idx="3357">
                  <c:v>44127</c:v>
                </c:pt>
                <c:pt idx="3358">
                  <c:v>44127</c:v>
                </c:pt>
                <c:pt idx="3359">
                  <c:v>44128</c:v>
                </c:pt>
                <c:pt idx="3360">
                  <c:v>44128</c:v>
                </c:pt>
                <c:pt idx="3361">
                  <c:v>44129</c:v>
                </c:pt>
                <c:pt idx="3362">
                  <c:v>44129</c:v>
                </c:pt>
                <c:pt idx="3363">
                  <c:v>44129</c:v>
                </c:pt>
                <c:pt idx="3364">
                  <c:v>44130</c:v>
                </c:pt>
                <c:pt idx="3365">
                  <c:v>44130</c:v>
                </c:pt>
                <c:pt idx="3366">
                  <c:v>44131</c:v>
                </c:pt>
                <c:pt idx="3367">
                  <c:v>44131</c:v>
                </c:pt>
                <c:pt idx="3368">
                  <c:v>44132</c:v>
                </c:pt>
                <c:pt idx="3369">
                  <c:v>44132</c:v>
                </c:pt>
                <c:pt idx="3370">
                  <c:v>44133</c:v>
                </c:pt>
                <c:pt idx="3371">
                  <c:v>44133</c:v>
                </c:pt>
                <c:pt idx="3372">
                  <c:v>44134</c:v>
                </c:pt>
                <c:pt idx="3373">
                  <c:v>44134</c:v>
                </c:pt>
                <c:pt idx="3374">
                  <c:v>44135</c:v>
                </c:pt>
                <c:pt idx="3375">
                  <c:v>44135</c:v>
                </c:pt>
                <c:pt idx="3376">
                  <c:v>44136</c:v>
                </c:pt>
                <c:pt idx="3377">
                  <c:v>44136</c:v>
                </c:pt>
                <c:pt idx="3378">
                  <c:v>44136</c:v>
                </c:pt>
                <c:pt idx="3379">
                  <c:v>44137</c:v>
                </c:pt>
                <c:pt idx="3380">
                  <c:v>44137</c:v>
                </c:pt>
                <c:pt idx="3381">
                  <c:v>44138</c:v>
                </c:pt>
                <c:pt idx="3382">
                  <c:v>44138</c:v>
                </c:pt>
                <c:pt idx="3383">
                  <c:v>44139</c:v>
                </c:pt>
                <c:pt idx="3384">
                  <c:v>44139</c:v>
                </c:pt>
                <c:pt idx="3385">
                  <c:v>44140</c:v>
                </c:pt>
                <c:pt idx="3386">
                  <c:v>44140</c:v>
                </c:pt>
                <c:pt idx="3387">
                  <c:v>44141</c:v>
                </c:pt>
                <c:pt idx="3388">
                  <c:v>44141</c:v>
                </c:pt>
                <c:pt idx="3389">
                  <c:v>44142</c:v>
                </c:pt>
                <c:pt idx="3390">
                  <c:v>44142</c:v>
                </c:pt>
                <c:pt idx="3391">
                  <c:v>44143</c:v>
                </c:pt>
                <c:pt idx="3392">
                  <c:v>44143</c:v>
                </c:pt>
                <c:pt idx="3393">
                  <c:v>44143</c:v>
                </c:pt>
                <c:pt idx="3394">
                  <c:v>44144</c:v>
                </c:pt>
                <c:pt idx="3395">
                  <c:v>44144</c:v>
                </c:pt>
                <c:pt idx="3396">
                  <c:v>44145</c:v>
                </c:pt>
                <c:pt idx="3397">
                  <c:v>44145</c:v>
                </c:pt>
                <c:pt idx="3398">
                  <c:v>44146</c:v>
                </c:pt>
                <c:pt idx="3399">
                  <c:v>44146</c:v>
                </c:pt>
                <c:pt idx="3400">
                  <c:v>44147</c:v>
                </c:pt>
                <c:pt idx="3401">
                  <c:v>44147</c:v>
                </c:pt>
                <c:pt idx="3402">
                  <c:v>44148</c:v>
                </c:pt>
                <c:pt idx="3403">
                  <c:v>44148</c:v>
                </c:pt>
                <c:pt idx="3404">
                  <c:v>44149</c:v>
                </c:pt>
                <c:pt idx="3405">
                  <c:v>44149</c:v>
                </c:pt>
                <c:pt idx="3406">
                  <c:v>44150</c:v>
                </c:pt>
                <c:pt idx="3407">
                  <c:v>44150</c:v>
                </c:pt>
                <c:pt idx="3408">
                  <c:v>44150</c:v>
                </c:pt>
                <c:pt idx="3409">
                  <c:v>44151</c:v>
                </c:pt>
                <c:pt idx="3410">
                  <c:v>44151</c:v>
                </c:pt>
                <c:pt idx="3411">
                  <c:v>44152</c:v>
                </c:pt>
                <c:pt idx="3412">
                  <c:v>44152</c:v>
                </c:pt>
                <c:pt idx="3413">
                  <c:v>44153</c:v>
                </c:pt>
                <c:pt idx="3414">
                  <c:v>44153</c:v>
                </c:pt>
                <c:pt idx="3415">
                  <c:v>44154</c:v>
                </c:pt>
                <c:pt idx="3416">
                  <c:v>44154</c:v>
                </c:pt>
                <c:pt idx="3417">
                  <c:v>44155</c:v>
                </c:pt>
                <c:pt idx="3418">
                  <c:v>44155</c:v>
                </c:pt>
                <c:pt idx="3419">
                  <c:v>44156</c:v>
                </c:pt>
                <c:pt idx="3420">
                  <c:v>44156</c:v>
                </c:pt>
                <c:pt idx="3421">
                  <c:v>44157</c:v>
                </c:pt>
                <c:pt idx="3422">
                  <c:v>44157</c:v>
                </c:pt>
                <c:pt idx="3423">
                  <c:v>44157</c:v>
                </c:pt>
                <c:pt idx="3424">
                  <c:v>44158</c:v>
                </c:pt>
                <c:pt idx="3425">
                  <c:v>44158</c:v>
                </c:pt>
                <c:pt idx="3426">
                  <c:v>44159</c:v>
                </c:pt>
                <c:pt idx="3427">
                  <c:v>44159</c:v>
                </c:pt>
                <c:pt idx="3428">
                  <c:v>44160</c:v>
                </c:pt>
                <c:pt idx="3429">
                  <c:v>44160</c:v>
                </c:pt>
                <c:pt idx="3430">
                  <c:v>44161</c:v>
                </c:pt>
                <c:pt idx="3431">
                  <c:v>44161</c:v>
                </c:pt>
                <c:pt idx="3432">
                  <c:v>44161</c:v>
                </c:pt>
                <c:pt idx="3433">
                  <c:v>44162</c:v>
                </c:pt>
                <c:pt idx="3434">
                  <c:v>44162</c:v>
                </c:pt>
                <c:pt idx="3435">
                  <c:v>44163</c:v>
                </c:pt>
                <c:pt idx="3436">
                  <c:v>44163</c:v>
                </c:pt>
                <c:pt idx="3437">
                  <c:v>44164</c:v>
                </c:pt>
                <c:pt idx="3438">
                  <c:v>44164</c:v>
                </c:pt>
                <c:pt idx="3439">
                  <c:v>44165</c:v>
                </c:pt>
                <c:pt idx="3440">
                  <c:v>44165</c:v>
                </c:pt>
                <c:pt idx="3441">
                  <c:v>44171</c:v>
                </c:pt>
                <c:pt idx="3442">
                  <c:v>44171</c:v>
                </c:pt>
                <c:pt idx="3443">
                  <c:v>44171</c:v>
                </c:pt>
                <c:pt idx="3444">
                  <c:v>44178</c:v>
                </c:pt>
                <c:pt idx="3445">
                  <c:v>44178</c:v>
                </c:pt>
                <c:pt idx="3446">
                  <c:v>44185</c:v>
                </c:pt>
                <c:pt idx="3447">
                  <c:v>44185</c:v>
                </c:pt>
                <c:pt idx="3448">
                  <c:v>44192</c:v>
                </c:pt>
                <c:pt idx="3449">
                  <c:v>44192</c:v>
                </c:pt>
                <c:pt idx="3450">
                  <c:v>44199</c:v>
                </c:pt>
                <c:pt idx="3451">
                  <c:v>44199</c:v>
                </c:pt>
                <c:pt idx="3452">
                  <c:v>44199</c:v>
                </c:pt>
                <c:pt idx="3453">
                  <c:v>44206</c:v>
                </c:pt>
                <c:pt idx="3454">
                  <c:v>44206</c:v>
                </c:pt>
                <c:pt idx="3455">
                  <c:v>44212</c:v>
                </c:pt>
                <c:pt idx="3456">
                  <c:v>44212</c:v>
                </c:pt>
                <c:pt idx="3457">
                  <c:v>44219</c:v>
                </c:pt>
                <c:pt idx="3458">
                  <c:v>44219</c:v>
                </c:pt>
                <c:pt idx="3459">
                  <c:v>44226</c:v>
                </c:pt>
                <c:pt idx="3460">
                  <c:v>44227</c:v>
                </c:pt>
                <c:pt idx="3461">
                  <c:v>44228</c:v>
                </c:pt>
                <c:pt idx="3462">
                  <c:v>44228</c:v>
                </c:pt>
                <c:pt idx="3463">
                  <c:v>44228</c:v>
                </c:pt>
                <c:pt idx="3464">
                  <c:v>44233</c:v>
                </c:pt>
                <c:pt idx="3465">
                  <c:v>44233</c:v>
                </c:pt>
                <c:pt idx="3466">
                  <c:v>44240</c:v>
                </c:pt>
                <c:pt idx="3467">
                  <c:v>44240</c:v>
                </c:pt>
                <c:pt idx="3468">
                  <c:v>44247</c:v>
                </c:pt>
                <c:pt idx="3469">
                  <c:v>44247</c:v>
                </c:pt>
                <c:pt idx="3470">
                  <c:v>44254</c:v>
                </c:pt>
                <c:pt idx="3471">
                  <c:v>44254</c:v>
                </c:pt>
                <c:pt idx="3472">
                  <c:v>44261</c:v>
                </c:pt>
                <c:pt idx="3473">
                  <c:v>44261</c:v>
                </c:pt>
                <c:pt idx="3474">
                  <c:v>44261</c:v>
                </c:pt>
                <c:pt idx="3475">
                  <c:v>44268</c:v>
                </c:pt>
                <c:pt idx="3476">
                  <c:v>44268</c:v>
                </c:pt>
                <c:pt idx="3477">
                  <c:v>44275</c:v>
                </c:pt>
                <c:pt idx="3478">
                  <c:v>44275</c:v>
                </c:pt>
                <c:pt idx="3479">
                  <c:v>44282</c:v>
                </c:pt>
                <c:pt idx="3480">
                  <c:v>44282</c:v>
                </c:pt>
                <c:pt idx="3481">
                  <c:v>44289</c:v>
                </c:pt>
                <c:pt idx="3482">
                  <c:v>44289</c:v>
                </c:pt>
                <c:pt idx="3483">
                  <c:v>44289</c:v>
                </c:pt>
                <c:pt idx="3484">
                  <c:v>44296</c:v>
                </c:pt>
                <c:pt idx="3485">
                  <c:v>44296</c:v>
                </c:pt>
                <c:pt idx="3486">
                  <c:v>44303</c:v>
                </c:pt>
                <c:pt idx="3487">
                  <c:v>44303</c:v>
                </c:pt>
                <c:pt idx="3488">
                  <c:v>44310</c:v>
                </c:pt>
                <c:pt idx="3489">
                  <c:v>44310</c:v>
                </c:pt>
                <c:pt idx="3490">
                  <c:v>44317</c:v>
                </c:pt>
                <c:pt idx="3491">
                  <c:v>44317</c:v>
                </c:pt>
                <c:pt idx="3492">
                  <c:v>44321</c:v>
                </c:pt>
                <c:pt idx="3493">
                  <c:v>44321</c:v>
                </c:pt>
                <c:pt idx="3494">
                  <c:v>44322</c:v>
                </c:pt>
                <c:pt idx="3495">
                  <c:v>44322</c:v>
                </c:pt>
                <c:pt idx="3496">
                  <c:v>44323</c:v>
                </c:pt>
                <c:pt idx="3497">
                  <c:v>44323</c:v>
                </c:pt>
                <c:pt idx="3498">
                  <c:v>44324</c:v>
                </c:pt>
                <c:pt idx="3499">
                  <c:v>44324</c:v>
                </c:pt>
                <c:pt idx="3500">
                  <c:v>44325</c:v>
                </c:pt>
                <c:pt idx="3501">
                  <c:v>44325</c:v>
                </c:pt>
                <c:pt idx="3502">
                  <c:v>44326</c:v>
                </c:pt>
                <c:pt idx="3503">
                  <c:v>44326</c:v>
                </c:pt>
                <c:pt idx="3504">
                  <c:v>44327</c:v>
                </c:pt>
                <c:pt idx="3505">
                  <c:v>44327</c:v>
                </c:pt>
                <c:pt idx="3506">
                  <c:v>44328</c:v>
                </c:pt>
                <c:pt idx="3507">
                  <c:v>44328</c:v>
                </c:pt>
                <c:pt idx="3508">
                  <c:v>44329</c:v>
                </c:pt>
                <c:pt idx="3509">
                  <c:v>44329</c:v>
                </c:pt>
                <c:pt idx="3510">
                  <c:v>44330</c:v>
                </c:pt>
                <c:pt idx="3511">
                  <c:v>44330</c:v>
                </c:pt>
                <c:pt idx="3512">
                  <c:v>44331</c:v>
                </c:pt>
                <c:pt idx="3513">
                  <c:v>44331</c:v>
                </c:pt>
                <c:pt idx="3514">
                  <c:v>44332</c:v>
                </c:pt>
                <c:pt idx="3515">
                  <c:v>44332</c:v>
                </c:pt>
                <c:pt idx="3516">
                  <c:v>44333</c:v>
                </c:pt>
                <c:pt idx="3517">
                  <c:v>44333</c:v>
                </c:pt>
                <c:pt idx="3518">
                  <c:v>44334</c:v>
                </c:pt>
                <c:pt idx="3519">
                  <c:v>44334</c:v>
                </c:pt>
                <c:pt idx="3520">
                  <c:v>44334</c:v>
                </c:pt>
                <c:pt idx="3521">
                  <c:v>44335</c:v>
                </c:pt>
                <c:pt idx="3522">
                  <c:v>44335</c:v>
                </c:pt>
                <c:pt idx="3523">
                  <c:v>44336</c:v>
                </c:pt>
                <c:pt idx="3524">
                  <c:v>44336</c:v>
                </c:pt>
                <c:pt idx="3525">
                  <c:v>44337</c:v>
                </c:pt>
                <c:pt idx="3526">
                  <c:v>44337</c:v>
                </c:pt>
                <c:pt idx="3527">
                  <c:v>44338</c:v>
                </c:pt>
                <c:pt idx="3528">
                  <c:v>44338</c:v>
                </c:pt>
                <c:pt idx="3529">
                  <c:v>44339</c:v>
                </c:pt>
                <c:pt idx="3530">
                  <c:v>44339</c:v>
                </c:pt>
                <c:pt idx="3531">
                  <c:v>44340</c:v>
                </c:pt>
                <c:pt idx="3532">
                  <c:v>44340</c:v>
                </c:pt>
                <c:pt idx="3533">
                  <c:v>44341</c:v>
                </c:pt>
                <c:pt idx="3534">
                  <c:v>44341</c:v>
                </c:pt>
                <c:pt idx="3535">
                  <c:v>44342</c:v>
                </c:pt>
                <c:pt idx="3536">
                  <c:v>44342</c:v>
                </c:pt>
                <c:pt idx="3537">
                  <c:v>44343</c:v>
                </c:pt>
                <c:pt idx="3538">
                  <c:v>44343</c:v>
                </c:pt>
                <c:pt idx="3539">
                  <c:v>44344</c:v>
                </c:pt>
                <c:pt idx="3540">
                  <c:v>44344</c:v>
                </c:pt>
                <c:pt idx="3541">
                  <c:v>44345</c:v>
                </c:pt>
                <c:pt idx="3542">
                  <c:v>44345</c:v>
                </c:pt>
                <c:pt idx="3543">
                  <c:v>44346</c:v>
                </c:pt>
                <c:pt idx="3544">
                  <c:v>44346</c:v>
                </c:pt>
                <c:pt idx="3545">
                  <c:v>44347</c:v>
                </c:pt>
                <c:pt idx="3546">
                  <c:v>44347</c:v>
                </c:pt>
                <c:pt idx="3547">
                  <c:v>44348</c:v>
                </c:pt>
                <c:pt idx="3548">
                  <c:v>44348</c:v>
                </c:pt>
                <c:pt idx="3549">
                  <c:v>44349</c:v>
                </c:pt>
                <c:pt idx="3550">
                  <c:v>44349</c:v>
                </c:pt>
                <c:pt idx="3551">
                  <c:v>44350</c:v>
                </c:pt>
                <c:pt idx="3552">
                  <c:v>44350</c:v>
                </c:pt>
                <c:pt idx="3553">
                  <c:v>44351</c:v>
                </c:pt>
                <c:pt idx="3554">
                  <c:v>44351</c:v>
                </c:pt>
                <c:pt idx="3555">
                  <c:v>44352</c:v>
                </c:pt>
                <c:pt idx="3556">
                  <c:v>44352</c:v>
                </c:pt>
                <c:pt idx="3557">
                  <c:v>44353</c:v>
                </c:pt>
                <c:pt idx="3558">
                  <c:v>44353</c:v>
                </c:pt>
                <c:pt idx="3559">
                  <c:v>44354</c:v>
                </c:pt>
                <c:pt idx="3560">
                  <c:v>44354</c:v>
                </c:pt>
                <c:pt idx="3561">
                  <c:v>44355</c:v>
                </c:pt>
                <c:pt idx="3562">
                  <c:v>44355</c:v>
                </c:pt>
                <c:pt idx="3563">
                  <c:v>44356</c:v>
                </c:pt>
                <c:pt idx="3564">
                  <c:v>44356</c:v>
                </c:pt>
                <c:pt idx="3565">
                  <c:v>44357</c:v>
                </c:pt>
                <c:pt idx="3566">
                  <c:v>44357</c:v>
                </c:pt>
                <c:pt idx="3567">
                  <c:v>44357</c:v>
                </c:pt>
                <c:pt idx="3568">
                  <c:v>44358</c:v>
                </c:pt>
                <c:pt idx="3569">
                  <c:v>44359</c:v>
                </c:pt>
                <c:pt idx="3570">
                  <c:v>44359</c:v>
                </c:pt>
                <c:pt idx="3571">
                  <c:v>44360</c:v>
                </c:pt>
                <c:pt idx="3572">
                  <c:v>44360</c:v>
                </c:pt>
                <c:pt idx="3573">
                  <c:v>44361</c:v>
                </c:pt>
                <c:pt idx="3574">
                  <c:v>44361</c:v>
                </c:pt>
                <c:pt idx="3575">
                  <c:v>44362</c:v>
                </c:pt>
                <c:pt idx="3576">
                  <c:v>44362</c:v>
                </c:pt>
                <c:pt idx="3577">
                  <c:v>44363</c:v>
                </c:pt>
                <c:pt idx="3578">
                  <c:v>44363</c:v>
                </c:pt>
                <c:pt idx="3579">
                  <c:v>44364</c:v>
                </c:pt>
                <c:pt idx="3580">
                  <c:v>44364</c:v>
                </c:pt>
                <c:pt idx="3581">
                  <c:v>44364</c:v>
                </c:pt>
                <c:pt idx="3582">
                  <c:v>44365</c:v>
                </c:pt>
                <c:pt idx="3583">
                  <c:v>44365</c:v>
                </c:pt>
                <c:pt idx="3584">
                  <c:v>44366</c:v>
                </c:pt>
                <c:pt idx="3585">
                  <c:v>44366</c:v>
                </c:pt>
                <c:pt idx="3586">
                  <c:v>44367</c:v>
                </c:pt>
                <c:pt idx="3587">
                  <c:v>44367</c:v>
                </c:pt>
                <c:pt idx="3588">
                  <c:v>44368</c:v>
                </c:pt>
                <c:pt idx="3589">
                  <c:v>44368</c:v>
                </c:pt>
                <c:pt idx="3590">
                  <c:v>44369</c:v>
                </c:pt>
                <c:pt idx="3591">
                  <c:v>44369</c:v>
                </c:pt>
                <c:pt idx="3592">
                  <c:v>44370</c:v>
                </c:pt>
                <c:pt idx="3593">
                  <c:v>44370</c:v>
                </c:pt>
                <c:pt idx="3594">
                  <c:v>44371</c:v>
                </c:pt>
                <c:pt idx="3595">
                  <c:v>44371</c:v>
                </c:pt>
                <c:pt idx="3596">
                  <c:v>44371</c:v>
                </c:pt>
                <c:pt idx="3597">
                  <c:v>44372</c:v>
                </c:pt>
                <c:pt idx="3598">
                  <c:v>44372</c:v>
                </c:pt>
                <c:pt idx="3599">
                  <c:v>44373</c:v>
                </c:pt>
                <c:pt idx="3600">
                  <c:v>44373</c:v>
                </c:pt>
                <c:pt idx="3601">
                  <c:v>44374</c:v>
                </c:pt>
                <c:pt idx="3602">
                  <c:v>44374</c:v>
                </c:pt>
                <c:pt idx="3603">
                  <c:v>44375</c:v>
                </c:pt>
                <c:pt idx="3604">
                  <c:v>44375</c:v>
                </c:pt>
                <c:pt idx="3605">
                  <c:v>44376</c:v>
                </c:pt>
                <c:pt idx="3606">
                  <c:v>44376</c:v>
                </c:pt>
                <c:pt idx="3607">
                  <c:v>44377</c:v>
                </c:pt>
                <c:pt idx="3608">
                  <c:v>44377</c:v>
                </c:pt>
                <c:pt idx="3609">
                  <c:v>44378</c:v>
                </c:pt>
                <c:pt idx="3610">
                  <c:v>44378</c:v>
                </c:pt>
                <c:pt idx="3611">
                  <c:v>44378</c:v>
                </c:pt>
                <c:pt idx="3612">
                  <c:v>44379</c:v>
                </c:pt>
                <c:pt idx="3613">
                  <c:v>44379</c:v>
                </c:pt>
                <c:pt idx="3614">
                  <c:v>44380</c:v>
                </c:pt>
                <c:pt idx="3615">
                  <c:v>44380</c:v>
                </c:pt>
                <c:pt idx="3616">
                  <c:v>44381</c:v>
                </c:pt>
                <c:pt idx="3617">
                  <c:v>44381</c:v>
                </c:pt>
                <c:pt idx="3618">
                  <c:v>44382</c:v>
                </c:pt>
                <c:pt idx="3619">
                  <c:v>44382</c:v>
                </c:pt>
                <c:pt idx="3620">
                  <c:v>44383</c:v>
                </c:pt>
                <c:pt idx="3621">
                  <c:v>44383</c:v>
                </c:pt>
                <c:pt idx="3622">
                  <c:v>44384</c:v>
                </c:pt>
                <c:pt idx="3623">
                  <c:v>44384</c:v>
                </c:pt>
                <c:pt idx="3624">
                  <c:v>44385</c:v>
                </c:pt>
                <c:pt idx="3625">
                  <c:v>44385</c:v>
                </c:pt>
                <c:pt idx="3626">
                  <c:v>44385</c:v>
                </c:pt>
                <c:pt idx="3627">
                  <c:v>44386</c:v>
                </c:pt>
                <c:pt idx="3628">
                  <c:v>44387</c:v>
                </c:pt>
                <c:pt idx="3629">
                  <c:v>44387</c:v>
                </c:pt>
                <c:pt idx="3630">
                  <c:v>44387</c:v>
                </c:pt>
                <c:pt idx="3631">
                  <c:v>44388</c:v>
                </c:pt>
                <c:pt idx="3632">
                  <c:v>44388</c:v>
                </c:pt>
                <c:pt idx="3633">
                  <c:v>44389</c:v>
                </c:pt>
                <c:pt idx="3634">
                  <c:v>44389</c:v>
                </c:pt>
                <c:pt idx="3635">
                  <c:v>44390</c:v>
                </c:pt>
                <c:pt idx="3636">
                  <c:v>44390</c:v>
                </c:pt>
                <c:pt idx="3637">
                  <c:v>44391</c:v>
                </c:pt>
                <c:pt idx="3638">
                  <c:v>44391</c:v>
                </c:pt>
                <c:pt idx="3639">
                  <c:v>44392</c:v>
                </c:pt>
                <c:pt idx="3640">
                  <c:v>44392</c:v>
                </c:pt>
                <c:pt idx="3641">
                  <c:v>44392</c:v>
                </c:pt>
                <c:pt idx="3642">
                  <c:v>44393</c:v>
                </c:pt>
                <c:pt idx="3643">
                  <c:v>44393</c:v>
                </c:pt>
                <c:pt idx="3644">
                  <c:v>44394</c:v>
                </c:pt>
                <c:pt idx="3645">
                  <c:v>44394</c:v>
                </c:pt>
                <c:pt idx="3646">
                  <c:v>44395</c:v>
                </c:pt>
                <c:pt idx="3647">
                  <c:v>44395</c:v>
                </c:pt>
                <c:pt idx="3648">
                  <c:v>44396</c:v>
                </c:pt>
                <c:pt idx="3649">
                  <c:v>44396</c:v>
                </c:pt>
                <c:pt idx="3650">
                  <c:v>44397</c:v>
                </c:pt>
                <c:pt idx="3651">
                  <c:v>44397</c:v>
                </c:pt>
                <c:pt idx="3652">
                  <c:v>44398</c:v>
                </c:pt>
                <c:pt idx="3653">
                  <c:v>44398</c:v>
                </c:pt>
                <c:pt idx="3654">
                  <c:v>44399</c:v>
                </c:pt>
                <c:pt idx="3655">
                  <c:v>44399</c:v>
                </c:pt>
                <c:pt idx="3656">
                  <c:v>44399</c:v>
                </c:pt>
                <c:pt idx="3657">
                  <c:v>44400</c:v>
                </c:pt>
                <c:pt idx="3658">
                  <c:v>44400</c:v>
                </c:pt>
                <c:pt idx="3659">
                  <c:v>44401</c:v>
                </c:pt>
                <c:pt idx="3660">
                  <c:v>44401</c:v>
                </c:pt>
                <c:pt idx="3661">
                  <c:v>44402</c:v>
                </c:pt>
                <c:pt idx="3662">
                  <c:v>44402</c:v>
                </c:pt>
                <c:pt idx="3663">
                  <c:v>44403</c:v>
                </c:pt>
                <c:pt idx="3664">
                  <c:v>44403</c:v>
                </c:pt>
                <c:pt idx="3665">
                  <c:v>44404</c:v>
                </c:pt>
                <c:pt idx="3666">
                  <c:v>44404</c:v>
                </c:pt>
                <c:pt idx="3667">
                  <c:v>44405</c:v>
                </c:pt>
                <c:pt idx="3668">
                  <c:v>44405</c:v>
                </c:pt>
                <c:pt idx="3669">
                  <c:v>44406</c:v>
                </c:pt>
                <c:pt idx="3670">
                  <c:v>44406</c:v>
                </c:pt>
                <c:pt idx="3671">
                  <c:v>44406</c:v>
                </c:pt>
                <c:pt idx="3672">
                  <c:v>44407</c:v>
                </c:pt>
                <c:pt idx="3673">
                  <c:v>44407</c:v>
                </c:pt>
                <c:pt idx="3674">
                  <c:v>44408</c:v>
                </c:pt>
                <c:pt idx="3675">
                  <c:v>44408</c:v>
                </c:pt>
                <c:pt idx="3676">
                  <c:v>44409</c:v>
                </c:pt>
                <c:pt idx="3677">
                  <c:v>44409</c:v>
                </c:pt>
                <c:pt idx="3678">
                  <c:v>44410</c:v>
                </c:pt>
                <c:pt idx="3679">
                  <c:v>44410</c:v>
                </c:pt>
                <c:pt idx="3680">
                  <c:v>44411</c:v>
                </c:pt>
                <c:pt idx="3681">
                  <c:v>44411</c:v>
                </c:pt>
                <c:pt idx="3682">
                  <c:v>44412</c:v>
                </c:pt>
                <c:pt idx="3683">
                  <c:v>44412</c:v>
                </c:pt>
                <c:pt idx="3684">
                  <c:v>44413</c:v>
                </c:pt>
                <c:pt idx="3685">
                  <c:v>44413</c:v>
                </c:pt>
                <c:pt idx="3686">
                  <c:v>44413</c:v>
                </c:pt>
                <c:pt idx="3687">
                  <c:v>44414</c:v>
                </c:pt>
                <c:pt idx="3688">
                  <c:v>44414</c:v>
                </c:pt>
                <c:pt idx="3689">
                  <c:v>44415</c:v>
                </c:pt>
                <c:pt idx="3690">
                  <c:v>44415</c:v>
                </c:pt>
                <c:pt idx="3691">
                  <c:v>44416</c:v>
                </c:pt>
                <c:pt idx="3692">
                  <c:v>44416</c:v>
                </c:pt>
                <c:pt idx="3693">
                  <c:v>44417</c:v>
                </c:pt>
                <c:pt idx="3694">
                  <c:v>44417</c:v>
                </c:pt>
                <c:pt idx="3695">
                  <c:v>44418</c:v>
                </c:pt>
                <c:pt idx="3696">
                  <c:v>44418</c:v>
                </c:pt>
                <c:pt idx="3697">
                  <c:v>44419</c:v>
                </c:pt>
                <c:pt idx="3698">
                  <c:v>44419</c:v>
                </c:pt>
                <c:pt idx="3699">
                  <c:v>44420</c:v>
                </c:pt>
                <c:pt idx="3700">
                  <c:v>44420</c:v>
                </c:pt>
                <c:pt idx="3701">
                  <c:v>44420</c:v>
                </c:pt>
                <c:pt idx="3702">
                  <c:v>44421</c:v>
                </c:pt>
                <c:pt idx="3703">
                  <c:v>44421</c:v>
                </c:pt>
                <c:pt idx="3704">
                  <c:v>44422</c:v>
                </c:pt>
                <c:pt idx="3705">
                  <c:v>44422</c:v>
                </c:pt>
                <c:pt idx="3706">
                  <c:v>44423</c:v>
                </c:pt>
                <c:pt idx="3707">
                  <c:v>44423</c:v>
                </c:pt>
                <c:pt idx="3708">
                  <c:v>44424</c:v>
                </c:pt>
                <c:pt idx="3709">
                  <c:v>44424</c:v>
                </c:pt>
                <c:pt idx="3710">
                  <c:v>44425</c:v>
                </c:pt>
                <c:pt idx="3711">
                  <c:v>44425</c:v>
                </c:pt>
                <c:pt idx="3712">
                  <c:v>44426</c:v>
                </c:pt>
                <c:pt idx="3713">
                  <c:v>44426</c:v>
                </c:pt>
                <c:pt idx="3714">
                  <c:v>44427</c:v>
                </c:pt>
                <c:pt idx="3715">
                  <c:v>44427</c:v>
                </c:pt>
                <c:pt idx="3716">
                  <c:v>44427</c:v>
                </c:pt>
                <c:pt idx="3717">
                  <c:v>44428</c:v>
                </c:pt>
                <c:pt idx="3718">
                  <c:v>44428</c:v>
                </c:pt>
                <c:pt idx="3719">
                  <c:v>44429</c:v>
                </c:pt>
                <c:pt idx="3720">
                  <c:v>44429</c:v>
                </c:pt>
                <c:pt idx="3721">
                  <c:v>44430</c:v>
                </c:pt>
                <c:pt idx="3722">
                  <c:v>44430</c:v>
                </c:pt>
                <c:pt idx="3723">
                  <c:v>44431</c:v>
                </c:pt>
                <c:pt idx="3724">
                  <c:v>44431</c:v>
                </c:pt>
                <c:pt idx="3725">
                  <c:v>44432</c:v>
                </c:pt>
                <c:pt idx="3726">
                  <c:v>44432</c:v>
                </c:pt>
                <c:pt idx="3727">
                  <c:v>44433</c:v>
                </c:pt>
                <c:pt idx="3728">
                  <c:v>44433</c:v>
                </c:pt>
                <c:pt idx="3729">
                  <c:v>44434</c:v>
                </c:pt>
                <c:pt idx="3730">
                  <c:v>44434</c:v>
                </c:pt>
                <c:pt idx="3731">
                  <c:v>44434</c:v>
                </c:pt>
                <c:pt idx="3732">
                  <c:v>44435</c:v>
                </c:pt>
                <c:pt idx="3733">
                  <c:v>44435</c:v>
                </c:pt>
                <c:pt idx="3734">
                  <c:v>44436</c:v>
                </c:pt>
                <c:pt idx="3735">
                  <c:v>44436</c:v>
                </c:pt>
                <c:pt idx="3736">
                  <c:v>44437</c:v>
                </c:pt>
                <c:pt idx="3737">
                  <c:v>44437</c:v>
                </c:pt>
                <c:pt idx="3738">
                  <c:v>44438</c:v>
                </c:pt>
                <c:pt idx="3739">
                  <c:v>44438</c:v>
                </c:pt>
                <c:pt idx="3740">
                  <c:v>44439</c:v>
                </c:pt>
                <c:pt idx="3741">
                  <c:v>44439</c:v>
                </c:pt>
                <c:pt idx="3742">
                  <c:v>44440</c:v>
                </c:pt>
                <c:pt idx="3743">
                  <c:v>44440</c:v>
                </c:pt>
                <c:pt idx="3744">
                  <c:v>44441</c:v>
                </c:pt>
                <c:pt idx="3745">
                  <c:v>44441</c:v>
                </c:pt>
                <c:pt idx="3746">
                  <c:v>44441</c:v>
                </c:pt>
                <c:pt idx="3747">
                  <c:v>44442</c:v>
                </c:pt>
                <c:pt idx="3748">
                  <c:v>44442</c:v>
                </c:pt>
                <c:pt idx="3749">
                  <c:v>44443</c:v>
                </c:pt>
                <c:pt idx="3750">
                  <c:v>44443</c:v>
                </c:pt>
                <c:pt idx="3751">
                  <c:v>44444</c:v>
                </c:pt>
                <c:pt idx="3752">
                  <c:v>44444</c:v>
                </c:pt>
                <c:pt idx="3753">
                  <c:v>44445</c:v>
                </c:pt>
                <c:pt idx="3754">
                  <c:v>44445</c:v>
                </c:pt>
                <c:pt idx="3755">
                  <c:v>44446</c:v>
                </c:pt>
                <c:pt idx="3756">
                  <c:v>44446</c:v>
                </c:pt>
                <c:pt idx="3757">
                  <c:v>44447</c:v>
                </c:pt>
                <c:pt idx="3758">
                  <c:v>44447</c:v>
                </c:pt>
                <c:pt idx="3759">
                  <c:v>44448</c:v>
                </c:pt>
                <c:pt idx="3760">
                  <c:v>44449</c:v>
                </c:pt>
                <c:pt idx="3761">
                  <c:v>44450</c:v>
                </c:pt>
                <c:pt idx="3762">
                  <c:v>44457</c:v>
                </c:pt>
                <c:pt idx="3763">
                  <c:v>44464</c:v>
                </c:pt>
                <c:pt idx="3764">
                  <c:v>44471</c:v>
                </c:pt>
                <c:pt idx="3765">
                  <c:v>44473</c:v>
                </c:pt>
                <c:pt idx="3766">
                  <c:v>44473</c:v>
                </c:pt>
                <c:pt idx="3767">
                  <c:v>44474</c:v>
                </c:pt>
                <c:pt idx="3768">
                  <c:v>44474</c:v>
                </c:pt>
                <c:pt idx="3769">
                  <c:v>44475</c:v>
                </c:pt>
                <c:pt idx="3770">
                  <c:v>44475</c:v>
                </c:pt>
                <c:pt idx="3771">
                  <c:v>44476</c:v>
                </c:pt>
                <c:pt idx="3772">
                  <c:v>44476</c:v>
                </c:pt>
                <c:pt idx="3773">
                  <c:v>44476</c:v>
                </c:pt>
                <c:pt idx="3774">
                  <c:v>44477</c:v>
                </c:pt>
                <c:pt idx="3775">
                  <c:v>44477</c:v>
                </c:pt>
                <c:pt idx="3776">
                  <c:v>44478</c:v>
                </c:pt>
                <c:pt idx="3777">
                  <c:v>44478</c:v>
                </c:pt>
                <c:pt idx="3778">
                  <c:v>44479</c:v>
                </c:pt>
                <c:pt idx="3779">
                  <c:v>44479</c:v>
                </c:pt>
                <c:pt idx="3780">
                  <c:v>44480</c:v>
                </c:pt>
                <c:pt idx="3781">
                  <c:v>44480</c:v>
                </c:pt>
                <c:pt idx="3782">
                  <c:v>44481</c:v>
                </c:pt>
                <c:pt idx="3783">
                  <c:v>44481</c:v>
                </c:pt>
                <c:pt idx="3784">
                  <c:v>44482</c:v>
                </c:pt>
                <c:pt idx="3785">
                  <c:v>44482</c:v>
                </c:pt>
                <c:pt idx="3786">
                  <c:v>44483</c:v>
                </c:pt>
                <c:pt idx="3787">
                  <c:v>44483</c:v>
                </c:pt>
                <c:pt idx="3788">
                  <c:v>44483</c:v>
                </c:pt>
                <c:pt idx="3789">
                  <c:v>44484</c:v>
                </c:pt>
                <c:pt idx="3790">
                  <c:v>44484</c:v>
                </c:pt>
                <c:pt idx="3791">
                  <c:v>44485</c:v>
                </c:pt>
                <c:pt idx="3792">
                  <c:v>44485</c:v>
                </c:pt>
                <c:pt idx="3793">
                  <c:v>44486</c:v>
                </c:pt>
                <c:pt idx="3794">
                  <c:v>44486</c:v>
                </c:pt>
                <c:pt idx="3795">
                  <c:v>44487</c:v>
                </c:pt>
                <c:pt idx="3796">
                  <c:v>44487</c:v>
                </c:pt>
                <c:pt idx="3797">
                  <c:v>44488</c:v>
                </c:pt>
                <c:pt idx="3798">
                  <c:v>44488</c:v>
                </c:pt>
                <c:pt idx="3799">
                  <c:v>44489</c:v>
                </c:pt>
                <c:pt idx="3800">
                  <c:v>44489</c:v>
                </c:pt>
                <c:pt idx="3801">
                  <c:v>44490</c:v>
                </c:pt>
                <c:pt idx="3802">
                  <c:v>44490</c:v>
                </c:pt>
                <c:pt idx="3803">
                  <c:v>44490</c:v>
                </c:pt>
                <c:pt idx="3804">
                  <c:v>44491</c:v>
                </c:pt>
                <c:pt idx="3805">
                  <c:v>44491</c:v>
                </c:pt>
                <c:pt idx="3806">
                  <c:v>44492</c:v>
                </c:pt>
                <c:pt idx="3807">
                  <c:v>44492</c:v>
                </c:pt>
                <c:pt idx="3808">
                  <c:v>44493</c:v>
                </c:pt>
                <c:pt idx="3809">
                  <c:v>44493</c:v>
                </c:pt>
                <c:pt idx="3810">
                  <c:v>44494</c:v>
                </c:pt>
                <c:pt idx="3811">
                  <c:v>44494</c:v>
                </c:pt>
                <c:pt idx="3812">
                  <c:v>44495</c:v>
                </c:pt>
                <c:pt idx="3813">
                  <c:v>44495</c:v>
                </c:pt>
                <c:pt idx="3814">
                  <c:v>44496</c:v>
                </c:pt>
                <c:pt idx="3815">
                  <c:v>44496</c:v>
                </c:pt>
                <c:pt idx="3816">
                  <c:v>44497</c:v>
                </c:pt>
                <c:pt idx="3817">
                  <c:v>44497</c:v>
                </c:pt>
                <c:pt idx="3818">
                  <c:v>44497</c:v>
                </c:pt>
                <c:pt idx="3819">
                  <c:v>44498</c:v>
                </c:pt>
                <c:pt idx="3820">
                  <c:v>44498</c:v>
                </c:pt>
                <c:pt idx="3821">
                  <c:v>44499</c:v>
                </c:pt>
                <c:pt idx="3822">
                  <c:v>44499</c:v>
                </c:pt>
                <c:pt idx="3823">
                  <c:v>44500</c:v>
                </c:pt>
                <c:pt idx="3824">
                  <c:v>44500</c:v>
                </c:pt>
                <c:pt idx="3825">
                  <c:v>44501</c:v>
                </c:pt>
                <c:pt idx="3826">
                  <c:v>44501</c:v>
                </c:pt>
                <c:pt idx="3827">
                  <c:v>44502</c:v>
                </c:pt>
                <c:pt idx="3828">
                  <c:v>44502</c:v>
                </c:pt>
                <c:pt idx="3829">
                  <c:v>44503</c:v>
                </c:pt>
                <c:pt idx="3830">
                  <c:v>44503</c:v>
                </c:pt>
                <c:pt idx="3831">
                  <c:v>44504</c:v>
                </c:pt>
                <c:pt idx="3832">
                  <c:v>44504</c:v>
                </c:pt>
                <c:pt idx="3833">
                  <c:v>44504</c:v>
                </c:pt>
                <c:pt idx="3834">
                  <c:v>44505</c:v>
                </c:pt>
                <c:pt idx="3835">
                  <c:v>44505</c:v>
                </c:pt>
                <c:pt idx="3836">
                  <c:v>44506</c:v>
                </c:pt>
                <c:pt idx="3837">
                  <c:v>44506</c:v>
                </c:pt>
                <c:pt idx="3838">
                  <c:v>44507</c:v>
                </c:pt>
                <c:pt idx="3839">
                  <c:v>44507</c:v>
                </c:pt>
                <c:pt idx="3840">
                  <c:v>44508</c:v>
                </c:pt>
                <c:pt idx="3841">
                  <c:v>44509</c:v>
                </c:pt>
                <c:pt idx="3842">
                  <c:v>44509</c:v>
                </c:pt>
                <c:pt idx="3843">
                  <c:v>44510</c:v>
                </c:pt>
                <c:pt idx="3844">
                  <c:v>44510</c:v>
                </c:pt>
                <c:pt idx="3845">
                  <c:v>44511</c:v>
                </c:pt>
                <c:pt idx="3846">
                  <c:v>44511</c:v>
                </c:pt>
                <c:pt idx="3847">
                  <c:v>44511</c:v>
                </c:pt>
                <c:pt idx="3848">
                  <c:v>44512</c:v>
                </c:pt>
                <c:pt idx="3849">
                  <c:v>44512</c:v>
                </c:pt>
                <c:pt idx="3850">
                  <c:v>44513</c:v>
                </c:pt>
                <c:pt idx="3851">
                  <c:v>44513</c:v>
                </c:pt>
                <c:pt idx="3852">
                  <c:v>44514</c:v>
                </c:pt>
                <c:pt idx="3853">
                  <c:v>44514</c:v>
                </c:pt>
                <c:pt idx="3854">
                  <c:v>44518</c:v>
                </c:pt>
                <c:pt idx="3855">
                  <c:v>44518</c:v>
                </c:pt>
                <c:pt idx="3856">
                  <c:v>44525</c:v>
                </c:pt>
                <c:pt idx="3857">
                  <c:v>44525</c:v>
                </c:pt>
                <c:pt idx="3858">
                  <c:v>44526</c:v>
                </c:pt>
                <c:pt idx="3859">
                  <c:v>44526</c:v>
                </c:pt>
                <c:pt idx="3860">
                  <c:v>44527</c:v>
                </c:pt>
                <c:pt idx="3861">
                  <c:v>44527</c:v>
                </c:pt>
                <c:pt idx="3862">
                  <c:v>44528</c:v>
                </c:pt>
                <c:pt idx="3863">
                  <c:v>44528</c:v>
                </c:pt>
                <c:pt idx="3864">
                  <c:v>44529</c:v>
                </c:pt>
                <c:pt idx="3865">
                  <c:v>44529</c:v>
                </c:pt>
                <c:pt idx="3866">
                  <c:v>44530</c:v>
                </c:pt>
                <c:pt idx="3867">
                  <c:v>44530</c:v>
                </c:pt>
                <c:pt idx="3868">
                  <c:v>44531</c:v>
                </c:pt>
                <c:pt idx="3869">
                  <c:v>44531</c:v>
                </c:pt>
                <c:pt idx="3870">
                  <c:v>44532</c:v>
                </c:pt>
                <c:pt idx="3871">
                  <c:v>44532</c:v>
                </c:pt>
                <c:pt idx="3872">
                  <c:v>44533</c:v>
                </c:pt>
                <c:pt idx="3873">
                  <c:v>44533</c:v>
                </c:pt>
                <c:pt idx="3874">
                  <c:v>44534</c:v>
                </c:pt>
                <c:pt idx="3875">
                  <c:v>44534</c:v>
                </c:pt>
                <c:pt idx="3876">
                  <c:v>44535</c:v>
                </c:pt>
                <c:pt idx="3877">
                  <c:v>44535</c:v>
                </c:pt>
                <c:pt idx="3878">
                  <c:v>44536</c:v>
                </c:pt>
                <c:pt idx="3879">
                  <c:v>44536</c:v>
                </c:pt>
                <c:pt idx="3880">
                  <c:v>44537</c:v>
                </c:pt>
                <c:pt idx="3881">
                  <c:v>44537</c:v>
                </c:pt>
                <c:pt idx="3882">
                  <c:v>44538</c:v>
                </c:pt>
                <c:pt idx="3883">
                  <c:v>44538</c:v>
                </c:pt>
                <c:pt idx="3884">
                  <c:v>44539</c:v>
                </c:pt>
                <c:pt idx="3885">
                  <c:v>44539</c:v>
                </c:pt>
                <c:pt idx="3886">
                  <c:v>44539</c:v>
                </c:pt>
                <c:pt idx="3887">
                  <c:v>44540</c:v>
                </c:pt>
                <c:pt idx="3888">
                  <c:v>44540</c:v>
                </c:pt>
                <c:pt idx="3889">
                  <c:v>44541</c:v>
                </c:pt>
                <c:pt idx="3890">
                  <c:v>44541</c:v>
                </c:pt>
                <c:pt idx="3891">
                  <c:v>44542</c:v>
                </c:pt>
                <c:pt idx="3892">
                  <c:v>44542</c:v>
                </c:pt>
                <c:pt idx="3893">
                  <c:v>44543</c:v>
                </c:pt>
                <c:pt idx="3894">
                  <c:v>44543</c:v>
                </c:pt>
                <c:pt idx="3895">
                  <c:v>44544</c:v>
                </c:pt>
                <c:pt idx="3896">
                  <c:v>44544</c:v>
                </c:pt>
                <c:pt idx="3897">
                  <c:v>44545</c:v>
                </c:pt>
                <c:pt idx="3898">
                  <c:v>44545</c:v>
                </c:pt>
                <c:pt idx="3899">
                  <c:v>44546</c:v>
                </c:pt>
                <c:pt idx="3900">
                  <c:v>44546</c:v>
                </c:pt>
                <c:pt idx="3901">
                  <c:v>44547</c:v>
                </c:pt>
                <c:pt idx="3902">
                  <c:v>44547</c:v>
                </c:pt>
                <c:pt idx="3903">
                  <c:v>44548</c:v>
                </c:pt>
                <c:pt idx="3904">
                  <c:v>44548</c:v>
                </c:pt>
                <c:pt idx="3905">
                  <c:v>44549</c:v>
                </c:pt>
                <c:pt idx="3906">
                  <c:v>44549</c:v>
                </c:pt>
                <c:pt idx="3907">
                  <c:v>44550</c:v>
                </c:pt>
                <c:pt idx="3908">
                  <c:v>44550</c:v>
                </c:pt>
                <c:pt idx="3909">
                  <c:v>44551</c:v>
                </c:pt>
                <c:pt idx="3910">
                  <c:v>44551</c:v>
                </c:pt>
                <c:pt idx="3911">
                  <c:v>44552</c:v>
                </c:pt>
                <c:pt idx="3912">
                  <c:v>44552</c:v>
                </c:pt>
                <c:pt idx="3913">
                  <c:v>44553</c:v>
                </c:pt>
                <c:pt idx="3914">
                  <c:v>44553</c:v>
                </c:pt>
                <c:pt idx="3915">
                  <c:v>44554</c:v>
                </c:pt>
                <c:pt idx="3916">
                  <c:v>44554</c:v>
                </c:pt>
                <c:pt idx="3917">
                  <c:v>44555</c:v>
                </c:pt>
                <c:pt idx="3918">
                  <c:v>44555</c:v>
                </c:pt>
                <c:pt idx="3919">
                  <c:v>44556</c:v>
                </c:pt>
                <c:pt idx="3920">
                  <c:v>44556</c:v>
                </c:pt>
                <c:pt idx="3921">
                  <c:v>44557</c:v>
                </c:pt>
                <c:pt idx="3922">
                  <c:v>44557</c:v>
                </c:pt>
                <c:pt idx="3923">
                  <c:v>44558</c:v>
                </c:pt>
                <c:pt idx="3924">
                  <c:v>44558</c:v>
                </c:pt>
                <c:pt idx="3925">
                  <c:v>44559</c:v>
                </c:pt>
                <c:pt idx="3926">
                  <c:v>44559</c:v>
                </c:pt>
                <c:pt idx="3927">
                  <c:v>44560</c:v>
                </c:pt>
                <c:pt idx="3928">
                  <c:v>44560</c:v>
                </c:pt>
                <c:pt idx="3929">
                  <c:v>44561</c:v>
                </c:pt>
                <c:pt idx="3930">
                  <c:v>44561</c:v>
                </c:pt>
                <c:pt idx="3931">
                  <c:v>44562</c:v>
                </c:pt>
                <c:pt idx="3932">
                  <c:v>44562</c:v>
                </c:pt>
                <c:pt idx="3933">
                  <c:v>44563</c:v>
                </c:pt>
                <c:pt idx="3934">
                  <c:v>44563</c:v>
                </c:pt>
                <c:pt idx="3935">
                  <c:v>44564</c:v>
                </c:pt>
                <c:pt idx="3936">
                  <c:v>44564</c:v>
                </c:pt>
                <c:pt idx="3937">
                  <c:v>44565</c:v>
                </c:pt>
                <c:pt idx="3938">
                  <c:v>44565</c:v>
                </c:pt>
                <c:pt idx="3939">
                  <c:v>44566</c:v>
                </c:pt>
                <c:pt idx="3940">
                  <c:v>44566</c:v>
                </c:pt>
                <c:pt idx="3941">
                  <c:v>44567</c:v>
                </c:pt>
                <c:pt idx="3942">
                  <c:v>44567</c:v>
                </c:pt>
                <c:pt idx="3943">
                  <c:v>44567</c:v>
                </c:pt>
                <c:pt idx="3944">
                  <c:v>44568</c:v>
                </c:pt>
                <c:pt idx="3945">
                  <c:v>44568</c:v>
                </c:pt>
                <c:pt idx="3946">
                  <c:v>44569</c:v>
                </c:pt>
                <c:pt idx="3947">
                  <c:v>44569</c:v>
                </c:pt>
                <c:pt idx="3948">
                  <c:v>44570</c:v>
                </c:pt>
                <c:pt idx="3949">
                  <c:v>44570</c:v>
                </c:pt>
                <c:pt idx="3950">
                  <c:v>44571</c:v>
                </c:pt>
                <c:pt idx="3951">
                  <c:v>44571</c:v>
                </c:pt>
                <c:pt idx="3952">
                  <c:v>44572</c:v>
                </c:pt>
                <c:pt idx="3953">
                  <c:v>44572</c:v>
                </c:pt>
                <c:pt idx="3954">
                  <c:v>44573</c:v>
                </c:pt>
                <c:pt idx="3955">
                  <c:v>44573</c:v>
                </c:pt>
                <c:pt idx="3956">
                  <c:v>44574</c:v>
                </c:pt>
                <c:pt idx="3957">
                  <c:v>44574</c:v>
                </c:pt>
                <c:pt idx="3958">
                  <c:v>44575</c:v>
                </c:pt>
                <c:pt idx="3959">
                  <c:v>44575</c:v>
                </c:pt>
                <c:pt idx="3960">
                  <c:v>44576</c:v>
                </c:pt>
                <c:pt idx="3961">
                  <c:v>44576</c:v>
                </c:pt>
                <c:pt idx="3962">
                  <c:v>44577</c:v>
                </c:pt>
                <c:pt idx="3963">
                  <c:v>44577</c:v>
                </c:pt>
                <c:pt idx="3964">
                  <c:v>44578</c:v>
                </c:pt>
                <c:pt idx="3965">
                  <c:v>44578</c:v>
                </c:pt>
                <c:pt idx="3966">
                  <c:v>44579</c:v>
                </c:pt>
                <c:pt idx="3967">
                  <c:v>44579</c:v>
                </c:pt>
                <c:pt idx="3968">
                  <c:v>44579</c:v>
                </c:pt>
                <c:pt idx="3969">
                  <c:v>44580</c:v>
                </c:pt>
                <c:pt idx="3970">
                  <c:v>44580</c:v>
                </c:pt>
                <c:pt idx="3971">
                  <c:v>44581</c:v>
                </c:pt>
                <c:pt idx="3972">
                  <c:v>44581</c:v>
                </c:pt>
                <c:pt idx="3973">
                  <c:v>44582</c:v>
                </c:pt>
                <c:pt idx="3974">
                  <c:v>44582</c:v>
                </c:pt>
                <c:pt idx="3975">
                  <c:v>44583</c:v>
                </c:pt>
                <c:pt idx="3976">
                  <c:v>44583</c:v>
                </c:pt>
                <c:pt idx="3977">
                  <c:v>44583</c:v>
                </c:pt>
                <c:pt idx="3978">
                  <c:v>44584</c:v>
                </c:pt>
                <c:pt idx="3979">
                  <c:v>44585</c:v>
                </c:pt>
                <c:pt idx="3980">
                  <c:v>44585</c:v>
                </c:pt>
                <c:pt idx="3981">
                  <c:v>44586</c:v>
                </c:pt>
                <c:pt idx="3982">
                  <c:v>44586</c:v>
                </c:pt>
                <c:pt idx="3983">
                  <c:v>44587</c:v>
                </c:pt>
                <c:pt idx="3984">
                  <c:v>44587</c:v>
                </c:pt>
                <c:pt idx="3985">
                  <c:v>44588</c:v>
                </c:pt>
                <c:pt idx="3986">
                  <c:v>44588</c:v>
                </c:pt>
                <c:pt idx="3987">
                  <c:v>44589</c:v>
                </c:pt>
                <c:pt idx="3988">
                  <c:v>44589</c:v>
                </c:pt>
                <c:pt idx="3989">
                  <c:v>44590</c:v>
                </c:pt>
                <c:pt idx="3990">
                  <c:v>44590</c:v>
                </c:pt>
                <c:pt idx="3991">
                  <c:v>44591</c:v>
                </c:pt>
                <c:pt idx="3992">
                  <c:v>44591</c:v>
                </c:pt>
                <c:pt idx="3993">
                  <c:v>44592</c:v>
                </c:pt>
                <c:pt idx="3994">
                  <c:v>44592</c:v>
                </c:pt>
                <c:pt idx="3995">
                  <c:v>44593</c:v>
                </c:pt>
                <c:pt idx="3996">
                  <c:v>44593</c:v>
                </c:pt>
                <c:pt idx="3997">
                  <c:v>44594</c:v>
                </c:pt>
                <c:pt idx="3998">
                  <c:v>44594</c:v>
                </c:pt>
                <c:pt idx="3999">
                  <c:v>44595</c:v>
                </c:pt>
                <c:pt idx="4000">
                  <c:v>44595</c:v>
                </c:pt>
                <c:pt idx="4001">
                  <c:v>44596</c:v>
                </c:pt>
                <c:pt idx="4002">
                  <c:v>44596</c:v>
                </c:pt>
                <c:pt idx="4003">
                  <c:v>44597</c:v>
                </c:pt>
                <c:pt idx="4004">
                  <c:v>44597</c:v>
                </c:pt>
                <c:pt idx="4005">
                  <c:v>44598</c:v>
                </c:pt>
                <c:pt idx="4006">
                  <c:v>44598</c:v>
                </c:pt>
                <c:pt idx="4007">
                  <c:v>44599</c:v>
                </c:pt>
                <c:pt idx="4008">
                  <c:v>44599</c:v>
                </c:pt>
                <c:pt idx="4009">
                  <c:v>44600</c:v>
                </c:pt>
                <c:pt idx="4010">
                  <c:v>44600</c:v>
                </c:pt>
                <c:pt idx="4011">
                  <c:v>44601</c:v>
                </c:pt>
                <c:pt idx="4012">
                  <c:v>44601</c:v>
                </c:pt>
                <c:pt idx="4013">
                  <c:v>44602</c:v>
                </c:pt>
                <c:pt idx="4014">
                  <c:v>44602</c:v>
                </c:pt>
                <c:pt idx="4015">
                  <c:v>44602</c:v>
                </c:pt>
                <c:pt idx="4016">
                  <c:v>44603</c:v>
                </c:pt>
                <c:pt idx="4017">
                  <c:v>44603</c:v>
                </c:pt>
                <c:pt idx="4018">
                  <c:v>44604</c:v>
                </c:pt>
                <c:pt idx="4019">
                  <c:v>44604</c:v>
                </c:pt>
                <c:pt idx="4020">
                  <c:v>44605</c:v>
                </c:pt>
                <c:pt idx="4021">
                  <c:v>44605</c:v>
                </c:pt>
                <c:pt idx="4022">
                  <c:v>44606</c:v>
                </c:pt>
                <c:pt idx="4023">
                  <c:v>44606</c:v>
                </c:pt>
                <c:pt idx="4024">
                  <c:v>44607</c:v>
                </c:pt>
                <c:pt idx="4025">
                  <c:v>44607</c:v>
                </c:pt>
                <c:pt idx="4026">
                  <c:v>44608</c:v>
                </c:pt>
                <c:pt idx="4027">
                  <c:v>44608</c:v>
                </c:pt>
                <c:pt idx="4028">
                  <c:v>44609</c:v>
                </c:pt>
                <c:pt idx="4029">
                  <c:v>44609</c:v>
                </c:pt>
                <c:pt idx="4030">
                  <c:v>44610</c:v>
                </c:pt>
                <c:pt idx="4031">
                  <c:v>44611</c:v>
                </c:pt>
                <c:pt idx="4032">
                  <c:v>44611</c:v>
                </c:pt>
                <c:pt idx="4033">
                  <c:v>44612</c:v>
                </c:pt>
                <c:pt idx="4034">
                  <c:v>44612</c:v>
                </c:pt>
                <c:pt idx="4035">
                  <c:v>44613</c:v>
                </c:pt>
                <c:pt idx="4036">
                  <c:v>44613</c:v>
                </c:pt>
                <c:pt idx="4037">
                  <c:v>44614</c:v>
                </c:pt>
                <c:pt idx="4038">
                  <c:v>44614</c:v>
                </c:pt>
                <c:pt idx="4039">
                  <c:v>44615</c:v>
                </c:pt>
                <c:pt idx="4040">
                  <c:v>44615</c:v>
                </c:pt>
                <c:pt idx="4041">
                  <c:v>44616</c:v>
                </c:pt>
                <c:pt idx="4042">
                  <c:v>44616</c:v>
                </c:pt>
                <c:pt idx="4043">
                  <c:v>44617</c:v>
                </c:pt>
                <c:pt idx="4044">
                  <c:v>44617</c:v>
                </c:pt>
                <c:pt idx="4045">
                  <c:v>44618</c:v>
                </c:pt>
                <c:pt idx="4046">
                  <c:v>44618</c:v>
                </c:pt>
                <c:pt idx="4047">
                  <c:v>44619</c:v>
                </c:pt>
                <c:pt idx="4048">
                  <c:v>44619</c:v>
                </c:pt>
                <c:pt idx="4049">
                  <c:v>44620</c:v>
                </c:pt>
                <c:pt idx="4050">
                  <c:v>44620</c:v>
                </c:pt>
                <c:pt idx="4051">
                  <c:v>44621</c:v>
                </c:pt>
                <c:pt idx="4052">
                  <c:v>44621</c:v>
                </c:pt>
                <c:pt idx="4053">
                  <c:v>44622</c:v>
                </c:pt>
                <c:pt idx="4054">
                  <c:v>44622</c:v>
                </c:pt>
                <c:pt idx="4055">
                  <c:v>44623</c:v>
                </c:pt>
                <c:pt idx="4056">
                  <c:v>44623</c:v>
                </c:pt>
                <c:pt idx="4057">
                  <c:v>44624</c:v>
                </c:pt>
                <c:pt idx="4058">
                  <c:v>44624</c:v>
                </c:pt>
                <c:pt idx="4059">
                  <c:v>44625</c:v>
                </c:pt>
                <c:pt idx="4060">
                  <c:v>44625</c:v>
                </c:pt>
                <c:pt idx="4061">
                  <c:v>44626</c:v>
                </c:pt>
                <c:pt idx="4062">
                  <c:v>44626</c:v>
                </c:pt>
              </c:numCache>
            </c:numRef>
          </c:xVal>
          <c:yVal>
            <c:numRef>
              <c:f>'PKM TSF Treatment Sys'!$BB$10979:$BB$15041</c:f>
              <c:numCache>
                <c:formatCode>General</c:formatCode>
                <c:ptCount val="4063"/>
                <c:pt idx="0">
                  <c:v>1.31</c:v>
                </c:pt>
                <c:pt idx="2">
                  <c:v>1.55</c:v>
                </c:pt>
                <c:pt idx="4">
                  <c:v>2.5</c:v>
                </c:pt>
                <c:pt idx="6">
                  <c:v>2.6</c:v>
                </c:pt>
                <c:pt idx="8">
                  <c:v>1.9</c:v>
                </c:pt>
                <c:pt idx="10">
                  <c:v>1.65</c:v>
                </c:pt>
                <c:pt idx="12">
                  <c:v>1.06</c:v>
                </c:pt>
                <c:pt idx="14">
                  <c:v>0.52</c:v>
                </c:pt>
                <c:pt idx="16">
                  <c:v>0.16</c:v>
                </c:pt>
                <c:pt idx="18">
                  <c:v>0.04</c:v>
                </c:pt>
                <c:pt idx="20">
                  <c:v>0.03</c:v>
                </c:pt>
                <c:pt idx="22">
                  <c:v>0.15</c:v>
                </c:pt>
                <c:pt idx="25">
                  <c:v>0.11</c:v>
                </c:pt>
                <c:pt idx="27">
                  <c:v>0.63</c:v>
                </c:pt>
                <c:pt idx="29">
                  <c:v>0.66</c:v>
                </c:pt>
                <c:pt idx="31">
                  <c:v>0.68</c:v>
                </c:pt>
                <c:pt idx="33">
                  <c:v>0.56999999999999995</c:v>
                </c:pt>
                <c:pt idx="35">
                  <c:v>0.38</c:v>
                </c:pt>
                <c:pt idx="37">
                  <c:v>0.06</c:v>
                </c:pt>
                <c:pt idx="39">
                  <c:v>0.91</c:v>
                </c:pt>
                <c:pt idx="41">
                  <c:v>0.78</c:v>
                </c:pt>
                <c:pt idx="43">
                  <c:v>0.55000000000000004</c:v>
                </c:pt>
                <c:pt idx="45">
                  <c:v>0.41</c:v>
                </c:pt>
                <c:pt idx="47">
                  <c:v>0.54</c:v>
                </c:pt>
                <c:pt idx="49">
                  <c:v>0.55000000000000004</c:v>
                </c:pt>
                <c:pt idx="51">
                  <c:v>0.18</c:v>
                </c:pt>
                <c:pt idx="53">
                  <c:v>0.26</c:v>
                </c:pt>
                <c:pt idx="56">
                  <c:v>0.35</c:v>
                </c:pt>
                <c:pt idx="58">
                  <c:v>0.13</c:v>
                </c:pt>
                <c:pt idx="60">
                  <c:v>0.1</c:v>
                </c:pt>
                <c:pt idx="62">
                  <c:v>0.1</c:v>
                </c:pt>
                <c:pt idx="64">
                  <c:v>0.08</c:v>
                </c:pt>
                <c:pt idx="66">
                  <c:v>0.12</c:v>
                </c:pt>
                <c:pt idx="68">
                  <c:v>0.19</c:v>
                </c:pt>
                <c:pt idx="70">
                  <c:v>0.03</c:v>
                </c:pt>
                <c:pt idx="72">
                  <c:v>0.06</c:v>
                </c:pt>
                <c:pt idx="74">
                  <c:v>0.05</c:v>
                </c:pt>
                <c:pt idx="76">
                  <c:v>0.04</c:v>
                </c:pt>
                <c:pt idx="78">
                  <c:v>0.12</c:v>
                </c:pt>
                <c:pt idx="80">
                  <c:v>0.05</c:v>
                </c:pt>
                <c:pt idx="82">
                  <c:v>0.02</c:v>
                </c:pt>
                <c:pt idx="84">
                  <c:v>0.06</c:v>
                </c:pt>
                <c:pt idx="86">
                  <c:v>0.1</c:v>
                </c:pt>
                <c:pt idx="88">
                  <c:v>0.04</c:v>
                </c:pt>
                <c:pt idx="90">
                  <c:v>0.04</c:v>
                </c:pt>
                <c:pt idx="92">
                  <c:v>0.11</c:v>
                </c:pt>
                <c:pt idx="94">
                  <c:v>0.11</c:v>
                </c:pt>
                <c:pt idx="96">
                  <c:v>0.04</c:v>
                </c:pt>
                <c:pt idx="98">
                  <c:v>0</c:v>
                </c:pt>
                <c:pt idx="100">
                  <c:v>0</c:v>
                </c:pt>
                <c:pt idx="102">
                  <c:v>0.04</c:v>
                </c:pt>
                <c:pt idx="104">
                  <c:v>0.05</c:v>
                </c:pt>
                <c:pt idx="106">
                  <c:v>0.06</c:v>
                </c:pt>
                <c:pt idx="108">
                  <c:v>0.04</c:v>
                </c:pt>
                <c:pt idx="110">
                  <c:v>0.06</c:v>
                </c:pt>
                <c:pt idx="112">
                  <c:v>0.04</c:v>
                </c:pt>
                <c:pt idx="114">
                  <c:v>0.04</c:v>
                </c:pt>
                <c:pt idx="116">
                  <c:v>0.04</c:v>
                </c:pt>
                <c:pt idx="118">
                  <c:v>0.05</c:v>
                </c:pt>
                <c:pt idx="120">
                  <c:v>0.06</c:v>
                </c:pt>
                <c:pt idx="122">
                  <c:v>7.0000000000000007E-2</c:v>
                </c:pt>
                <c:pt idx="124">
                  <c:v>0.04</c:v>
                </c:pt>
                <c:pt idx="126">
                  <c:v>0.05</c:v>
                </c:pt>
                <c:pt idx="128">
                  <c:v>0.05</c:v>
                </c:pt>
                <c:pt idx="130">
                  <c:v>0.05</c:v>
                </c:pt>
                <c:pt idx="132">
                  <c:v>0.16</c:v>
                </c:pt>
                <c:pt idx="134">
                  <c:v>0.15</c:v>
                </c:pt>
                <c:pt idx="136">
                  <c:v>0.16</c:v>
                </c:pt>
                <c:pt idx="138">
                  <c:v>0.05</c:v>
                </c:pt>
                <c:pt idx="140">
                  <c:v>0.03</c:v>
                </c:pt>
                <c:pt idx="142">
                  <c:v>0.15</c:v>
                </c:pt>
                <c:pt idx="144">
                  <c:v>0.11</c:v>
                </c:pt>
                <c:pt idx="146">
                  <c:v>0.03</c:v>
                </c:pt>
                <c:pt idx="148">
                  <c:v>0.04</c:v>
                </c:pt>
                <c:pt idx="150">
                  <c:v>0.05</c:v>
                </c:pt>
                <c:pt idx="152">
                  <c:v>0.02</c:v>
                </c:pt>
                <c:pt idx="154">
                  <c:v>0.05</c:v>
                </c:pt>
                <c:pt idx="156">
                  <c:v>0.03</c:v>
                </c:pt>
                <c:pt idx="158">
                  <c:v>0.04</c:v>
                </c:pt>
                <c:pt idx="160">
                  <c:v>0.03</c:v>
                </c:pt>
                <c:pt idx="162">
                  <c:v>0.02</c:v>
                </c:pt>
                <c:pt idx="166">
                  <c:v>0.1</c:v>
                </c:pt>
                <c:pt idx="168">
                  <c:v>0.11</c:v>
                </c:pt>
                <c:pt idx="170">
                  <c:v>0.1</c:v>
                </c:pt>
                <c:pt idx="172">
                  <c:v>0.13</c:v>
                </c:pt>
                <c:pt idx="174">
                  <c:v>0.1</c:v>
                </c:pt>
                <c:pt idx="176">
                  <c:v>0.1</c:v>
                </c:pt>
                <c:pt idx="178">
                  <c:v>0.1</c:v>
                </c:pt>
                <c:pt idx="180">
                  <c:v>0.03</c:v>
                </c:pt>
                <c:pt idx="182">
                  <c:v>0.13</c:v>
                </c:pt>
                <c:pt idx="184">
                  <c:v>0.11</c:v>
                </c:pt>
                <c:pt idx="186">
                  <c:v>0.03</c:v>
                </c:pt>
                <c:pt idx="188">
                  <c:v>0.09</c:v>
                </c:pt>
                <c:pt idx="190">
                  <c:v>0.15</c:v>
                </c:pt>
                <c:pt idx="192">
                  <c:v>0.1</c:v>
                </c:pt>
                <c:pt idx="194">
                  <c:v>7.0000000000000007E-2</c:v>
                </c:pt>
                <c:pt idx="196">
                  <c:v>7.0000000000000007E-2</c:v>
                </c:pt>
                <c:pt idx="198">
                  <c:v>0.11</c:v>
                </c:pt>
                <c:pt idx="200">
                  <c:v>0.02</c:v>
                </c:pt>
                <c:pt idx="202">
                  <c:v>7.0000000000000007E-2</c:v>
                </c:pt>
                <c:pt idx="204">
                  <c:v>0.22</c:v>
                </c:pt>
                <c:pt idx="206">
                  <c:v>0.19</c:v>
                </c:pt>
                <c:pt idx="208">
                  <c:v>0.02</c:v>
                </c:pt>
                <c:pt idx="210">
                  <c:v>0.05</c:v>
                </c:pt>
                <c:pt idx="212">
                  <c:v>0.03</c:v>
                </c:pt>
                <c:pt idx="214">
                  <c:v>0.02</c:v>
                </c:pt>
                <c:pt idx="216">
                  <c:v>0.11</c:v>
                </c:pt>
                <c:pt idx="218">
                  <c:v>0.05</c:v>
                </c:pt>
                <c:pt idx="220">
                  <c:v>7.0000000000000007E-2</c:v>
                </c:pt>
                <c:pt idx="222">
                  <c:v>0.11</c:v>
                </c:pt>
                <c:pt idx="224">
                  <c:v>7.0000000000000007E-2</c:v>
                </c:pt>
                <c:pt idx="226">
                  <c:v>0.11</c:v>
                </c:pt>
                <c:pt idx="228">
                  <c:v>0.03</c:v>
                </c:pt>
                <c:pt idx="230">
                  <c:v>0.15</c:v>
                </c:pt>
                <c:pt idx="232">
                  <c:v>0.06</c:v>
                </c:pt>
                <c:pt idx="234">
                  <c:v>0.11</c:v>
                </c:pt>
                <c:pt idx="236">
                  <c:v>0.08</c:v>
                </c:pt>
                <c:pt idx="238">
                  <c:v>0.08</c:v>
                </c:pt>
                <c:pt idx="241">
                  <c:v>0.04</c:v>
                </c:pt>
                <c:pt idx="243">
                  <c:v>0.03</c:v>
                </c:pt>
                <c:pt idx="245">
                  <c:v>0.05</c:v>
                </c:pt>
                <c:pt idx="247">
                  <c:v>0.15</c:v>
                </c:pt>
                <c:pt idx="249">
                  <c:v>0.02</c:v>
                </c:pt>
                <c:pt idx="251">
                  <c:v>0.03</c:v>
                </c:pt>
                <c:pt idx="253">
                  <c:v>0</c:v>
                </c:pt>
                <c:pt idx="255">
                  <c:v>0.04</c:v>
                </c:pt>
                <c:pt idx="257">
                  <c:v>0.05</c:v>
                </c:pt>
                <c:pt idx="259">
                  <c:v>0.04</c:v>
                </c:pt>
                <c:pt idx="261">
                  <c:v>0.02</c:v>
                </c:pt>
                <c:pt idx="263">
                  <c:v>0.02</c:v>
                </c:pt>
                <c:pt idx="265">
                  <c:v>0.08</c:v>
                </c:pt>
                <c:pt idx="267">
                  <c:v>0.02</c:v>
                </c:pt>
                <c:pt idx="269">
                  <c:v>0.02</c:v>
                </c:pt>
                <c:pt idx="271">
                  <c:v>0.03</c:v>
                </c:pt>
                <c:pt idx="273">
                  <c:v>0.02</c:v>
                </c:pt>
                <c:pt idx="275">
                  <c:v>0.04</c:v>
                </c:pt>
                <c:pt idx="277">
                  <c:v>0.03</c:v>
                </c:pt>
                <c:pt idx="279">
                  <c:v>0</c:v>
                </c:pt>
                <c:pt idx="281">
                  <c:v>0.06</c:v>
                </c:pt>
                <c:pt idx="283">
                  <c:v>0.02</c:v>
                </c:pt>
                <c:pt idx="287">
                  <c:v>0</c:v>
                </c:pt>
                <c:pt idx="290">
                  <c:v>7.0000000000000007E-2</c:v>
                </c:pt>
                <c:pt idx="293">
                  <c:v>0.3</c:v>
                </c:pt>
                <c:pt idx="297">
                  <c:v>7.0000000000000007E-2</c:v>
                </c:pt>
                <c:pt idx="300">
                  <c:v>0.03</c:v>
                </c:pt>
                <c:pt idx="303">
                  <c:v>0.03</c:v>
                </c:pt>
                <c:pt idx="307">
                  <c:v>0.05</c:v>
                </c:pt>
                <c:pt idx="310">
                  <c:v>0.03</c:v>
                </c:pt>
                <c:pt idx="313">
                  <c:v>0.03</c:v>
                </c:pt>
                <c:pt idx="317">
                  <c:v>0.16</c:v>
                </c:pt>
                <c:pt idx="320">
                  <c:v>0.24</c:v>
                </c:pt>
                <c:pt idx="323">
                  <c:v>0.12</c:v>
                </c:pt>
                <c:pt idx="327">
                  <c:v>0.12</c:v>
                </c:pt>
                <c:pt idx="330">
                  <c:v>0.09</c:v>
                </c:pt>
                <c:pt idx="333">
                  <c:v>0.12</c:v>
                </c:pt>
                <c:pt idx="337">
                  <c:v>0.11</c:v>
                </c:pt>
                <c:pt idx="340">
                  <c:v>0.04</c:v>
                </c:pt>
                <c:pt idx="343">
                  <c:v>0.18</c:v>
                </c:pt>
                <c:pt idx="347">
                  <c:v>0.12</c:v>
                </c:pt>
                <c:pt idx="350">
                  <c:v>0.08</c:v>
                </c:pt>
                <c:pt idx="353">
                  <c:v>0.09</c:v>
                </c:pt>
                <c:pt idx="357">
                  <c:v>7.0000000000000007E-2</c:v>
                </c:pt>
                <c:pt idx="362">
                  <c:v>0.21</c:v>
                </c:pt>
                <c:pt idx="366">
                  <c:v>0.03</c:v>
                </c:pt>
                <c:pt idx="369">
                  <c:v>0.11</c:v>
                </c:pt>
                <c:pt idx="372">
                  <c:v>0.06</c:v>
                </c:pt>
                <c:pt idx="376">
                  <c:v>0.04</c:v>
                </c:pt>
                <c:pt idx="379">
                  <c:v>0.04</c:v>
                </c:pt>
                <c:pt idx="382">
                  <c:v>0.01</c:v>
                </c:pt>
                <c:pt idx="386">
                  <c:v>0.22</c:v>
                </c:pt>
                <c:pt idx="389">
                  <c:v>0.12</c:v>
                </c:pt>
                <c:pt idx="392">
                  <c:v>0.18</c:v>
                </c:pt>
                <c:pt idx="396">
                  <c:v>0.2</c:v>
                </c:pt>
                <c:pt idx="399">
                  <c:v>0.26</c:v>
                </c:pt>
                <c:pt idx="402">
                  <c:v>0.23</c:v>
                </c:pt>
                <c:pt idx="406">
                  <c:v>0</c:v>
                </c:pt>
                <c:pt idx="409">
                  <c:v>0.1</c:v>
                </c:pt>
                <c:pt idx="412">
                  <c:v>0.06</c:v>
                </c:pt>
                <c:pt idx="416">
                  <c:v>7.0000000000000007E-2</c:v>
                </c:pt>
                <c:pt idx="418">
                  <c:v>0.05</c:v>
                </c:pt>
                <c:pt idx="421">
                  <c:v>0.02</c:v>
                </c:pt>
                <c:pt idx="425">
                  <c:v>0.02</c:v>
                </c:pt>
                <c:pt idx="428">
                  <c:v>0.12</c:v>
                </c:pt>
                <c:pt idx="431">
                  <c:v>0.08</c:v>
                </c:pt>
                <c:pt idx="435">
                  <c:v>0.01</c:v>
                </c:pt>
                <c:pt idx="438">
                  <c:v>0.28999999999999998</c:v>
                </c:pt>
                <c:pt idx="441">
                  <c:v>0.26</c:v>
                </c:pt>
                <c:pt idx="445">
                  <c:v>0.05</c:v>
                </c:pt>
                <c:pt idx="448">
                  <c:v>0.02</c:v>
                </c:pt>
                <c:pt idx="451">
                  <c:v>7.0000000000000007E-2</c:v>
                </c:pt>
                <c:pt idx="455">
                  <c:v>0.49</c:v>
                </c:pt>
                <c:pt idx="461">
                  <c:v>0</c:v>
                </c:pt>
                <c:pt idx="465">
                  <c:v>0.01</c:v>
                </c:pt>
                <c:pt idx="468">
                  <c:v>0.03</c:v>
                </c:pt>
                <c:pt idx="471">
                  <c:v>0.09</c:v>
                </c:pt>
                <c:pt idx="475">
                  <c:v>0</c:v>
                </c:pt>
                <c:pt idx="479">
                  <c:v>0.05</c:v>
                </c:pt>
                <c:pt idx="482">
                  <c:v>0.05</c:v>
                </c:pt>
                <c:pt idx="486">
                  <c:v>0.08</c:v>
                </c:pt>
                <c:pt idx="489">
                  <c:v>0.09</c:v>
                </c:pt>
                <c:pt idx="496">
                  <c:v>0.02</c:v>
                </c:pt>
                <c:pt idx="499">
                  <c:v>7.0000000000000007E-2</c:v>
                </c:pt>
                <c:pt idx="504">
                  <c:v>0.08</c:v>
                </c:pt>
                <c:pt idx="507">
                  <c:v>0.04</c:v>
                </c:pt>
                <c:pt idx="514">
                  <c:v>0.01</c:v>
                </c:pt>
                <c:pt idx="517">
                  <c:v>0.02</c:v>
                </c:pt>
                <c:pt idx="520">
                  <c:v>0.02</c:v>
                </c:pt>
                <c:pt idx="524">
                  <c:v>0.01</c:v>
                </c:pt>
                <c:pt idx="527">
                  <c:v>7.0000000000000007E-2</c:v>
                </c:pt>
                <c:pt idx="530">
                  <c:v>0.15</c:v>
                </c:pt>
                <c:pt idx="534">
                  <c:v>0.02</c:v>
                </c:pt>
                <c:pt idx="537">
                  <c:v>0.01</c:v>
                </c:pt>
                <c:pt idx="540">
                  <c:v>0.01</c:v>
                </c:pt>
                <c:pt idx="544">
                  <c:v>0.01</c:v>
                </c:pt>
                <c:pt idx="547">
                  <c:v>0.02</c:v>
                </c:pt>
                <c:pt idx="550">
                  <c:v>0.01</c:v>
                </c:pt>
                <c:pt idx="554">
                  <c:v>0.01</c:v>
                </c:pt>
                <c:pt idx="557">
                  <c:v>0.02</c:v>
                </c:pt>
                <c:pt idx="560">
                  <c:v>0.02</c:v>
                </c:pt>
                <c:pt idx="565">
                  <c:v>0.01</c:v>
                </c:pt>
                <c:pt idx="568">
                  <c:v>0.02</c:v>
                </c:pt>
                <c:pt idx="570">
                  <c:v>0.01</c:v>
                </c:pt>
                <c:pt idx="574">
                  <c:v>0.02</c:v>
                </c:pt>
                <c:pt idx="577">
                  <c:v>0.09</c:v>
                </c:pt>
                <c:pt idx="580">
                  <c:v>0.01</c:v>
                </c:pt>
                <c:pt idx="584">
                  <c:v>0.12</c:v>
                </c:pt>
                <c:pt idx="587">
                  <c:v>0.04</c:v>
                </c:pt>
                <c:pt idx="590">
                  <c:v>0.01</c:v>
                </c:pt>
                <c:pt idx="594">
                  <c:v>0.04</c:v>
                </c:pt>
                <c:pt idx="597">
                  <c:v>0.04</c:v>
                </c:pt>
                <c:pt idx="600">
                  <c:v>0.03</c:v>
                </c:pt>
                <c:pt idx="604">
                  <c:v>0.05</c:v>
                </c:pt>
                <c:pt idx="607">
                  <c:v>0.03</c:v>
                </c:pt>
                <c:pt idx="610">
                  <c:v>0.06</c:v>
                </c:pt>
                <c:pt idx="614">
                  <c:v>0.02</c:v>
                </c:pt>
                <c:pt idx="617">
                  <c:v>0.08</c:v>
                </c:pt>
                <c:pt idx="620">
                  <c:v>0.01</c:v>
                </c:pt>
                <c:pt idx="624">
                  <c:v>0.01</c:v>
                </c:pt>
                <c:pt idx="627">
                  <c:v>0.01</c:v>
                </c:pt>
                <c:pt idx="630">
                  <c:v>0.01</c:v>
                </c:pt>
                <c:pt idx="634">
                  <c:v>0.01</c:v>
                </c:pt>
                <c:pt idx="637">
                  <c:v>0.01</c:v>
                </c:pt>
                <c:pt idx="640">
                  <c:v>0.03</c:v>
                </c:pt>
                <c:pt idx="646">
                  <c:v>0.21</c:v>
                </c:pt>
                <c:pt idx="649">
                  <c:v>0.01</c:v>
                </c:pt>
                <c:pt idx="653">
                  <c:v>0.01</c:v>
                </c:pt>
                <c:pt idx="656">
                  <c:v>0.02</c:v>
                </c:pt>
                <c:pt idx="659">
                  <c:v>0.05</c:v>
                </c:pt>
                <c:pt idx="663">
                  <c:v>0.15</c:v>
                </c:pt>
                <c:pt idx="666">
                  <c:v>0.02</c:v>
                </c:pt>
                <c:pt idx="669">
                  <c:v>0.01</c:v>
                </c:pt>
                <c:pt idx="673">
                  <c:v>0.01</c:v>
                </c:pt>
                <c:pt idx="676">
                  <c:v>0.11</c:v>
                </c:pt>
                <c:pt idx="679">
                  <c:v>0.01</c:v>
                </c:pt>
                <c:pt idx="683">
                  <c:v>0.02</c:v>
                </c:pt>
                <c:pt idx="686">
                  <c:v>7.0000000000000007E-2</c:v>
                </c:pt>
                <c:pt idx="689">
                  <c:v>0.03</c:v>
                </c:pt>
                <c:pt idx="693">
                  <c:v>0.03</c:v>
                </c:pt>
                <c:pt idx="696">
                  <c:v>0.01</c:v>
                </c:pt>
                <c:pt idx="699">
                  <c:v>0.09</c:v>
                </c:pt>
                <c:pt idx="703">
                  <c:v>0.01</c:v>
                </c:pt>
                <c:pt idx="706">
                  <c:v>0.04</c:v>
                </c:pt>
                <c:pt idx="709">
                  <c:v>0.05</c:v>
                </c:pt>
                <c:pt idx="714">
                  <c:v>0.03</c:v>
                </c:pt>
                <c:pt idx="717">
                  <c:v>0.03</c:v>
                </c:pt>
                <c:pt idx="720">
                  <c:v>0.03</c:v>
                </c:pt>
                <c:pt idx="724">
                  <c:v>0</c:v>
                </c:pt>
                <c:pt idx="727">
                  <c:v>0.03</c:v>
                </c:pt>
                <c:pt idx="730">
                  <c:v>0.01</c:v>
                </c:pt>
                <c:pt idx="734">
                  <c:v>0.05</c:v>
                </c:pt>
                <c:pt idx="737">
                  <c:v>0.11</c:v>
                </c:pt>
                <c:pt idx="740">
                  <c:v>0.06</c:v>
                </c:pt>
                <c:pt idx="744">
                  <c:v>0.04</c:v>
                </c:pt>
                <c:pt idx="747">
                  <c:v>0.11</c:v>
                </c:pt>
                <c:pt idx="750">
                  <c:v>0.14000000000000001</c:v>
                </c:pt>
                <c:pt idx="754">
                  <c:v>0.01</c:v>
                </c:pt>
                <c:pt idx="757">
                  <c:v>0.09</c:v>
                </c:pt>
                <c:pt idx="761">
                  <c:v>0.02</c:v>
                </c:pt>
                <c:pt idx="764">
                  <c:v>0.11</c:v>
                </c:pt>
                <c:pt idx="767">
                  <c:v>7.0000000000000007E-2</c:v>
                </c:pt>
                <c:pt idx="771">
                  <c:v>0.06</c:v>
                </c:pt>
                <c:pt idx="774">
                  <c:v>0.08</c:v>
                </c:pt>
                <c:pt idx="777">
                  <c:v>0.09</c:v>
                </c:pt>
                <c:pt idx="781">
                  <c:v>0.01</c:v>
                </c:pt>
                <c:pt idx="784">
                  <c:v>0.13</c:v>
                </c:pt>
                <c:pt idx="787">
                  <c:v>0.15</c:v>
                </c:pt>
                <c:pt idx="791">
                  <c:v>0.14000000000000001</c:v>
                </c:pt>
                <c:pt idx="794">
                  <c:v>7.0000000000000007E-2</c:v>
                </c:pt>
                <c:pt idx="797">
                  <c:v>0.12</c:v>
                </c:pt>
                <c:pt idx="801">
                  <c:v>0.13</c:v>
                </c:pt>
                <c:pt idx="804">
                  <c:v>0.6</c:v>
                </c:pt>
                <c:pt idx="807">
                  <c:v>0.06</c:v>
                </c:pt>
                <c:pt idx="811">
                  <c:v>0.3</c:v>
                </c:pt>
                <c:pt idx="814">
                  <c:v>0.17</c:v>
                </c:pt>
                <c:pt idx="817">
                  <c:v>0.04</c:v>
                </c:pt>
                <c:pt idx="821">
                  <c:v>0.1</c:v>
                </c:pt>
                <c:pt idx="824">
                  <c:v>0.09</c:v>
                </c:pt>
                <c:pt idx="827">
                  <c:v>0.06</c:v>
                </c:pt>
                <c:pt idx="831">
                  <c:v>0.04</c:v>
                </c:pt>
                <c:pt idx="834">
                  <c:v>0.05</c:v>
                </c:pt>
                <c:pt idx="837">
                  <c:v>0.13</c:v>
                </c:pt>
                <c:pt idx="841">
                  <c:v>0.17</c:v>
                </c:pt>
                <c:pt idx="844">
                  <c:v>0.15</c:v>
                </c:pt>
                <c:pt idx="847">
                  <c:v>0.14000000000000001</c:v>
                </c:pt>
                <c:pt idx="851">
                  <c:v>0.04</c:v>
                </c:pt>
                <c:pt idx="854">
                  <c:v>0.1</c:v>
                </c:pt>
                <c:pt idx="857">
                  <c:v>0.01</c:v>
                </c:pt>
                <c:pt idx="862">
                  <c:v>7.0000000000000007E-2</c:v>
                </c:pt>
                <c:pt idx="865">
                  <c:v>7.0000000000000007E-2</c:v>
                </c:pt>
                <c:pt idx="868">
                  <c:v>0.04</c:v>
                </c:pt>
                <c:pt idx="872">
                  <c:v>0.04</c:v>
                </c:pt>
                <c:pt idx="875">
                  <c:v>7.0000000000000007E-2</c:v>
                </c:pt>
                <c:pt idx="878">
                  <c:v>0.11</c:v>
                </c:pt>
                <c:pt idx="882">
                  <c:v>7.0000000000000007E-2</c:v>
                </c:pt>
                <c:pt idx="885">
                  <c:v>0.04</c:v>
                </c:pt>
                <c:pt idx="888">
                  <c:v>0.04</c:v>
                </c:pt>
                <c:pt idx="892">
                  <c:v>0.04</c:v>
                </c:pt>
                <c:pt idx="895">
                  <c:v>7.0000000000000007E-2</c:v>
                </c:pt>
                <c:pt idx="898">
                  <c:v>0.05</c:v>
                </c:pt>
                <c:pt idx="902">
                  <c:v>0.05</c:v>
                </c:pt>
                <c:pt idx="905">
                  <c:v>0.05</c:v>
                </c:pt>
                <c:pt idx="908">
                  <c:v>0.1</c:v>
                </c:pt>
                <c:pt idx="912">
                  <c:v>0.02</c:v>
                </c:pt>
                <c:pt idx="915">
                  <c:v>0.03</c:v>
                </c:pt>
                <c:pt idx="918">
                  <c:v>0.13</c:v>
                </c:pt>
                <c:pt idx="922">
                  <c:v>0.1</c:v>
                </c:pt>
                <c:pt idx="925">
                  <c:v>0.09</c:v>
                </c:pt>
                <c:pt idx="928">
                  <c:v>0.04</c:v>
                </c:pt>
                <c:pt idx="932">
                  <c:v>0.08</c:v>
                </c:pt>
                <c:pt idx="935">
                  <c:v>0.24</c:v>
                </c:pt>
                <c:pt idx="938">
                  <c:v>0.05</c:v>
                </c:pt>
                <c:pt idx="942">
                  <c:v>0.15</c:v>
                </c:pt>
                <c:pt idx="945">
                  <c:v>0.3</c:v>
                </c:pt>
                <c:pt idx="948">
                  <c:v>0.09</c:v>
                </c:pt>
                <c:pt idx="952">
                  <c:v>0.03</c:v>
                </c:pt>
                <c:pt idx="955">
                  <c:v>0.04</c:v>
                </c:pt>
                <c:pt idx="958">
                  <c:v>0.1</c:v>
                </c:pt>
                <c:pt idx="962">
                  <c:v>0.16</c:v>
                </c:pt>
                <c:pt idx="965">
                  <c:v>0.12</c:v>
                </c:pt>
                <c:pt idx="968">
                  <c:v>0.17</c:v>
                </c:pt>
                <c:pt idx="971">
                  <c:v>0.01</c:v>
                </c:pt>
                <c:pt idx="975">
                  <c:v>0.02</c:v>
                </c:pt>
                <c:pt idx="979">
                  <c:v>7.0000000000000007E-2</c:v>
                </c:pt>
                <c:pt idx="983">
                  <c:v>0.08</c:v>
                </c:pt>
                <c:pt idx="986">
                  <c:v>0.13</c:v>
                </c:pt>
                <c:pt idx="989">
                  <c:v>0.08</c:v>
                </c:pt>
                <c:pt idx="993">
                  <c:v>0.02</c:v>
                </c:pt>
                <c:pt idx="996">
                  <c:v>0.08</c:v>
                </c:pt>
                <c:pt idx="999">
                  <c:v>0.09</c:v>
                </c:pt>
                <c:pt idx="1003">
                  <c:v>0.1</c:v>
                </c:pt>
                <c:pt idx="1006">
                  <c:v>0.1</c:v>
                </c:pt>
                <c:pt idx="1009">
                  <c:v>0.11</c:v>
                </c:pt>
                <c:pt idx="1013">
                  <c:v>7.0000000000000007E-2</c:v>
                </c:pt>
                <c:pt idx="1016">
                  <c:v>0.18</c:v>
                </c:pt>
                <c:pt idx="1019">
                  <c:v>7.0000000000000007E-2</c:v>
                </c:pt>
                <c:pt idx="1023">
                  <c:v>0.01</c:v>
                </c:pt>
                <c:pt idx="1026">
                  <c:v>0.16</c:v>
                </c:pt>
                <c:pt idx="1029">
                  <c:v>0.06</c:v>
                </c:pt>
                <c:pt idx="1033">
                  <c:v>0.11</c:v>
                </c:pt>
                <c:pt idx="1036">
                  <c:v>0.14000000000000001</c:v>
                </c:pt>
                <c:pt idx="1039">
                  <c:v>0.08</c:v>
                </c:pt>
                <c:pt idx="1043">
                  <c:v>0.15</c:v>
                </c:pt>
                <c:pt idx="1046">
                  <c:v>0.12</c:v>
                </c:pt>
                <c:pt idx="1049">
                  <c:v>0.04</c:v>
                </c:pt>
                <c:pt idx="1053">
                  <c:v>0.05</c:v>
                </c:pt>
                <c:pt idx="1056">
                  <c:v>0.04</c:v>
                </c:pt>
                <c:pt idx="1059">
                  <c:v>0.1</c:v>
                </c:pt>
                <c:pt idx="1063">
                  <c:v>0.05</c:v>
                </c:pt>
                <c:pt idx="1066">
                  <c:v>7.0000000000000007E-2</c:v>
                </c:pt>
                <c:pt idx="1069">
                  <c:v>0.13</c:v>
                </c:pt>
                <c:pt idx="1073">
                  <c:v>0.03</c:v>
                </c:pt>
                <c:pt idx="1076">
                  <c:v>0.18</c:v>
                </c:pt>
                <c:pt idx="1079">
                  <c:v>0.02</c:v>
                </c:pt>
                <c:pt idx="1083">
                  <c:v>7.0000000000000007E-2</c:v>
                </c:pt>
                <c:pt idx="1086">
                  <c:v>0.04</c:v>
                </c:pt>
                <c:pt idx="1089">
                  <c:v>0.12</c:v>
                </c:pt>
                <c:pt idx="1093">
                  <c:v>0.08</c:v>
                </c:pt>
                <c:pt idx="1096">
                  <c:v>0.04</c:v>
                </c:pt>
                <c:pt idx="1099">
                  <c:v>0.05</c:v>
                </c:pt>
                <c:pt idx="1103">
                  <c:v>0</c:v>
                </c:pt>
                <c:pt idx="1106">
                  <c:v>0.05</c:v>
                </c:pt>
                <c:pt idx="1109">
                  <c:v>0.01</c:v>
                </c:pt>
                <c:pt idx="1113">
                  <c:v>0.12</c:v>
                </c:pt>
                <c:pt idx="1116">
                  <c:v>0.09</c:v>
                </c:pt>
                <c:pt idx="1119">
                  <c:v>0.06</c:v>
                </c:pt>
                <c:pt idx="1123">
                  <c:v>0.04</c:v>
                </c:pt>
                <c:pt idx="1126">
                  <c:v>0.06</c:v>
                </c:pt>
                <c:pt idx="1129">
                  <c:v>7.0000000000000007E-2</c:v>
                </c:pt>
                <c:pt idx="1133">
                  <c:v>7.0000000000000007E-2</c:v>
                </c:pt>
                <c:pt idx="1136">
                  <c:v>0.03</c:v>
                </c:pt>
                <c:pt idx="1139">
                  <c:v>0.14000000000000001</c:v>
                </c:pt>
                <c:pt idx="1143">
                  <c:v>0.11</c:v>
                </c:pt>
                <c:pt idx="1146">
                  <c:v>0.1</c:v>
                </c:pt>
                <c:pt idx="1148">
                  <c:v>0.1</c:v>
                </c:pt>
                <c:pt idx="1150">
                  <c:v>0.22</c:v>
                </c:pt>
                <c:pt idx="1152">
                  <c:v>0.06</c:v>
                </c:pt>
                <c:pt idx="1154">
                  <c:v>0.1</c:v>
                </c:pt>
                <c:pt idx="1156">
                  <c:v>0.05</c:v>
                </c:pt>
                <c:pt idx="1158">
                  <c:v>0.03</c:v>
                </c:pt>
                <c:pt idx="1160">
                  <c:v>0.04</c:v>
                </c:pt>
                <c:pt idx="1162">
                  <c:v>7.0000000000000007E-2</c:v>
                </c:pt>
                <c:pt idx="1164">
                  <c:v>7.0000000000000007E-2</c:v>
                </c:pt>
                <c:pt idx="1166">
                  <c:v>0.05</c:v>
                </c:pt>
                <c:pt idx="1168">
                  <c:v>0.13</c:v>
                </c:pt>
                <c:pt idx="1170">
                  <c:v>0.08</c:v>
                </c:pt>
                <c:pt idx="1172">
                  <c:v>0.05</c:v>
                </c:pt>
                <c:pt idx="1174">
                  <c:v>0.05</c:v>
                </c:pt>
                <c:pt idx="1176">
                  <c:v>7.0000000000000007E-2</c:v>
                </c:pt>
                <c:pt idx="1178">
                  <c:v>7.0000000000000007E-2</c:v>
                </c:pt>
                <c:pt idx="1180">
                  <c:v>7.0000000000000007E-2</c:v>
                </c:pt>
                <c:pt idx="1182">
                  <c:v>0.04</c:v>
                </c:pt>
                <c:pt idx="1184">
                  <c:v>0.03</c:v>
                </c:pt>
                <c:pt idx="1186">
                  <c:v>0.05</c:v>
                </c:pt>
                <c:pt idx="1188">
                  <c:v>0.04</c:v>
                </c:pt>
                <c:pt idx="1190">
                  <c:v>0.04</c:v>
                </c:pt>
                <c:pt idx="1192">
                  <c:v>0.1</c:v>
                </c:pt>
                <c:pt idx="1194">
                  <c:v>0.08</c:v>
                </c:pt>
                <c:pt idx="1196">
                  <c:v>7.0000000000000007E-2</c:v>
                </c:pt>
                <c:pt idx="1198">
                  <c:v>0.06</c:v>
                </c:pt>
                <c:pt idx="1200">
                  <c:v>0.01</c:v>
                </c:pt>
                <c:pt idx="1202">
                  <c:v>0.05</c:v>
                </c:pt>
                <c:pt idx="1204">
                  <c:v>0.03</c:v>
                </c:pt>
                <c:pt idx="1207">
                  <c:v>0.14000000000000001</c:v>
                </c:pt>
                <c:pt idx="1209">
                  <c:v>0.13</c:v>
                </c:pt>
                <c:pt idx="1211">
                  <c:v>0.05</c:v>
                </c:pt>
                <c:pt idx="1213">
                  <c:v>0.11</c:v>
                </c:pt>
                <c:pt idx="1215">
                  <c:v>0.08</c:v>
                </c:pt>
                <c:pt idx="1217">
                  <c:v>0.43</c:v>
                </c:pt>
                <c:pt idx="1219">
                  <c:v>0.13</c:v>
                </c:pt>
                <c:pt idx="1221">
                  <c:v>0.05</c:v>
                </c:pt>
                <c:pt idx="1223">
                  <c:v>0.02</c:v>
                </c:pt>
                <c:pt idx="1226">
                  <c:v>0.03</c:v>
                </c:pt>
                <c:pt idx="1227">
                  <c:v>0.02</c:v>
                </c:pt>
                <c:pt idx="1229">
                  <c:v>0.06</c:v>
                </c:pt>
                <c:pt idx="1231">
                  <c:v>0.03</c:v>
                </c:pt>
                <c:pt idx="1233">
                  <c:v>0.09</c:v>
                </c:pt>
                <c:pt idx="1234">
                  <c:v>0.04</c:v>
                </c:pt>
                <c:pt idx="1235">
                  <c:v>0.04</c:v>
                </c:pt>
                <c:pt idx="1237">
                  <c:v>0.05</c:v>
                </c:pt>
                <c:pt idx="1239">
                  <c:v>0.06</c:v>
                </c:pt>
                <c:pt idx="1241">
                  <c:v>0.09</c:v>
                </c:pt>
                <c:pt idx="1243">
                  <c:v>7.0000000000000007E-2</c:v>
                </c:pt>
                <c:pt idx="1245">
                  <c:v>0.12</c:v>
                </c:pt>
                <c:pt idx="1247">
                  <c:v>0.04</c:v>
                </c:pt>
                <c:pt idx="1249">
                  <c:v>0.12</c:v>
                </c:pt>
                <c:pt idx="1251">
                  <c:v>0.02</c:v>
                </c:pt>
                <c:pt idx="1253">
                  <c:v>0.08</c:v>
                </c:pt>
                <c:pt idx="1255">
                  <c:v>0.08</c:v>
                </c:pt>
                <c:pt idx="1257">
                  <c:v>0.06</c:v>
                </c:pt>
                <c:pt idx="1259">
                  <c:v>7.0000000000000007E-2</c:v>
                </c:pt>
                <c:pt idx="1261">
                  <c:v>0.05</c:v>
                </c:pt>
                <c:pt idx="1263">
                  <c:v>0.18</c:v>
                </c:pt>
                <c:pt idx="1265">
                  <c:v>0.05</c:v>
                </c:pt>
                <c:pt idx="1267">
                  <c:v>0.08</c:v>
                </c:pt>
                <c:pt idx="1269">
                  <c:v>0.01</c:v>
                </c:pt>
                <c:pt idx="1271">
                  <c:v>0.08</c:v>
                </c:pt>
                <c:pt idx="1273">
                  <c:v>0.04</c:v>
                </c:pt>
                <c:pt idx="1275">
                  <c:v>0.05</c:v>
                </c:pt>
                <c:pt idx="1277">
                  <c:v>0.01</c:v>
                </c:pt>
                <c:pt idx="1279">
                  <c:v>0.02</c:v>
                </c:pt>
                <c:pt idx="1281">
                  <c:v>0.12</c:v>
                </c:pt>
                <c:pt idx="1284">
                  <c:v>0.08</c:v>
                </c:pt>
                <c:pt idx="1286">
                  <c:v>0.04</c:v>
                </c:pt>
                <c:pt idx="1288">
                  <c:v>0.02</c:v>
                </c:pt>
                <c:pt idx="1290">
                  <c:v>7.0000000000000007E-2</c:v>
                </c:pt>
                <c:pt idx="1292">
                  <c:v>0.06</c:v>
                </c:pt>
                <c:pt idx="1294">
                  <c:v>0.04</c:v>
                </c:pt>
                <c:pt idx="1296">
                  <c:v>0.06</c:v>
                </c:pt>
                <c:pt idx="1298">
                  <c:v>0.03</c:v>
                </c:pt>
                <c:pt idx="1300">
                  <c:v>7.0000000000000007E-2</c:v>
                </c:pt>
                <c:pt idx="1302">
                  <c:v>7.0000000000000007E-2</c:v>
                </c:pt>
                <c:pt idx="1303">
                  <c:v>0.11</c:v>
                </c:pt>
                <c:pt idx="1306">
                  <c:v>0.01</c:v>
                </c:pt>
                <c:pt idx="1308">
                  <c:v>0.04</c:v>
                </c:pt>
                <c:pt idx="1310">
                  <c:v>0.04</c:v>
                </c:pt>
                <c:pt idx="1312">
                  <c:v>0.04</c:v>
                </c:pt>
                <c:pt idx="1314">
                  <c:v>0.05</c:v>
                </c:pt>
                <c:pt idx="1317">
                  <c:v>0.04</c:v>
                </c:pt>
                <c:pt idx="1319">
                  <c:v>0.04</c:v>
                </c:pt>
                <c:pt idx="1321">
                  <c:v>0.06</c:v>
                </c:pt>
                <c:pt idx="1323">
                  <c:v>0.08</c:v>
                </c:pt>
                <c:pt idx="1325">
                  <c:v>0.08</c:v>
                </c:pt>
                <c:pt idx="1327">
                  <c:v>0.05</c:v>
                </c:pt>
                <c:pt idx="1329">
                  <c:v>0.04</c:v>
                </c:pt>
                <c:pt idx="1331">
                  <c:v>0.02</c:v>
                </c:pt>
                <c:pt idx="1333">
                  <c:v>0.01</c:v>
                </c:pt>
                <c:pt idx="1335">
                  <c:v>0.02</c:v>
                </c:pt>
                <c:pt idx="1337">
                  <c:v>0.02</c:v>
                </c:pt>
                <c:pt idx="1339">
                  <c:v>0.05</c:v>
                </c:pt>
                <c:pt idx="1341">
                  <c:v>0.08</c:v>
                </c:pt>
                <c:pt idx="1343">
                  <c:v>0.06</c:v>
                </c:pt>
                <c:pt idx="1345">
                  <c:v>0.08</c:v>
                </c:pt>
                <c:pt idx="1347">
                  <c:v>0.02</c:v>
                </c:pt>
                <c:pt idx="1349">
                  <c:v>0.03</c:v>
                </c:pt>
                <c:pt idx="1351">
                  <c:v>0.02</c:v>
                </c:pt>
                <c:pt idx="1353">
                  <c:v>0.04</c:v>
                </c:pt>
                <c:pt idx="1355">
                  <c:v>0.04</c:v>
                </c:pt>
                <c:pt idx="1356">
                  <c:v>0.03</c:v>
                </c:pt>
                <c:pt idx="1358">
                  <c:v>0.04</c:v>
                </c:pt>
                <c:pt idx="1360">
                  <c:v>0.09</c:v>
                </c:pt>
                <c:pt idx="1361">
                  <c:v>0.04</c:v>
                </c:pt>
                <c:pt idx="1363">
                  <c:v>0.04</c:v>
                </c:pt>
                <c:pt idx="1365">
                  <c:v>0.03</c:v>
                </c:pt>
                <c:pt idx="1367">
                  <c:v>0.02</c:v>
                </c:pt>
                <c:pt idx="1369">
                  <c:v>0.02</c:v>
                </c:pt>
                <c:pt idx="1371">
                  <c:v>7.0000000000000007E-2</c:v>
                </c:pt>
                <c:pt idx="1373">
                  <c:v>0.03</c:v>
                </c:pt>
                <c:pt idx="1375">
                  <c:v>0.09</c:v>
                </c:pt>
                <c:pt idx="1377">
                  <c:v>0.01</c:v>
                </c:pt>
                <c:pt idx="1379">
                  <c:v>0.02</c:v>
                </c:pt>
                <c:pt idx="1381">
                  <c:v>0.03</c:v>
                </c:pt>
                <c:pt idx="1384">
                  <c:v>0.02</c:v>
                </c:pt>
                <c:pt idx="1386">
                  <c:v>0.03</c:v>
                </c:pt>
                <c:pt idx="1388">
                  <c:v>0.04</c:v>
                </c:pt>
                <c:pt idx="1391">
                  <c:v>0.02</c:v>
                </c:pt>
                <c:pt idx="1393">
                  <c:v>0.03</c:v>
                </c:pt>
                <c:pt idx="1395">
                  <c:v>0.04</c:v>
                </c:pt>
                <c:pt idx="1397">
                  <c:v>0.02</c:v>
                </c:pt>
                <c:pt idx="1399">
                  <c:v>0.02</c:v>
                </c:pt>
                <c:pt idx="1401">
                  <c:v>0.02</c:v>
                </c:pt>
                <c:pt idx="1403">
                  <c:v>0.01</c:v>
                </c:pt>
                <c:pt idx="1405">
                  <c:v>0.03</c:v>
                </c:pt>
                <c:pt idx="1407">
                  <c:v>0.01</c:v>
                </c:pt>
                <c:pt idx="1409">
                  <c:v>0.01</c:v>
                </c:pt>
                <c:pt idx="1411">
                  <c:v>0.02</c:v>
                </c:pt>
                <c:pt idx="1413">
                  <c:v>0.01</c:v>
                </c:pt>
                <c:pt idx="1415">
                  <c:v>0.02</c:v>
                </c:pt>
                <c:pt idx="1417">
                  <c:v>0.01</c:v>
                </c:pt>
                <c:pt idx="1419">
                  <c:v>0.02</c:v>
                </c:pt>
                <c:pt idx="1421">
                  <c:v>0.02</c:v>
                </c:pt>
                <c:pt idx="1423">
                  <c:v>0.02</c:v>
                </c:pt>
                <c:pt idx="1425">
                  <c:v>0.02</c:v>
                </c:pt>
                <c:pt idx="1427">
                  <c:v>0.21</c:v>
                </c:pt>
                <c:pt idx="1429">
                  <c:v>0.03</c:v>
                </c:pt>
                <c:pt idx="1431">
                  <c:v>0.01</c:v>
                </c:pt>
                <c:pt idx="1432">
                  <c:v>0.1</c:v>
                </c:pt>
                <c:pt idx="1434">
                  <c:v>0.01</c:v>
                </c:pt>
                <c:pt idx="1436">
                  <c:v>0.01</c:v>
                </c:pt>
                <c:pt idx="1438">
                  <c:v>0.02</c:v>
                </c:pt>
                <c:pt idx="1440">
                  <c:v>0.02</c:v>
                </c:pt>
                <c:pt idx="1443">
                  <c:v>0.01</c:v>
                </c:pt>
                <c:pt idx="1445">
                  <c:v>0.01</c:v>
                </c:pt>
                <c:pt idx="1447">
                  <c:v>0.02</c:v>
                </c:pt>
                <c:pt idx="1449">
                  <c:v>0.03</c:v>
                </c:pt>
                <c:pt idx="1451">
                  <c:v>0.04</c:v>
                </c:pt>
                <c:pt idx="1453">
                  <c:v>0.04</c:v>
                </c:pt>
                <c:pt idx="1455">
                  <c:v>0.03</c:v>
                </c:pt>
                <c:pt idx="1457">
                  <c:v>7.0000000000000007E-2</c:v>
                </c:pt>
                <c:pt idx="1459">
                  <c:v>0.03</c:v>
                </c:pt>
                <c:pt idx="1461">
                  <c:v>0.03</c:v>
                </c:pt>
                <c:pt idx="1463">
                  <c:v>0.01</c:v>
                </c:pt>
                <c:pt idx="1465">
                  <c:v>0.03</c:v>
                </c:pt>
                <c:pt idx="1467">
                  <c:v>0.04</c:v>
                </c:pt>
                <c:pt idx="1470">
                  <c:v>0.01</c:v>
                </c:pt>
                <c:pt idx="1472">
                  <c:v>0.03</c:v>
                </c:pt>
                <c:pt idx="1474">
                  <c:v>0.04</c:v>
                </c:pt>
                <c:pt idx="1476">
                  <c:v>0.02</c:v>
                </c:pt>
                <c:pt idx="1478">
                  <c:v>0.03</c:v>
                </c:pt>
                <c:pt idx="1480">
                  <c:v>0.03</c:v>
                </c:pt>
                <c:pt idx="1482">
                  <c:v>0.02</c:v>
                </c:pt>
                <c:pt idx="1484">
                  <c:v>0.01</c:v>
                </c:pt>
                <c:pt idx="1486">
                  <c:v>0.03</c:v>
                </c:pt>
                <c:pt idx="1488">
                  <c:v>0.02</c:v>
                </c:pt>
                <c:pt idx="1490">
                  <c:v>0.03</c:v>
                </c:pt>
                <c:pt idx="1493">
                  <c:v>0.03</c:v>
                </c:pt>
                <c:pt idx="1495">
                  <c:v>0.08</c:v>
                </c:pt>
                <c:pt idx="1497">
                  <c:v>0.06</c:v>
                </c:pt>
                <c:pt idx="1499">
                  <c:v>0.06</c:v>
                </c:pt>
                <c:pt idx="1501">
                  <c:v>0.03</c:v>
                </c:pt>
                <c:pt idx="1503">
                  <c:v>0.11</c:v>
                </c:pt>
                <c:pt idx="1505">
                  <c:v>0.04</c:v>
                </c:pt>
                <c:pt idx="1507">
                  <c:v>0.02</c:v>
                </c:pt>
                <c:pt idx="1509">
                  <c:v>0.02</c:v>
                </c:pt>
                <c:pt idx="1511">
                  <c:v>0.03</c:v>
                </c:pt>
                <c:pt idx="1513">
                  <c:v>0.04</c:v>
                </c:pt>
                <c:pt idx="1515">
                  <c:v>0.02</c:v>
                </c:pt>
                <c:pt idx="1517">
                  <c:v>0.03</c:v>
                </c:pt>
                <c:pt idx="1519">
                  <c:v>0.03</c:v>
                </c:pt>
                <c:pt idx="1521">
                  <c:v>0.03</c:v>
                </c:pt>
                <c:pt idx="1523">
                  <c:v>0.04</c:v>
                </c:pt>
                <c:pt idx="1525">
                  <c:v>0.02</c:v>
                </c:pt>
                <c:pt idx="1527">
                  <c:v>0.09</c:v>
                </c:pt>
                <c:pt idx="1529">
                  <c:v>0.11</c:v>
                </c:pt>
                <c:pt idx="1531">
                  <c:v>0.25</c:v>
                </c:pt>
                <c:pt idx="1533">
                  <c:v>0.08</c:v>
                </c:pt>
                <c:pt idx="1535">
                  <c:v>0.33</c:v>
                </c:pt>
                <c:pt idx="1537">
                  <c:v>0.22</c:v>
                </c:pt>
                <c:pt idx="1539">
                  <c:v>0.06</c:v>
                </c:pt>
                <c:pt idx="1541">
                  <c:v>0.03</c:v>
                </c:pt>
                <c:pt idx="1543">
                  <c:v>0.03</c:v>
                </c:pt>
                <c:pt idx="1545">
                  <c:v>0.05</c:v>
                </c:pt>
                <c:pt idx="1546">
                  <c:v>0.12</c:v>
                </c:pt>
                <c:pt idx="1548">
                  <c:v>0.13</c:v>
                </c:pt>
                <c:pt idx="1550">
                  <c:v>0.03</c:v>
                </c:pt>
                <c:pt idx="1553">
                  <c:v>0.09</c:v>
                </c:pt>
                <c:pt idx="1555">
                  <c:v>0.02</c:v>
                </c:pt>
                <c:pt idx="1557">
                  <c:v>0.04</c:v>
                </c:pt>
                <c:pt idx="1559">
                  <c:v>0.08</c:v>
                </c:pt>
                <c:pt idx="1561">
                  <c:v>0.05</c:v>
                </c:pt>
                <c:pt idx="1563">
                  <c:v>0.17</c:v>
                </c:pt>
                <c:pt idx="1565">
                  <c:v>0.13</c:v>
                </c:pt>
                <c:pt idx="1567">
                  <c:v>7.0000000000000007E-2</c:v>
                </c:pt>
                <c:pt idx="1569">
                  <c:v>0.06</c:v>
                </c:pt>
                <c:pt idx="1571">
                  <c:v>0.1</c:v>
                </c:pt>
                <c:pt idx="1573">
                  <c:v>0.06</c:v>
                </c:pt>
                <c:pt idx="1576">
                  <c:v>7.0000000000000007E-2</c:v>
                </c:pt>
                <c:pt idx="1578">
                  <c:v>7.0000000000000007E-2</c:v>
                </c:pt>
                <c:pt idx="1580">
                  <c:v>0.06</c:v>
                </c:pt>
                <c:pt idx="1582">
                  <c:v>0.05</c:v>
                </c:pt>
                <c:pt idx="1584">
                  <c:v>0.06</c:v>
                </c:pt>
                <c:pt idx="1586">
                  <c:v>0.16</c:v>
                </c:pt>
                <c:pt idx="1588">
                  <c:v>0.03</c:v>
                </c:pt>
                <c:pt idx="1590">
                  <c:v>0.04</c:v>
                </c:pt>
                <c:pt idx="1592">
                  <c:v>0.03</c:v>
                </c:pt>
                <c:pt idx="1594">
                  <c:v>0.05</c:v>
                </c:pt>
                <c:pt idx="1596">
                  <c:v>0.05</c:v>
                </c:pt>
                <c:pt idx="1598">
                  <c:v>0.01</c:v>
                </c:pt>
                <c:pt idx="1600">
                  <c:v>0.01</c:v>
                </c:pt>
                <c:pt idx="1602">
                  <c:v>0.08</c:v>
                </c:pt>
                <c:pt idx="1604">
                  <c:v>0.04</c:v>
                </c:pt>
                <c:pt idx="1606">
                  <c:v>0.05</c:v>
                </c:pt>
                <c:pt idx="1608">
                  <c:v>0.06</c:v>
                </c:pt>
                <c:pt idx="1610">
                  <c:v>0.06</c:v>
                </c:pt>
                <c:pt idx="1612">
                  <c:v>7.0000000000000007E-2</c:v>
                </c:pt>
                <c:pt idx="1614">
                  <c:v>0.05</c:v>
                </c:pt>
                <c:pt idx="1616">
                  <c:v>0.03</c:v>
                </c:pt>
                <c:pt idx="1618">
                  <c:v>0.04</c:v>
                </c:pt>
                <c:pt idx="1620">
                  <c:v>7.0000000000000007E-2</c:v>
                </c:pt>
                <c:pt idx="1622">
                  <c:v>0.02</c:v>
                </c:pt>
                <c:pt idx="1625">
                  <c:v>0.03</c:v>
                </c:pt>
                <c:pt idx="1627">
                  <c:v>0.13</c:v>
                </c:pt>
                <c:pt idx="1629">
                  <c:v>0.05</c:v>
                </c:pt>
                <c:pt idx="1631">
                  <c:v>0.08</c:v>
                </c:pt>
                <c:pt idx="1633">
                  <c:v>0.08</c:v>
                </c:pt>
                <c:pt idx="1635">
                  <c:v>0.03</c:v>
                </c:pt>
                <c:pt idx="1637">
                  <c:v>0.03</c:v>
                </c:pt>
                <c:pt idx="1639">
                  <c:v>0.04</c:v>
                </c:pt>
                <c:pt idx="1641">
                  <c:v>0.11</c:v>
                </c:pt>
                <c:pt idx="1643">
                  <c:v>0.02</c:v>
                </c:pt>
                <c:pt idx="1645">
                  <c:v>0.09</c:v>
                </c:pt>
                <c:pt idx="1647">
                  <c:v>0.12</c:v>
                </c:pt>
                <c:pt idx="1649">
                  <c:v>0.03</c:v>
                </c:pt>
                <c:pt idx="1651">
                  <c:v>0.04</c:v>
                </c:pt>
                <c:pt idx="1653">
                  <c:v>0.01</c:v>
                </c:pt>
                <c:pt idx="1655">
                  <c:v>0.04</c:v>
                </c:pt>
                <c:pt idx="1657">
                  <c:v>0.02</c:v>
                </c:pt>
                <c:pt idx="1659">
                  <c:v>0.03</c:v>
                </c:pt>
                <c:pt idx="1661">
                  <c:v>0.04</c:v>
                </c:pt>
                <c:pt idx="1663">
                  <c:v>0.04</c:v>
                </c:pt>
                <c:pt idx="1665">
                  <c:v>0.03</c:v>
                </c:pt>
                <c:pt idx="1667">
                  <c:v>0.08</c:v>
                </c:pt>
                <c:pt idx="1669">
                  <c:v>0.18</c:v>
                </c:pt>
                <c:pt idx="1671">
                  <c:v>0.05</c:v>
                </c:pt>
                <c:pt idx="1673">
                  <c:v>0.03</c:v>
                </c:pt>
                <c:pt idx="1675">
                  <c:v>0.02</c:v>
                </c:pt>
                <c:pt idx="1677">
                  <c:v>0.09</c:v>
                </c:pt>
                <c:pt idx="1679">
                  <c:v>0.02</c:v>
                </c:pt>
                <c:pt idx="1681">
                  <c:v>0.15</c:v>
                </c:pt>
                <c:pt idx="1683">
                  <c:v>0.21</c:v>
                </c:pt>
                <c:pt idx="1685">
                  <c:v>0.23</c:v>
                </c:pt>
                <c:pt idx="1687">
                  <c:v>0.14000000000000001</c:v>
                </c:pt>
                <c:pt idx="1688">
                  <c:v>0.12</c:v>
                </c:pt>
                <c:pt idx="1690">
                  <c:v>0.12</c:v>
                </c:pt>
                <c:pt idx="1692">
                  <c:v>0.02</c:v>
                </c:pt>
                <c:pt idx="1694">
                  <c:v>0.09</c:v>
                </c:pt>
                <c:pt idx="1696">
                  <c:v>0.05</c:v>
                </c:pt>
                <c:pt idx="1698">
                  <c:v>0.15</c:v>
                </c:pt>
                <c:pt idx="1700">
                  <c:v>0.37</c:v>
                </c:pt>
                <c:pt idx="1702">
                  <c:v>7.0000000000000007E-2</c:v>
                </c:pt>
                <c:pt idx="1704">
                  <c:v>0.33</c:v>
                </c:pt>
                <c:pt idx="1706">
                  <c:v>0.06</c:v>
                </c:pt>
                <c:pt idx="1708">
                  <c:v>0.02</c:v>
                </c:pt>
                <c:pt idx="1710">
                  <c:v>0.1</c:v>
                </c:pt>
                <c:pt idx="1712">
                  <c:v>0.03</c:v>
                </c:pt>
                <c:pt idx="1714">
                  <c:v>0.06</c:v>
                </c:pt>
                <c:pt idx="1716">
                  <c:v>7.0000000000000007E-2</c:v>
                </c:pt>
                <c:pt idx="1718">
                  <c:v>0.03</c:v>
                </c:pt>
                <c:pt idx="1720">
                  <c:v>0.08</c:v>
                </c:pt>
                <c:pt idx="1721">
                  <c:v>0.03</c:v>
                </c:pt>
                <c:pt idx="1723">
                  <c:v>0.08</c:v>
                </c:pt>
                <c:pt idx="1725">
                  <c:v>0.06</c:v>
                </c:pt>
                <c:pt idx="1728">
                  <c:v>0.12</c:v>
                </c:pt>
                <c:pt idx="1730">
                  <c:v>0.04</c:v>
                </c:pt>
                <c:pt idx="1732">
                  <c:v>0.02</c:v>
                </c:pt>
                <c:pt idx="1734">
                  <c:v>0.24</c:v>
                </c:pt>
                <c:pt idx="1736">
                  <c:v>7.0000000000000007E-2</c:v>
                </c:pt>
                <c:pt idx="1738">
                  <c:v>7.0000000000000007E-2</c:v>
                </c:pt>
                <c:pt idx="1740">
                  <c:v>0.12</c:v>
                </c:pt>
                <c:pt idx="1742">
                  <c:v>0.15</c:v>
                </c:pt>
                <c:pt idx="1744">
                  <c:v>0.02</c:v>
                </c:pt>
                <c:pt idx="1746">
                  <c:v>0.02</c:v>
                </c:pt>
                <c:pt idx="1748">
                  <c:v>0.08</c:v>
                </c:pt>
                <c:pt idx="1750">
                  <c:v>0.02</c:v>
                </c:pt>
                <c:pt idx="1752">
                  <c:v>0.27</c:v>
                </c:pt>
                <c:pt idx="1754">
                  <c:v>0.02</c:v>
                </c:pt>
                <c:pt idx="1757">
                  <c:v>0.23</c:v>
                </c:pt>
                <c:pt idx="1759">
                  <c:v>0.03</c:v>
                </c:pt>
                <c:pt idx="1761">
                  <c:v>0.04</c:v>
                </c:pt>
                <c:pt idx="1763">
                  <c:v>0.02</c:v>
                </c:pt>
                <c:pt idx="1765">
                  <c:v>0.02</c:v>
                </c:pt>
                <c:pt idx="1767">
                  <c:v>0.01</c:v>
                </c:pt>
                <c:pt idx="1769">
                  <c:v>1E-3</c:v>
                </c:pt>
                <c:pt idx="1770">
                  <c:v>0.01</c:v>
                </c:pt>
                <c:pt idx="1772">
                  <c:v>0.01</c:v>
                </c:pt>
                <c:pt idx="1774">
                  <c:v>0.01</c:v>
                </c:pt>
                <c:pt idx="1776">
                  <c:v>0.02</c:v>
                </c:pt>
                <c:pt idx="1777">
                  <c:v>0.01</c:v>
                </c:pt>
                <c:pt idx="1779">
                  <c:v>0.01</c:v>
                </c:pt>
                <c:pt idx="1781">
                  <c:v>0.06</c:v>
                </c:pt>
                <c:pt idx="1783">
                  <c:v>1E-3</c:v>
                </c:pt>
                <c:pt idx="1784">
                  <c:v>0.02</c:v>
                </c:pt>
                <c:pt idx="1786">
                  <c:v>0.01</c:v>
                </c:pt>
                <c:pt idx="1788">
                  <c:v>0.01</c:v>
                </c:pt>
                <c:pt idx="1790">
                  <c:v>0.01</c:v>
                </c:pt>
                <c:pt idx="1792">
                  <c:v>0.02</c:v>
                </c:pt>
                <c:pt idx="1794">
                  <c:v>0.01</c:v>
                </c:pt>
                <c:pt idx="1796">
                  <c:v>0.01</c:v>
                </c:pt>
                <c:pt idx="1798">
                  <c:v>1.0999999999999999E-2</c:v>
                </c:pt>
                <c:pt idx="1799">
                  <c:v>0.26</c:v>
                </c:pt>
                <c:pt idx="1801">
                  <c:v>0.55000000000000004</c:v>
                </c:pt>
                <c:pt idx="1803">
                  <c:v>0.65</c:v>
                </c:pt>
                <c:pt idx="1805">
                  <c:v>0.37</c:v>
                </c:pt>
                <c:pt idx="1807">
                  <c:v>0.26</c:v>
                </c:pt>
                <c:pt idx="1809">
                  <c:v>0.12</c:v>
                </c:pt>
                <c:pt idx="1811">
                  <c:v>0.02</c:v>
                </c:pt>
                <c:pt idx="1813">
                  <c:v>0.183</c:v>
                </c:pt>
                <c:pt idx="1814">
                  <c:v>0.21</c:v>
                </c:pt>
                <c:pt idx="1816">
                  <c:v>0.37</c:v>
                </c:pt>
                <c:pt idx="1818">
                  <c:v>0.38</c:v>
                </c:pt>
                <c:pt idx="1820">
                  <c:v>0.23</c:v>
                </c:pt>
                <c:pt idx="1823">
                  <c:v>0.17</c:v>
                </c:pt>
                <c:pt idx="1825">
                  <c:v>0.1</c:v>
                </c:pt>
                <c:pt idx="1827">
                  <c:v>0.03</c:v>
                </c:pt>
                <c:pt idx="1829">
                  <c:v>8.0000000000000002E-3</c:v>
                </c:pt>
                <c:pt idx="1830">
                  <c:v>0.01</c:v>
                </c:pt>
                <c:pt idx="1832">
                  <c:v>0.01</c:v>
                </c:pt>
                <c:pt idx="1834">
                  <c:v>0.06</c:v>
                </c:pt>
                <c:pt idx="1836">
                  <c:v>0.01</c:v>
                </c:pt>
                <c:pt idx="1839">
                  <c:v>0.01</c:v>
                </c:pt>
                <c:pt idx="1840">
                  <c:v>0.01</c:v>
                </c:pt>
                <c:pt idx="1842">
                  <c:v>0.02</c:v>
                </c:pt>
                <c:pt idx="1844">
                  <c:v>2E-3</c:v>
                </c:pt>
                <c:pt idx="1845">
                  <c:v>0.03</c:v>
                </c:pt>
                <c:pt idx="1847">
                  <c:v>0.01</c:v>
                </c:pt>
                <c:pt idx="1849">
                  <c:v>0.01</c:v>
                </c:pt>
                <c:pt idx="1851">
                  <c:v>0.01</c:v>
                </c:pt>
                <c:pt idx="1853">
                  <c:v>0.04</c:v>
                </c:pt>
                <c:pt idx="1855">
                  <c:v>0.05</c:v>
                </c:pt>
                <c:pt idx="1857">
                  <c:v>0</c:v>
                </c:pt>
                <c:pt idx="1859">
                  <c:v>7.0999999999999994E-2</c:v>
                </c:pt>
                <c:pt idx="1860">
                  <c:v>0.01</c:v>
                </c:pt>
                <c:pt idx="1862">
                  <c:v>0.02</c:v>
                </c:pt>
                <c:pt idx="1864">
                  <c:v>0.04</c:v>
                </c:pt>
                <c:pt idx="1866">
                  <c:v>0.01</c:v>
                </c:pt>
                <c:pt idx="1868">
                  <c:v>0.03</c:v>
                </c:pt>
                <c:pt idx="1870">
                  <c:v>0.05</c:v>
                </c:pt>
                <c:pt idx="1872">
                  <c:v>7.0000000000000007E-2</c:v>
                </c:pt>
                <c:pt idx="1874">
                  <c:v>1E-3</c:v>
                </c:pt>
                <c:pt idx="1875">
                  <c:v>0.02</c:v>
                </c:pt>
                <c:pt idx="1876">
                  <c:v>0</c:v>
                </c:pt>
                <c:pt idx="1877">
                  <c:v>0.01</c:v>
                </c:pt>
                <c:pt idx="1879">
                  <c:v>0.01</c:v>
                </c:pt>
                <c:pt idx="1881">
                  <c:v>0.02</c:v>
                </c:pt>
                <c:pt idx="1883">
                  <c:v>0.01</c:v>
                </c:pt>
                <c:pt idx="1885">
                  <c:v>0.01</c:v>
                </c:pt>
                <c:pt idx="1887">
                  <c:v>0.01</c:v>
                </c:pt>
                <c:pt idx="1889">
                  <c:v>1E-3</c:v>
                </c:pt>
                <c:pt idx="1890">
                  <c:v>0.02</c:v>
                </c:pt>
                <c:pt idx="1892">
                  <c:v>0.01</c:v>
                </c:pt>
                <c:pt idx="1894">
                  <c:v>0.01</c:v>
                </c:pt>
                <c:pt idx="1896">
                  <c:v>0.01</c:v>
                </c:pt>
                <c:pt idx="1898">
                  <c:v>0.02</c:v>
                </c:pt>
                <c:pt idx="1900">
                  <c:v>0.01</c:v>
                </c:pt>
                <c:pt idx="1902">
                  <c:v>0.01</c:v>
                </c:pt>
                <c:pt idx="1904">
                  <c:v>1E-3</c:v>
                </c:pt>
                <c:pt idx="1905">
                  <c:v>0.03</c:v>
                </c:pt>
                <c:pt idx="1907">
                  <c:v>0.01</c:v>
                </c:pt>
                <c:pt idx="1909">
                  <c:v>0.04</c:v>
                </c:pt>
                <c:pt idx="1911">
                  <c:v>0.02</c:v>
                </c:pt>
                <c:pt idx="1913">
                  <c:v>0.03</c:v>
                </c:pt>
                <c:pt idx="1915">
                  <c:v>0.05</c:v>
                </c:pt>
                <c:pt idx="1917">
                  <c:v>0.04</c:v>
                </c:pt>
                <c:pt idx="1919">
                  <c:v>6.0000000000000001E-3</c:v>
                </c:pt>
                <c:pt idx="1920">
                  <c:v>0.02</c:v>
                </c:pt>
                <c:pt idx="1922">
                  <c:v>0.01</c:v>
                </c:pt>
                <c:pt idx="1924">
                  <c:v>0.01</c:v>
                </c:pt>
                <c:pt idx="1926">
                  <c:v>0.01</c:v>
                </c:pt>
                <c:pt idx="1928">
                  <c:v>0.02</c:v>
                </c:pt>
                <c:pt idx="1930">
                  <c:v>0.01</c:v>
                </c:pt>
                <c:pt idx="1932">
                  <c:v>0.01</c:v>
                </c:pt>
                <c:pt idx="1934">
                  <c:v>1E-3</c:v>
                </c:pt>
                <c:pt idx="1935">
                  <c:v>0.01</c:v>
                </c:pt>
                <c:pt idx="1937">
                  <c:v>0.01</c:v>
                </c:pt>
                <c:pt idx="1939">
                  <c:v>0.01</c:v>
                </c:pt>
                <c:pt idx="1942">
                  <c:v>0.01</c:v>
                </c:pt>
                <c:pt idx="1944">
                  <c:v>0.01</c:v>
                </c:pt>
                <c:pt idx="1946">
                  <c:v>0.01</c:v>
                </c:pt>
                <c:pt idx="1948">
                  <c:v>1E-3</c:v>
                </c:pt>
                <c:pt idx="1949">
                  <c:v>0.02</c:v>
                </c:pt>
                <c:pt idx="1951">
                  <c:v>0.01</c:v>
                </c:pt>
                <c:pt idx="1953">
                  <c:v>0.02</c:v>
                </c:pt>
                <c:pt idx="1955">
                  <c:v>0.02</c:v>
                </c:pt>
                <c:pt idx="1957">
                  <c:v>0.01</c:v>
                </c:pt>
                <c:pt idx="1959">
                  <c:v>0.01</c:v>
                </c:pt>
                <c:pt idx="1961">
                  <c:v>0.01</c:v>
                </c:pt>
                <c:pt idx="1963">
                  <c:v>3.0000000000000001E-3</c:v>
                </c:pt>
                <c:pt idx="1964">
                  <c:v>0.01</c:v>
                </c:pt>
                <c:pt idx="1966">
                  <c:v>0.01</c:v>
                </c:pt>
                <c:pt idx="1968">
                  <c:v>0.01</c:v>
                </c:pt>
                <c:pt idx="1970">
                  <c:v>0.01</c:v>
                </c:pt>
                <c:pt idx="1972">
                  <c:v>0.05</c:v>
                </c:pt>
                <c:pt idx="1974">
                  <c:v>0.02</c:v>
                </c:pt>
                <c:pt idx="1976">
                  <c:v>0.01</c:v>
                </c:pt>
                <c:pt idx="1978">
                  <c:v>2E-3</c:v>
                </c:pt>
                <c:pt idx="1979">
                  <c:v>0.01</c:v>
                </c:pt>
                <c:pt idx="1981">
                  <c:v>0.01</c:v>
                </c:pt>
                <c:pt idx="1983">
                  <c:v>0.01</c:v>
                </c:pt>
                <c:pt idx="1985">
                  <c:v>0.01</c:v>
                </c:pt>
                <c:pt idx="1987">
                  <c:v>0.01</c:v>
                </c:pt>
                <c:pt idx="1989">
                  <c:v>0.01</c:v>
                </c:pt>
                <c:pt idx="1991">
                  <c:v>0.04</c:v>
                </c:pt>
                <c:pt idx="1993">
                  <c:v>1E-3</c:v>
                </c:pt>
                <c:pt idx="1994">
                  <c:v>0.01</c:v>
                </c:pt>
                <c:pt idx="1996">
                  <c:v>0.01</c:v>
                </c:pt>
                <c:pt idx="1998">
                  <c:v>0.01</c:v>
                </c:pt>
                <c:pt idx="2000">
                  <c:v>0.01</c:v>
                </c:pt>
                <c:pt idx="2002">
                  <c:v>0.01</c:v>
                </c:pt>
                <c:pt idx="2004">
                  <c:v>0.01</c:v>
                </c:pt>
                <c:pt idx="2007">
                  <c:v>0.01</c:v>
                </c:pt>
                <c:pt idx="2009">
                  <c:v>2E-3</c:v>
                </c:pt>
                <c:pt idx="2010">
                  <c:v>0.01</c:v>
                </c:pt>
                <c:pt idx="2012">
                  <c:v>0.01</c:v>
                </c:pt>
                <c:pt idx="2014">
                  <c:v>0.02</c:v>
                </c:pt>
                <c:pt idx="2016">
                  <c:v>0.01</c:v>
                </c:pt>
                <c:pt idx="2018">
                  <c:v>0.01</c:v>
                </c:pt>
                <c:pt idx="2020">
                  <c:v>0.01</c:v>
                </c:pt>
                <c:pt idx="2022">
                  <c:v>0.01</c:v>
                </c:pt>
                <c:pt idx="2024">
                  <c:v>2E-3</c:v>
                </c:pt>
                <c:pt idx="2025">
                  <c:v>0.01</c:v>
                </c:pt>
                <c:pt idx="2027">
                  <c:v>0.01</c:v>
                </c:pt>
                <c:pt idx="2029">
                  <c:v>0.01</c:v>
                </c:pt>
                <c:pt idx="2031">
                  <c:v>0.01</c:v>
                </c:pt>
                <c:pt idx="2033">
                  <c:v>0.01</c:v>
                </c:pt>
                <c:pt idx="2035">
                  <c:v>0.01</c:v>
                </c:pt>
                <c:pt idx="2037">
                  <c:v>0.01</c:v>
                </c:pt>
                <c:pt idx="2039">
                  <c:v>1E-3</c:v>
                </c:pt>
                <c:pt idx="2040">
                  <c:v>0.01</c:v>
                </c:pt>
                <c:pt idx="2042">
                  <c:v>0.01</c:v>
                </c:pt>
                <c:pt idx="2044">
                  <c:v>0.01</c:v>
                </c:pt>
                <c:pt idx="2046">
                  <c:v>0.01</c:v>
                </c:pt>
                <c:pt idx="2048">
                  <c:v>0.01</c:v>
                </c:pt>
                <c:pt idx="2050">
                  <c:v>0.01</c:v>
                </c:pt>
                <c:pt idx="2052">
                  <c:v>0.01</c:v>
                </c:pt>
                <c:pt idx="2054">
                  <c:v>0.02</c:v>
                </c:pt>
                <c:pt idx="2056">
                  <c:v>1E-3</c:v>
                </c:pt>
                <c:pt idx="2057">
                  <c:v>0.02</c:v>
                </c:pt>
                <c:pt idx="2059">
                  <c:v>0.01</c:v>
                </c:pt>
                <c:pt idx="2061">
                  <c:v>0.01</c:v>
                </c:pt>
                <c:pt idx="2063">
                  <c:v>0.01</c:v>
                </c:pt>
                <c:pt idx="2065">
                  <c:v>0.01</c:v>
                </c:pt>
                <c:pt idx="2067">
                  <c:v>0.01</c:v>
                </c:pt>
                <c:pt idx="2069">
                  <c:v>1E-3</c:v>
                </c:pt>
                <c:pt idx="2070">
                  <c:v>0.01</c:v>
                </c:pt>
                <c:pt idx="2072">
                  <c:v>0.01</c:v>
                </c:pt>
                <c:pt idx="2074">
                  <c:v>0.01</c:v>
                </c:pt>
                <c:pt idx="2076">
                  <c:v>0.01</c:v>
                </c:pt>
                <c:pt idx="2078">
                  <c:v>0.01</c:v>
                </c:pt>
                <c:pt idx="2080">
                  <c:v>0.01</c:v>
                </c:pt>
                <c:pt idx="2082">
                  <c:v>0.01</c:v>
                </c:pt>
                <c:pt idx="2084">
                  <c:v>1E-3</c:v>
                </c:pt>
                <c:pt idx="2085">
                  <c:v>0.02</c:v>
                </c:pt>
                <c:pt idx="2087">
                  <c:v>0.01</c:v>
                </c:pt>
                <c:pt idx="2089">
                  <c:v>0.01</c:v>
                </c:pt>
                <c:pt idx="2091">
                  <c:v>7.0000000000000007E-2</c:v>
                </c:pt>
                <c:pt idx="2093">
                  <c:v>0.01</c:v>
                </c:pt>
                <c:pt idx="2095">
                  <c:v>0.01</c:v>
                </c:pt>
                <c:pt idx="2097">
                  <c:v>0.02</c:v>
                </c:pt>
                <c:pt idx="2099">
                  <c:v>1E-3</c:v>
                </c:pt>
                <c:pt idx="2100">
                  <c:v>1E-3</c:v>
                </c:pt>
                <c:pt idx="2101">
                  <c:v>0.01</c:v>
                </c:pt>
                <c:pt idx="2103">
                  <c:v>0.01</c:v>
                </c:pt>
                <c:pt idx="2105">
                  <c:v>0.01</c:v>
                </c:pt>
                <c:pt idx="2107">
                  <c:v>0.01</c:v>
                </c:pt>
                <c:pt idx="2109">
                  <c:v>1E-3</c:v>
                </c:pt>
                <c:pt idx="2110">
                  <c:v>0.01</c:v>
                </c:pt>
                <c:pt idx="2112">
                  <c:v>0.01</c:v>
                </c:pt>
                <c:pt idx="2114">
                  <c:v>0.02</c:v>
                </c:pt>
                <c:pt idx="2116">
                  <c:v>0.01</c:v>
                </c:pt>
                <c:pt idx="2118">
                  <c:v>0.01</c:v>
                </c:pt>
                <c:pt idx="2120">
                  <c:v>1E-3</c:v>
                </c:pt>
                <c:pt idx="2121">
                  <c:v>0.1</c:v>
                </c:pt>
                <c:pt idx="2123">
                  <c:v>0.02</c:v>
                </c:pt>
                <c:pt idx="2125">
                  <c:v>0.01</c:v>
                </c:pt>
                <c:pt idx="2127">
                  <c:v>0.11</c:v>
                </c:pt>
                <c:pt idx="2129">
                  <c:v>1E-3</c:v>
                </c:pt>
                <c:pt idx="2130">
                  <c:v>0.01</c:v>
                </c:pt>
                <c:pt idx="2132">
                  <c:v>0.01</c:v>
                </c:pt>
                <c:pt idx="2134">
                  <c:v>0.04</c:v>
                </c:pt>
                <c:pt idx="2136">
                  <c:v>0.01</c:v>
                </c:pt>
                <c:pt idx="2139">
                  <c:v>0.06</c:v>
                </c:pt>
                <c:pt idx="2141">
                  <c:v>0.02</c:v>
                </c:pt>
                <c:pt idx="2142">
                  <c:v>0.03</c:v>
                </c:pt>
                <c:pt idx="2144">
                  <c:v>0.03</c:v>
                </c:pt>
                <c:pt idx="2146">
                  <c:v>0.03</c:v>
                </c:pt>
                <c:pt idx="2148">
                  <c:v>0.01</c:v>
                </c:pt>
                <c:pt idx="2150">
                  <c:v>0.03</c:v>
                </c:pt>
                <c:pt idx="2152">
                  <c:v>0.04</c:v>
                </c:pt>
                <c:pt idx="2156">
                  <c:v>0.03</c:v>
                </c:pt>
                <c:pt idx="2158">
                  <c:v>0.01</c:v>
                </c:pt>
                <c:pt idx="2160">
                  <c:v>0.01</c:v>
                </c:pt>
                <c:pt idx="2162">
                  <c:v>0.01</c:v>
                </c:pt>
                <c:pt idx="2164">
                  <c:v>0.01</c:v>
                </c:pt>
                <c:pt idx="2166">
                  <c:v>0.01</c:v>
                </c:pt>
                <c:pt idx="2168">
                  <c:v>0.01</c:v>
                </c:pt>
                <c:pt idx="2170">
                  <c:v>0.11</c:v>
                </c:pt>
                <c:pt idx="2172">
                  <c:v>1E-3</c:v>
                </c:pt>
                <c:pt idx="2173">
                  <c:v>0.02</c:v>
                </c:pt>
                <c:pt idx="2175">
                  <c:v>0.01</c:v>
                </c:pt>
                <c:pt idx="2177">
                  <c:v>0.02</c:v>
                </c:pt>
                <c:pt idx="2179">
                  <c:v>0.01</c:v>
                </c:pt>
                <c:pt idx="2181">
                  <c:v>0.01</c:v>
                </c:pt>
                <c:pt idx="2184">
                  <c:v>0.02</c:v>
                </c:pt>
                <c:pt idx="2186">
                  <c:v>7.0000000000000007E-2</c:v>
                </c:pt>
                <c:pt idx="2188">
                  <c:v>0.01</c:v>
                </c:pt>
                <c:pt idx="2190">
                  <c:v>0.02</c:v>
                </c:pt>
                <c:pt idx="2192">
                  <c:v>0.01</c:v>
                </c:pt>
                <c:pt idx="2194">
                  <c:v>0.01</c:v>
                </c:pt>
                <c:pt idx="2196">
                  <c:v>0.01</c:v>
                </c:pt>
                <c:pt idx="2198">
                  <c:v>0.03</c:v>
                </c:pt>
                <c:pt idx="2200">
                  <c:v>0.03</c:v>
                </c:pt>
                <c:pt idx="2202">
                  <c:v>0.02</c:v>
                </c:pt>
                <c:pt idx="2204">
                  <c:v>0.02</c:v>
                </c:pt>
                <c:pt idx="2206">
                  <c:v>0.02</c:v>
                </c:pt>
                <c:pt idx="2208">
                  <c:v>0.03</c:v>
                </c:pt>
                <c:pt idx="2210">
                  <c:v>0.01</c:v>
                </c:pt>
                <c:pt idx="2212">
                  <c:v>7.0000000000000007E-2</c:v>
                </c:pt>
                <c:pt idx="2214">
                  <c:v>0.06</c:v>
                </c:pt>
                <c:pt idx="2216">
                  <c:v>0.04</c:v>
                </c:pt>
                <c:pt idx="2218">
                  <c:v>0.04</c:v>
                </c:pt>
                <c:pt idx="2220">
                  <c:v>0.03</c:v>
                </c:pt>
                <c:pt idx="2222">
                  <c:v>0.03</c:v>
                </c:pt>
                <c:pt idx="2224">
                  <c:v>0.06</c:v>
                </c:pt>
                <c:pt idx="2226">
                  <c:v>0.08</c:v>
                </c:pt>
                <c:pt idx="2228">
                  <c:v>2E-3</c:v>
                </c:pt>
                <c:pt idx="2229">
                  <c:v>0.06</c:v>
                </c:pt>
                <c:pt idx="2231">
                  <c:v>0.03</c:v>
                </c:pt>
                <c:pt idx="2233">
                  <c:v>0.05</c:v>
                </c:pt>
                <c:pt idx="2235">
                  <c:v>0.05</c:v>
                </c:pt>
                <c:pt idx="2237">
                  <c:v>0.02</c:v>
                </c:pt>
                <c:pt idx="2239">
                  <c:v>0.01</c:v>
                </c:pt>
                <c:pt idx="2242">
                  <c:v>0.02</c:v>
                </c:pt>
                <c:pt idx="2244">
                  <c:v>0.02</c:v>
                </c:pt>
                <c:pt idx="2246">
                  <c:v>3.0000000000000001E-3</c:v>
                </c:pt>
                <c:pt idx="2247">
                  <c:v>0.02</c:v>
                </c:pt>
                <c:pt idx="2249">
                  <c:v>0.04</c:v>
                </c:pt>
                <c:pt idx="2251">
                  <c:v>0.01</c:v>
                </c:pt>
                <c:pt idx="2253">
                  <c:v>0.01</c:v>
                </c:pt>
                <c:pt idx="2255">
                  <c:v>0.03</c:v>
                </c:pt>
                <c:pt idx="2257">
                  <c:v>0.03</c:v>
                </c:pt>
                <c:pt idx="2259">
                  <c:v>0.02</c:v>
                </c:pt>
                <c:pt idx="2261">
                  <c:v>0.04</c:v>
                </c:pt>
                <c:pt idx="2263">
                  <c:v>0.05</c:v>
                </c:pt>
                <c:pt idx="2265">
                  <c:v>0.06</c:v>
                </c:pt>
                <c:pt idx="2267">
                  <c:v>0.04</c:v>
                </c:pt>
                <c:pt idx="2269">
                  <c:v>0.03</c:v>
                </c:pt>
                <c:pt idx="2271">
                  <c:v>0.05</c:v>
                </c:pt>
                <c:pt idx="2273">
                  <c:v>0.03</c:v>
                </c:pt>
                <c:pt idx="2275">
                  <c:v>0.04</c:v>
                </c:pt>
                <c:pt idx="2277">
                  <c:v>0.03</c:v>
                </c:pt>
                <c:pt idx="2279">
                  <c:v>0.03</c:v>
                </c:pt>
                <c:pt idx="2281">
                  <c:v>0.02</c:v>
                </c:pt>
                <c:pt idx="2283">
                  <c:v>0.02</c:v>
                </c:pt>
                <c:pt idx="2285">
                  <c:v>1E-3</c:v>
                </c:pt>
                <c:pt idx="2286">
                  <c:v>0.02</c:v>
                </c:pt>
                <c:pt idx="2288">
                  <c:v>0.02</c:v>
                </c:pt>
                <c:pt idx="2290">
                  <c:v>0.02</c:v>
                </c:pt>
                <c:pt idx="2292">
                  <c:v>0.01</c:v>
                </c:pt>
                <c:pt idx="2294">
                  <c:v>0.03</c:v>
                </c:pt>
                <c:pt idx="2296">
                  <c:v>0.01</c:v>
                </c:pt>
                <c:pt idx="2298">
                  <c:v>0.02</c:v>
                </c:pt>
                <c:pt idx="2300">
                  <c:v>0.01</c:v>
                </c:pt>
                <c:pt idx="2302">
                  <c:v>0.04</c:v>
                </c:pt>
                <c:pt idx="2304">
                  <c:v>0.01</c:v>
                </c:pt>
                <c:pt idx="2305">
                  <c:v>0.01</c:v>
                </c:pt>
                <c:pt idx="2306">
                  <c:v>0.01</c:v>
                </c:pt>
                <c:pt idx="2308">
                  <c:v>0.05</c:v>
                </c:pt>
                <c:pt idx="2310">
                  <c:v>0.03</c:v>
                </c:pt>
                <c:pt idx="2312">
                  <c:v>0.02</c:v>
                </c:pt>
                <c:pt idx="2314">
                  <c:v>0.02</c:v>
                </c:pt>
                <c:pt idx="2316">
                  <c:v>0.03</c:v>
                </c:pt>
                <c:pt idx="2318">
                  <c:v>0.03</c:v>
                </c:pt>
                <c:pt idx="2320">
                  <c:v>0.02</c:v>
                </c:pt>
                <c:pt idx="2322">
                  <c:v>0.02</c:v>
                </c:pt>
                <c:pt idx="2324">
                  <c:v>0.05</c:v>
                </c:pt>
                <c:pt idx="2326">
                  <c:v>2.9000000000000001E-2</c:v>
                </c:pt>
                <c:pt idx="2327">
                  <c:v>0.04</c:v>
                </c:pt>
                <c:pt idx="2329">
                  <c:v>0.04</c:v>
                </c:pt>
                <c:pt idx="2331">
                  <c:v>0.05</c:v>
                </c:pt>
                <c:pt idx="2333">
                  <c:v>0.05</c:v>
                </c:pt>
                <c:pt idx="2334">
                  <c:v>0.06</c:v>
                </c:pt>
                <c:pt idx="2336">
                  <c:v>0.04</c:v>
                </c:pt>
                <c:pt idx="2337">
                  <c:v>0.01</c:v>
                </c:pt>
                <c:pt idx="2339">
                  <c:v>1.7000000000000001E-2</c:v>
                </c:pt>
                <c:pt idx="2340">
                  <c:v>0.01</c:v>
                </c:pt>
                <c:pt idx="2342">
                  <c:v>0.01</c:v>
                </c:pt>
                <c:pt idx="2344">
                  <c:v>0.08</c:v>
                </c:pt>
                <c:pt idx="2346">
                  <c:v>0.01</c:v>
                </c:pt>
                <c:pt idx="2348">
                  <c:v>0.01</c:v>
                </c:pt>
                <c:pt idx="2350">
                  <c:v>0.03</c:v>
                </c:pt>
                <c:pt idx="2352">
                  <c:v>0.03</c:v>
                </c:pt>
                <c:pt idx="2354">
                  <c:v>0.04</c:v>
                </c:pt>
                <c:pt idx="2356">
                  <c:v>0.04</c:v>
                </c:pt>
                <c:pt idx="2358">
                  <c:v>0.03</c:v>
                </c:pt>
                <c:pt idx="2360">
                  <c:v>0.01</c:v>
                </c:pt>
                <c:pt idx="2361">
                  <c:v>0.04</c:v>
                </c:pt>
                <c:pt idx="2363">
                  <c:v>0.02</c:v>
                </c:pt>
                <c:pt idx="2365">
                  <c:v>0.02</c:v>
                </c:pt>
                <c:pt idx="2366">
                  <c:v>0.02</c:v>
                </c:pt>
                <c:pt idx="2368">
                  <c:v>0.03</c:v>
                </c:pt>
                <c:pt idx="2370">
                  <c:v>0.06</c:v>
                </c:pt>
                <c:pt idx="2372">
                  <c:v>5.0000000000000001E-3</c:v>
                </c:pt>
                <c:pt idx="2373">
                  <c:v>0.03</c:v>
                </c:pt>
                <c:pt idx="2375">
                  <c:v>0.04</c:v>
                </c:pt>
                <c:pt idx="2377">
                  <c:v>0.05</c:v>
                </c:pt>
                <c:pt idx="2379">
                  <c:v>0.03</c:v>
                </c:pt>
                <c:pt idx="2381">
                  <c:v>0.01</c:v>
                </c:pt>
                <c:pt idx="2383">
                  <c:v>0.02</c:v>
                </c:pt>
                <c:pt idx="2385">
                  <c:v>0.01</c:v>
                </c:pt>
                <c:pt idx="2386">
                  <c:v>0.03</c:v>
                </c:pt>
                <c:pt idx="2388">
                  <c:v>0.01</c:v>
                </c:pt>
                <c:pt idx="2390">
                  <c:v>0.01</c:v>
                </c:pt>
                <c:pt idx="2392">
                  <c:v>0.01</c:v>
                </c:pt>
                <c:pt idx="2394">
                  <c:v>0.05</c:v>
                </c:pt>
                <c:pt idx="2396">
                  <c:v>0.03</c:v>
                </c:pt>
                <c:pt idx="2398">
                  <c:v>0.03</c:v>
                </c:pt>
                <c:pt idx="2400">
                  <c:v>2.3E-2</c:v>
                </c:pt>
                <c:pt idx="2401">
                  <c:v>0.03</c:v>
                </c:pt>
                <c:pt idx="2403">
                  <c:v>0.03</c:v>
                </c:pt>
                <c:pt idx="2405">
                  <c:v>0.04</c:v>
                </c:pt>
                <c:pt idx="2407">
                  <c:v>0.04</c:v>
                </c:pt>
                <c:pt idx="2409">
                  <c:v>0.04</c:v>
                </c:pt>
                <c:pt idx="2411">
                  <c:v>0.05</c:v>
                </c:pt>
                <c:pt idx="2413">
                  <c:v>0.05</c:v>
                </c:pt>
                <c:pt idx="2415">
                  <c:v>2.1999999999999999E-2</c:v>
                </c:pt>
                <c:pt idx="2416">
                  <c:v>0.04</c:v>
                </c:pt>
                <c:pt idx="2418">
                  <c:v>0.05</c:v>
                </c:pt>
                <c:pt idx="2420">
                  <c:v>0.06</c:v>
                </c:pt>
                <c:pt idx="2422">
                  <c:v>0.06</c:v>
                </c:pt>
                <c:pt idx="2424">
                  <c:v>0.05</c:v>
                </c:pt>
                <c:pt idx="2426">
                  <c:v>0.04</c:v>
                </c:pt>
                <c:pt idx="2428">
                  <c:v>0.01</c:v>
                </c:pt>
                <c:pt idx="2430">
                  <c:v>4.0000000000000001E-3</c:v>
                </c:pt>
                <c:pt idx="2431">
                  <c:v>0.02</c:v>
                </c:pt>
                <c:pt idx="2434">
                  <c:v>0.01</c:v>
                </c:pt>
                <c:pt idx="2436">
                  <c:v>0.01</c:v>
                </c:pt>
                <c:pt idx="2438">
                  <c:v>0.05</c:v>
                </c:pt>
                <c:pt idx="2440">
                  <c:v>0.05</c:v>
                </c:pt>
                <c:pt idx="2442">
                  <c:v>0.03</c:v>
                </c:pt>
                <c:pt idx="2444">
                  <c:v>3.0000000000000001E-3</c:v>
                </c:pt>
                <c:pt idx="2445">
                  <c:v>0.02</c:v>
                </c:pt>
                <c:pt idx="2447">
                  <c:v>0.02</c:v>
                </c:pt>
                <c:pt idx="2449">
                  <c:v>0.05</c:v>
                </c:pt>
                <c:pt idx="2451">
                  <c:v>0.04</c:v>
                </c:pt>
                <c:pt idx="2453">
                  <c:v>7.0000000000000007E-2</c:v>
                </c:pt>
                <c:pt idx="2455">
                  <c:v>0.05</c:v>
                </c:pt>
                <c:pt idx="2457">
                  <c:v>0.05</c:v>
                </c:pt>
                <c:pt idx="2459">
                  <c:v>4.0000000000000001E-3</c:v>
                </c:pt>
                <c:pt idx="2461">
                  <c:v>0.05</c:v>
                </c:pt>
                <c:pt idx="2463">
                  <c:v>0.06</c:v>
                </c:pt>
                <c:pt idx="2465">
                  <c:v>0.06</c:v>
                </c:pt>
                <c:pt idx="2467">
                  <c:v>0.04</c:v>
                </c:pt>
                <c:pt idx="2469">
                  <c:v>0.03</c:v>
                </c:pt>
                <c:pt idx="2471">
                  <c:v>0.02</c:v>
                </c:pt>
                <c:pt idx="2473">
                  <c:v>0.02</c:v>
                </c:pt>
                <c:pt idx="2475">
                  <c:v>3.0000000000000001E-3</c:v>
                </c:pt>
                <c:pt idx="2476">
                  <c:v>0.03</c:v>
                </c:pt>
                <c:pt idx="2478">
                  <c:v>0.02</c:v>
                </c:pt>
                <c:pt idx="2480">
                  <c:v>0.02</c:v>
                </c:pt>
                <c:pt idx="2482">
                  <c:v>0.03</c:v>
                </c:pt>
                <c:pt idx="2484">
                  <c:v>0.02</c:v>
                </c:pt>
                <c:pt idx="2486">
                  <c:v>0.04</c:v>
                </c:pt>
                <c:pt idx="2488">
                  <c:v>0.02</c:v>
                </c:pt>
                <c:pt idx="2490">
                  <c:v>0.02</c:v>
                </c:pt>
                <c:pt idx="2492">
                  <c:v>0.03</c:v>
                </c:pt>
                <c:pt idx="2494">
                  <c:v>3.0000000000000001E-3</c:v>
                </c:pt>
                <c:pt idx="2495">
                  <c:v>0.04</c:v>
                </c:pt>
                <c:pt idx="2497">
                  <c:v>0.03</c:v>
                </c:pt>
                <c:pt idx="2499">
                  <c:v>0.05</c:v>
                </c:pt>
                <c:pt idx="2501">
                  <c:v>0.03</c:v>
                </c:pt>
                <c:pt idx="2503">
                  <c:v>0.03</c:v>
                </c:pt>
                <c:pt idx="2505">
                  <c:v>5.0000000000000001E-3</c:v>
                </c:pt>
                <c:pt idx="2506">
                  <c:v>0.05</c:v>
                </c:pt>
                <c:pt idx="2508">
                  <c:v>0.03</c:v>
                </c:pt>
                <c:pt idx="2510">
                  <c:v>0.03</c:v>
                </c:pt>
                <c:pt idx="2512">
                  <c:v>0.02</c:v>
                </c:pt>
                <c:pt idx="2514">
                  <c:v>0.03</c:v>
                </c:pt>
                <c:pt idx="2516">
                  <c:v>0.17</c:v>
                </c:pt>
                <c:pt idx="2518">
                  <c:v>0.01</c:v>
                </c:pt>
                <c:pt idx="2520">
                  <c:v>5.0000000000000001E-3</c:v>
                </c:pt>
                <c:pt idx="2521">
                  <c:v>0.06</c:v>
                </c:pt>
                <c:pt idx="2523">
                  <c:v>0.06</c:v>
                </c:pt>
                <c:pt idx="2525">
                  <c:v>0.04</c:v>
                </c:pt>
                <c:pt idx="2527">
                  <c:v>0.04</c:v>
                </c:pt>
                <c:pt idx="2529">
                  <c:v>0.05</c:v>
                </c:pt>
                <c:pt idx="2530">
                  <c:v>0.04</c:v>
                </c:pt>
                <c:pt idx="2532">
                  <c:v>5.0000000000000001E-3</c:v>
                </c:pt>
                <c:pt idx="2533">
                  <c:v>0.03</c:v>
                </c:pt>
                <c:pt idx="2535">
                  <c:v>0.03</c:v>
                </c:pt>
                <c:pt idx="2537">
                  <c:v>0.03</c:v>
                </c:pt>
                <c:pt idx="2539">
                  <c:v>0.04</c:v>
                </c:pt>
                <c:pt idx="2541">
                  <c:v>0.04</c:v>
                </c:pt>
                <c:pt idx="2543">
                  <c:v>0.01</c:v>
                </c:pt>
                <c:pt idx="2545">
                  <c:v>0.02</c:v>
                </c:pt>
                <c:pt idx="2547">
                  <c:v>5.0000000000000001E-3</c:v>
                </c:pt>
                <c:pt idx="2548">
                  <c:v>0.05</c:v>
                </c:pt>
                <c:pt idx="2550">
                  <c:v>0.02</c:v>
                </c:pt>
                <c:pt idx="2553">
                  <c:v>0.03</c:v>
                </c:pt>
                <c:pt idx="2555">
                  <c:v>0.04</c:v>
                </c:pt>
                <c:pt idx="2557">
                  <c:v>7.0000000000000007E-2</c:v>
                </c:pt>
                <c:pt idx="2559">
                  <c:v>0.02</c:v>
                </c:pt>
                <c:pt idx="2561">
                  <c:v>0.04</c:v>
                </c:pt>
                <c:pt idx="2563">
                  <c:v>6.0000000000000001E-3</c:v>
                </c:pt>
                <c:pt idx="2564">
                  <c:v>0.04</c:v>
                </c:pt>
                <c:pt idx="2566">
                  <c:v>0.02</c:v>
                </c:pt>
                <c:pt idx="2568">
                  <c:v>0.02</c:v>
                </c:pt>
                <c:pt idx="2570">
                  <c:v>0.08</c:v>
                </c:pt>
                <c:pt idx="2572">
                  <c:v>0.04</c:v>
                </c:pt>
                <c:pt idx="2576">
                  <c:v>0.03</c:v>
                </c:pt>
                <c:pt idx="2578">
                  <c:v>6.0000000000000001E-3</c:v>
                </c:pt>
                <c:pt idx="2579">
                  <c:v>0.04</c:v>
                </c:pt>
                <c:pt idx="2581">
                  <c:v>0.02</c:v>
                </c:pt>
                <c:pt idx="2583">
                  <c:v>0.02</c:v>
                </c:pt>
                <c:pt idx="2585">
                  <c:v>0.04</c:v>
                </c:pt>
                <c:pt idx="2587">
                  <c:v>0.03</c:v>
                </c:pt>
                <c:pt idx="2589">
                  <c:v>0.04</c:v>
                </c:pt>
                <c:pt idx="2591">
                  <c:v>0.02</c:v>
                </c:pt>
                <c:pt idx="2593">
                  <c:v>1.7999999999999999E-2</c:v>
                </c:pt>
                <c:pt idx="2594">
                  <c:v>0.05</c:v>
                </c:pt>
                <c:pt idx="2596">
                  <c:v>0.03</c:v>
                </c:pt>
                <c:pt idx="2598">
                  <c:v>7.0000000000000007E-2</c:v>
                </c:pt>
                <c:pt idx="2600">
                  <c:v>0.05</c:v>
                </c:pt>
                <c:pt idx="2602">
                  <c:v>5.0000000000000001E-3</c:v>
                </c:pt>
                <c:pt idx="2603">
                  <c:v>0.04</c:v>
                </c:pt>
                <c:pt idx="2605">
                  <c:v>0.03</c:v>
                </c:pt>
                <c:pt idx="2607">
                  <c:v>0.04</c:v>
                </c:pt>
                <c:pt idx="2609">
                  <c:v>0.03</c:v>
                </c:pt>
                <c:pt idx="2611">
                  <c:v>0.09</c:v>
                </c:pt>
                <c:pt idx="2613">
                  <c:v>0.03</c:v>
                </c:pt>
                <c:pt idx="2615">
                  <c:v>0.04</c:v>
                </c:pt>
                <c:pt idx="2617">
                  <c:v>0.05</c:v>
                </c:pt>
                <c:pt idx="2619">
                  <c:v>5.0000000000000001E-3</c:v>
                </c:pt>
                <c:pt idx="2620">
                  <c:v>0.03</c:v>
                </c:pt>
                <c:pt idx="2622">
                  <c:v>0.03</c:v>
                </c:pt>
                <c:pt idx="2624">
                  <c:v>0.04</c:v>
                </c:pt>
                <c:pt idx="2626">
                  <c:v>0.02</c:v>
                </c:pt>
                <c:pt idx="2628">
                  <c:v>5.0000000000000001E-3</c:v>
                </c:pt>
                <c:pt idx="2629">
                  <c:v>0.02</c:v>
                </c:pt>
                <c:pt idx="2632">
                  <c:v>0.08</c:v>
                </c:pt>
                <c:pt idx="2634">
                  <c:v>0.03</c:v>
                </c:pt>
                <c:pt idx="2636">
                  <c:v>0.04</c:v>
                </c:pt>
                <c:pt idx="2638">
                  <c:v>0.04</c:v>
                </c:pt>
                <c:pt idx="2640">
                  <c:v>6.0000000000000001E-3</c:v>
                </c:pt>
                <c:pt idx="2641">
                  <c:v>0.03</c:v>
                </c:pt>
                <c:pt idx="2643">
                  <c:v>0.04</c:v>
                </c:pt>
                <c:pt idx="2645">
                  <c:v>0.09</c:v>
                </c:pt>
                <c:pt idx="2646">
                  <c:v>0.01</c:v>
                </c:pt>
                <c:pt idx="2648">
                  <c:v>5.0000000000000001E-3</c:v>
                </c:pt>
                <c:pt idx="2649">
                  <c:v>0.08</c:v>
                </c:pt>
                <c:pt idx="2651">
                  <c:v>7.0000000000000007E-2</c:v>
                </c:pt>
                <c:pt idx="2653">
                  <c:v>0.04</c:v>
                </c:pt>
                <c:pt idx="2655">
                  <c:v>0.03</c:v>
                </c:pt>
                <c:pt idx="2657">
                  <c:v>0.08</c:v>
                </c:pt>
                <c:pt idx="2659">
                  <c:v>0.08</c:v>
                </c:pt>
                <c:pt idx="2661">
                  <c:v>0.05</c:v>
                </c:pt>
                <c:pt idx="2663">
                  <c:v>0.05</c:v>
                </c:pt>
                <c:pt idx="2665">
                  <c:v>0.02</c:v>
                </c:pt>
                <c:pt idx="2667">
                  <c:v>0.04</c:v>
                </c:pt>
                <c:pt idx="2669">
                  <c:v>0.02</c:v>
                </c:pt>
                <c:pt idx="2671">
                  <c:v>0.04</c:v>
                </c:pt>
                <c:pt idx="2673">
                  <c:v>0.04</c:v>
                </c:pt>
                <c:pt idx="2675">
                  <c:v>0.03</c:v>
                </c:pt>
                <c:pt idx="2677">
                  <c:v>0.03</c:v>
                </c:pt>
                <c:pt idx="2679">
                  <c:v>0.02</c:v>
                </c:pt>
                <c:pt idx="2681">
                  <c:v>0.02</c:v>
                </c:pt>
                <c:pt idx="2683">
                  <c:v>0.03</c:v>
                </c:pt>
                <c:pt idx="2685">
                  <c:v>0.04</c:v>
                </c:pt>
                <c:pt idx="2687">
                  <c:v>0.04</c:v>
                </c:pt>
                <c:pt idx="2689">
                  <c:v>0.02</c:v>
                </c:pt>
                <c:pt idx="2692">
                  <c:v>0.03</c:v>
                </c:pt>
                <c:pt idx="2693">
                  <c:v>7.0000000000000007E-2</c:v>
                </c:pt>
                <c:pt idx="2695">
                  <c:v>0.04</c:v>
                </c:pt>
                <c:pt idx="2697">
                  <c:v>0.1</c:v>
                </c:pt>
                <c:pt idx="2699">
                  <c:v>7.0000000000000007E-2</c:v>
                </c:pt>
                <c:pt idx="2701">
                  <c:v>0.04</c:v>
                </c:pt>
                <c:pt idx="2703">
                  <c:v>0.03</c:v>
                </c:pt>
                <c:pt idx="2705">
                  <c:v>0.04</c:v>
                </c:pt>
                <c:pt idx="2707">
                  <c:v>6.0000000000000001E-3</c:v>
                </c:pt>
                <c:pt idx="2708">
                  <c:v>0.02</c:v>
                </c:pt>
                <c:pt idx="2710">
                  <c:v>0.03</c:v>
                </c:pt>
                <c:pt idx="2712">
                  <c:v>0.01</c:v>
                </c:pt>
                <c:pt idx="2714">
                  <c:v>0.02</c:v>
                </c:pt>
                <c:pt idx="2716">
                  <c:v>0.02</c:v>
                </c:pt>
                <c:pt idx="2718">
                  <c:v>0.02</c:v>
                </c:pt>
                <c:pt idx="2720">
                  <c:v>0.01</c:v>
                </c:pt>
                <c:pt idx="2722">
                  <c:v>0.02</c:v>
                </c:pt>
                <c:pt idx="2724">
                  <c:v>0.01</c:v>
                </c:pt>
                <c:pt idx="2726">
                  <c:v>0.02</c:v>
                </c:pt>
                <c:pt idx="2728">
                  <c:v>0.03</c:v>
                </c:pt>
                <c:pt idx="2731">
                  <c:v>0.02</c:v>
                </c:pt>
                <c:pt idx="2733">
                  <c:v>0.03</c:v>
                </c:pt>
                <c:pt idx="2735">
                  <c:v>0.03</c:v>
                </c:pt>
                <c:pt idx="2737">
                  <c:v>0.03</c:v>
                </c:pt>
                <c:pt idx="2739">
                  <c:v>0.03</c:v>
                </c:pt>
                <c:pt idx="2741">
                  <c:v>0.02</c:v>
                </c:pt>
                <c:pt idx="2743">
                  <c:v>0.01</c:v>
                </c:pt>
                <c:pt idx="2745">
                  <c:v>0.03</c:v>
                </c:pt>
                <c:pt idx="2747">
                  <c:v>0.01</c:v>
                </c:pt>
                <c:pt idx="2749">
                  <c:v>0.01</c:v>
                </c:pt>
                <c:pt idx="2751">
                  <c:v>0.01</c:v>
                </c:pt>
                <c:pt idx="2753">
                  <c:v>0.01</c:v>
                </c:pt>
                <c:pt idx="2755">
                  <c:v>0.02</c:v>
                </c:pt>
                <c:pt idx="2757">
                  <c:v>0.01</c:v>
                </c:pt>
                <c:pt idx="2759">
                  <c:v>0.01</c:v>
                </c:pt>
                <c:pt idx="2761">
                  <c:v>5.0000000000000001E-3</c:v>
                </c:pt>
                <c:pt idx="2762">
                  <c:v>0.01</c:v>
                </c:pt>
                <c:pt idx="2764">
                  <c:v>0.01</c:v>
                </c:pt>
                <c:pt idx="2766">
                  <c:v>0.01</c:v>
                </c:pt>
                <c:pt idx="2768">
                  <c:v>0.01</c:v>
                </c:pt>
                <c:pt idx="2770">
                  <c:v>0.01</c:v>
                </c:pt>
                <c:pt idx="2772">
                  <c:v>0.01</c:v>
                </c:pt>
                <c:pt idx="2774">
                  <c:v>0.02</c:v>
                </c:pt>
                <c:pt idx="2776">
                  <c:v>0.01</c:v>
                </c:pt>
                <c:pt idx="2778">
                  <c:v>0.01</c:v>
                </c:pt>
                <c:pt idx="2780">
                  <c:v>0.01</c:v>
                </c:pt>
                <c:pt idx="2782">
                  <c:v>0.02</c:v>
                </c:pt>
                <c:pt idx="2784">
                  <c:v>0.01</c:v>
                </c:pt>
                <c:pt idx="2786">
                  <c:v>0.01</c:v>
                </c:pt>
                <c:pt idx="2788">
                  <c:v>0.01</c:v>
                </c:pt>
                <c:pt idx="2790">
                  <c:v>0.01</c:v>
                </c:pt>
                <c:pt idx="2792">
                  <c:v>0.01</c:v>
                </c:pt>
                <c:pt idx="2794">
                  <c:v>0.01</c:v>
                </c:pt>
                <c:pt idx="2797">
                  <c:v>0.01</c:v>
                </c:pt>
                <c:pt idx="2798">
                  <c:v>0.01</c:v>
                </c:pt>
                <c:pt idx="2800">
                  <c:v>0.02</c:v>
                </c:pt>
                <c:pt idx="2802">
                  <c:v>0.01</c:v>
                </c:pt>
                <c:pt idx="2804">
                  <c:v>0.01</c:v>
                </c:pt>
                <c:pt idx="2806">
                  <c:v>0.01</c:v>
                </c:pt>
                <c:pt idx="2808">
                  <c:v>0.02</c:v>
                </c:pt>
                <c:pt idx="2810">
                  <c:v>0.01</c:v>
                </c:pt>
                <c:pt idx="2812">
                  <c:v>0.02</c:v>
                </c:pt>
                <c:pt idx="2814">
                  <c:v>0.01</c:v>
                </c:pt>
                <c:pt idx="2816">
                  <c:v>0.11</c:v>
                </c:pt>
                <c:pt idx="2818">
                  <c:v>0.01</c:v>
                </c:pt>
                <c:pt idx="2820">
                  <c:v>0.01</c:v>
                </c:pt>
                <c:pt idx="2822">
                  <c:v>0.01</c:v>
                </c:pt>
                <c:pt idx="2824">
                  <c:v>0.01</c:v>
                </c:pt>
                <c:pt idx="2826">
                  <c:v>0.01</c:v>
                </c:pt>
                <c:pt idx="2828">
                  <c:v>0.01</c:v>
                </c:pt>
                <c:pt idx="2830">
                  <c:v>5.0000000000000001E-3</c:v>
                </c:pt>
                <c:pt idx="2831">
                  <c:v>0.01</c:v>
                </c:pt>
                <c:pt idx="2833">
                  <c:v>0.01</c:v>
                </c:pt>
                <c:pt idx="2835">
                  <c:v>0.01</c:v>
                </c:pt>
                <c:pt idx="2837">
                  <c:v>0.01</c:v>
                </c:pt>
                <c:pt idx="2840">
                  <c:v>0.03</c:v>
                </c:pt>
                <c:pt idx="2842">
                  <c:v>0.06</c:v>
                </c:pt>
                <c:pt idx="2844">
                  <c:v>0.05</c:v>
                </c:pt>
                <c:pt idx="2846">
                  <c:v>0.14000000000000001</c:v>
                </c:pt>
                <c:pt idx="2848">
                  <c:v>0.23</c:v>
                </c:pt>
                <c:pt idx="2850">
                  <c:v>0.33</c:v>
                </c:pt>
                <c:pt idx="2852">
                  <c:v>0.22</c:v>
                </c:pt>
                <c:pt idx="2854">
                  <c:v>0.3</c:v>
                </c:pt>
                <c:pt idx="2856">
                  <c:v>0.63</c:v>
                </c:pt>
                <c:pt idx="2858">
                  <c:v>0.37</c:v>
                </c:pt>
                <c:pt idx="2860">
                  <c:v>0.23</c:v>
                </c:pt>
                <c:pt idx="2862">
                  <c:v>0.35</c:v>
                </c:pt>
                <c:pt idx="2864">
                  <c:v>0.39</c:v>
                </c:pt>
                <c:pt idx="2866">
                  <c:v>0.51</c:v>
                </c:pt>
                <c:pt idx="2868">
                  <c:v>0.59</c:v>
                </c:pt>
                <c:pt idx="2870">
                  <c:v>0.6</c:v>
                </c:pt>
                <c:pt idx="2872">
                  <c:v>0.35</c:v>
                </c:pt>
                <c:pt idx="2874">
                  <c:v>0.51</c:v>
                </c:pt>
                <c:pt idx="2876">
                  <c:v>0.35</c:v>
                </c:pt>
                <c:pt idx="2878">
                  <c:v>0.4</c:v>
                </c:pt>
                <c:pt idx="2880">
                  <c:v>0.47</c:v>
                </c:pt>
                <c:pt idx="2882">
                  <c:v>0.24</c:v>
                </c:pt>
                <c:pt idx="2884">
                  <c:v>0.33</c:v>
                </c:pt>
                <c:pt idx="2886">
                  <c:v>0.31</c:v>
                </c:pt>
                <c:pt idx="2887">
                  <c:v>0.24</c:v>
                </c:pt>
                <c:pt idx="2889">
                  <c:v>0.28000000000000003</c:v>
                </c:pt>
                <c:pt idx="2891">
                  <c:v>0.19</c:v>
                </c:pt>
                <c:pt idx="2893">
                  <c:v>0.1</c:v>
                </c:pt>
                <c:pt idx="2895">
                  <c:v>0.11</c:v>
                </c:pt>
                <c:pt idx="2897">
                  <c:v>0.08</c:v>
                </c:pt>
                <c:pt idx="2899">
                  <c:v>0.08</c:v>
                </c:pt>
                <c:pt idx="2901">
                  <c:v>3.6999999999999998E-2</c:v>
                </c:pt>
                <c:pt idx="2902">
                  <c:v>0.05</c:v>
                </c:pt>
                <c:pt idx="2904">
                  <c:v>0.04</c:v>
                </c:pt>
                <c:pt idx="2906">
                  <c:v>0.02</c:v>
                </c:pt>
                <c:pt idx="2908">
                  <c:v>0.01</c:v>
                </c:pt>
                <c:pt idx="2910">
                  <c:v>0.03</c:v>
                </c:pt>
                <c:pt idx="2912">
                  <c:v>0.02</c:v>
                </c:pt>
                <c:pt idx="2914">
                  <c:v>0.04</c:v>
                </c:pt>
                <c:pt idx="2916">
                  <c:v>5.0000000000000001E-3</c:v>
                </c:pt>
                <c:pt idx="2917">
                  <c:v>0.02</c:v>
                </c:pt>
                <c:pt idx="2919">
                  <c:v>0.03</c:v>
                </c:pt>
                <c:pt idx="2921">
                  <c:v>0.01</c:v>
                </c:pt>
                <c:pt idx="2923">
                  <c:v>0.03</c:v>
                </c:pt>
                <c:pt idx="2925">
                  <c:v>0.02</c:v>
                </c:pt>
                <c:pt idx="2927">
                  <c:v>0.02</c:v>
                </c:pt>
                <c:pt idx="2929">
                  <c:v>0.01</c:v>
                </c:pt>
                <c:pt idx="2931">
                  <c:v>2.1000000000000001E-2</c:v>
                </c:pt>
                <c:pt idx="2932">
                  <c:v>0.04</c:v>
                </c:pt>
                <c:pt idx="2934">
                  <c:v>0.01</c:v>
                </c:pt>
                <c:pt idx="2936">
                  <c:v>0.01</c:v>
                </c:pt>
                <c:pt idx="2938">
                  <c:v>7.0000000000000007E-2</c:v>
                </c:pt>
                <c:pt idx="2940">
                  <c:v>0.01</c:v>
                </c:pt>
                <c:pt idx="2942">
                  <c:v>0.02</c:v>
                </c:pt>
                <c:pt idx="2944">
                  <c:v>0.01</c:v>
                </c:pt>
                <c:pt idx="2946">
                  <c:v>0.02</c:v>
                </c:pt>
                <c:pt idx="2948">
                  <c:v>5.0000000000000001E-3</c:v>
                </c:pt>
                <c:pt idx="2949">
                  <c:v>0.04</c:v>
                </c:pt>
                <c:pt idx="2951">
                  <c:v>0.04</c:v>
                </c:pt>
                <c:pt idx="2953">
                  <c:v>0.03</c:v>
                </c:pt>
                <c:pt idx="2955">
                  <c:v>0.04</c:v>
                </c:pt>
                <c:pt idx="2957">
                  <c:v>0.01</c:v>
                </c:pt>
                <c:pt idx="2959">
                  <c:v>0.05</c:v>
                </c:pt>
                <c:pt idx="2961">
                  <c:v>5.0000000000000001E-3</c:v>
                </c:pt>
                <c:pt idx="2962">
                  <c:v>0.03</c:v>
                </c:pt>
                <c:pt idx="2964">
                  <c:v>0.04</c:v>
                </c:pt>
                <c:pt idx="2966">
                  <c:v>0.01</c:v>
                </c:pt>
                <c:pt idx="2968">
                  <c:v>0.04</c:v>
                </c:pt>
                <c:pt idx="2970">
                  <c:v>0.03</c:v>
                </c:pt>
                <c:pt idx="2972">
                  <c:v>0.02</c:v>
                </c:pt>
                <c:pt idx="2974">
                  <c:v>0.06</c:v>
                </c:pt>
                <c:pt idx="2976">
                  <c:v>5.0000000000000001E-3</c:v>
                </c:pt>
                <c:pt idx="2977">
                  <c:v>0.01</c:v>
                </c:pt>
                <c:pt idx="2979">
                  <c:v>0.03</c:v>
                </c:pt>
                <c:pt idx="2981">
                  <c:v>0.04</c:v>
                </c:pt>
                <c:pt idx="2983">
                  <c:v>0.04</c:v>
                </c:pt>
                <c:pt idx="2985">
                  <c:v>0.03</c:v>
                </c:pt>
                <c:pt idx="2987">
                  <c:v>0.03</c:v>
                </c:pt>
                <c:pt idx="2989">
                  <c:v>5.0000000000000001E-3</c:v>
                </c:pt>
                <c:pt idx="2990">
                  <c:v>0.04</c:v>
                </c:pt>
                <c:pt idx="2992">
                  <c:v>0.03</c:v>
                </c:pt>
                <c:pt idx="2994">
                  <c:v>0.04</c:v>
                </c:pt>
                <c:pt idx="2996">
                  <c:v>0.04</c:v>
                </c:pt>
                <c:pt idx="2998">
                  <c:v>5.0000000000000001E-3</c:v>
                </c:pt>
                <c:pt idx="2999">
                  <c:v>0.01</c:v>
                </c:pt>
                <c:pt idx="3001">
                  <c:v>7.0000000000000007E-2</c:v>
                </c:pt>
                <c:pt idx="3003">
                  <c:v>0.04</c:v>
                </c:pt>
                <c:pt idx="3005">
                  <c:v>0.01</c:v>
                </c:pt>
                <c:pt idx="3007">
                  <c:v>0.04</c:v>
                </c:pt>
                <c:pt idx="3011">
                  <c:v>0.02</c:v>
                </c:pt>
                <c:pt idx="3013">
                  <c:v>0.11</c:v>
                </c:pt>
                <c:pt idx="3015">
                  <c:v>5.0000000000000001E-3</c:v>
                </c:pt>
                <c:pt idx="3016">
                  <c:v>0.05</c:v>
                </c:pt>
                <c:pt idx="3018">
                  <c:v>7.0000000000000007E-2</c:v>
                </c:pt>
                <c:pt idx="3020">
                  <c:v>0.11</c:v>
                </c:pt>
                <c:pt idx="3022">
                  <c:v>0.04</c:v>
                </c:pt>
                <c:pt idx="3024">
                  <c:v>1.0999999999999999E-2</c:v>
                </c:pt>
                <c:pt idx="3025">
                  <c:v>0.02</c:v>
                </c:pt>
                <c:pt idx="3027">
                  <c:v>0.02</c:v>
                </c:pt>
                <c:pt idx="3029">
                  <c:v>0.03</c:v>
                </c:pt>
                <c:pt idx="3031">
                  <c:v>0.09</c:v>
                </c:pt>
                <c:pt idx="3033">
                  <c:v>0.01</c:v>
                </c:pt>
                <c:pt idx="3035">
                  <c:v>0.01</c:v>
                </c:pt>
                <c:pt idx="3037">
                  <c:v>5.0000000000000001E-3</c:v>
                </c:pt>
                <c:pt idx="3038">
                  <c:v>0.01</c:v>
                </c:pt>
                <c:pt idx="3040">
                  <c:v>0.01</c:v>
                </c:pt>
                <c:pt idx="3042">
                  <c:v>0.02</c:v>
                </c:pt>
                <c:pt idx="3044">
                  <c:v>0.01</c:v>
                </c:pt>
                <c:pt idx="3046">
                  <c:v>0.02</c:v>
                </c:pt>
                <c:pt idx="3048">
                  <c:v>0.01</c:v>
                </c:pt>
                <c:pt idx="3051">
                  <c:v>0.02</c:v>
                </c:pt>
                <c:pt idx="3053">
                  <c:v>0.02</c:v>
                </c:pt>
                <c:pt idx="3055">
                  <c:v>0.03</c:v>
                </c:pt>
                <c:pt idx="3057">
                  <c:v>0.02</c:v>
                </c:pt>
                <c:pt idx="3059">
                  <c:v>0.01</c:v>
                </c:pt>
                <c:pt idx="3061">
                  <c:v>5.0000000000000001E-3</c:v>
                </c:pt>
                <c:pt idx="3062">
                  <c:v>0.01</c:v>
                </c:pt>
                <c:pt idx="3064">
                  <c:v>0.01</c:v>
                </c:pt>
                <c:pt idx="3066">
                  <c:v>0.01</c:v>
                </c:pt>
                <c:pt idx="3068">
                  <c:v>0.01</c:v>
                </c:pt>
                <c:pt idx="3070">
                  <c:v>0.01</c:v>
                </c:pt>
                <c:pt idx="3072">
                  <c:v>0.01</c:v>
                </c:pt>
                <c:pt idx="3074">
                  <c:v>0.01</c:v>
                </c:pt>
                <c:pt idx="3076">
                  <c:v>0.01</c:v>
                </c:pt>
                <c:pt idx="3077">
                  <c:v>0.04</c:v>
                </c:pt>
                <c:pt idx="3079">
                  <c:v>0.02</c:v>
                </c:pt>
                <c:pt idx="3081">
                  <c:v>0.01</c:v>
                </c:pt>
                <c:pt idx="3083">
                  <c:v>0.01</c:v>
                </c:pt>
                <c:pt idx="3085">
                  <c:v>0.01</c:v>
                </c:pt>
                <c:pt idx="3087">
                  <c:v>0.01</c:v>
                </c:pt>
                <c:pt idx="3089">
                  <c:v>0.02</c:v>
                </c:pt>
                <c:pt idx="3091">
                  <c:v>0.01</c:v>
                </c:pt>
                <c:pt idx="3092">
                  <c:v>0.01</c:v>
                </c:pt>
                <c:pt idx="3094">
                  <c:v>0.03</c:v>
                </c:pt>
                <c:pt idx="3096">
                  <c:v>0.02</c:v>
                </c:pt>
                <c:pt idx="3098">
                  <c:v>0.01</c:v>
                </c:pt>
                <c:pt idx="3100">
                  <c:v>0.02</c:v>
                </c:pt>
                <c:pt idx="3102">
                  <c:v>0.01</c:v>
                </c:pt>
                <c:pt idx="3104">
                  <c:v>0.01</c:v>
                </c:pt>
                <c:pt idx="3106">
                  <c:v>0.01</c:v>
                </c:pt>
                <c:pt idx="3107">
                  <c:v>0.01</c:v>
                </c:pt>
                <c:pt idx="3109">
                  <c:v>0.01</c:v>
                </c:pt>
                <c:pt idx="3111">
                  <c:v>0.05</c:v>
                </c:pt>
                <c:pt idx="3113">
                  <c:v>0.01</c:v>
                </c:pt>
                <c:pt idx="3115">
                  <c:v>0.01</c:v>
                </c:pt>
                <c:pt idx="3117">
                  <c:v>0.03</c:v>
                </c:pt>
                <c:pt idx="3119">
                  <c:v>0.04</c:v>
                </c:pt>
                <c:pt idx="3121">
                  <c:v>0.02</c:v>
                </c:pt>
                <c:pt idx="3122">
                  <c:v>0.03</c:v>
                </c:pt>
                <c:pt idx="3124">
                  <c:v>0.05</c:v>
                </c:pt>
                <c:pt idx="3126">
                  <c:v>0.04</c:v>
                </c:pt>
                <c:pt idx="3128">
                  <c:v>0.02</c:v>
                </c:pt>
                <c:pt idx="3130">
                  <c:v>0.02</c:v>
                </c:pt>
                <c:pt idx="3132">
                  <c:v>0.01</c:v>
                </c:pt>
                <c:pt idx="3134">
                  <c:v>0.02</c:v>
                </c:pt>
                <c:pt idx="3136">
                  <c:v>0.01</c:v>
                </c:pt>
                <c:pt idx="3137">
                  <c:v>0.01</c:v>
                </c:pt>
                <c:pt idx="3139">
                  <c:v>0.01</c:v>
                </c:pt>
                <c:pt idx="3141">
                  <c:v>0.01</c:v>
                </c:pt>
                <c:pt idx="3143">
                  <c:v>0.54</c:v>
                </c:pt>
                <c:pt idx="3145">
                  <c:v>0.02</c:v>
                </c:pt>
                <c:pt idx="3147">
                  <c:v>0.01</c:v>
                </c:pt>
                <c:pt idx="3149">
                  <c:v>0.01</c:v>
                </c:pt>
                <c:pt idx="3151">
                  <c:v>0.01</c:v>
                </c:pt>
                <c:pt idx="3152">
                  <c:v>0.01</c:v>
                </c:pt>
                <c:pt idx="3154">
                  <c:v>0.01</c:v>
                </c:pt>
                <c:pt idx="3156">
                  <c:v>0.01</c:v>
                </c:pt>
                <c:pt idx="3158">
                  <c:v>0.03</c:v>
                </c:pt>
                <c:pt idx="3160">
                  <c:v>0.02</c:v>
                </c:pt>
                <c:pt idx="3162">
                  <c:v>0.03</c:v>
                </c:pt>
                <c:pt idx="3164">
                  <c:v>0.03</c:v>
                </c:pt>
                <c:pt idx="3166">
                  <c:v>0.01</c:v>
                </c:pt>
                <c:pt idx="3167">
                  <c:v>0.03</c:v>
                </c:pt>
                <c:pt idx="3169">
                  <c:v>0.02</c:v>
                </c:pt>
                <c:pt idx="3171">
                  <c:v>0.01</c:v>
                </c:pt>
                <c:pt idx="3173">
                  <c:v>0.02</c:v>
                </c:pt>
                <c:pt idx="3175">
                  <c:v>0.02</c:v>
                </c:pt>
                <c:pt idx="3177">
                  <c:v>0.01</c:v>
                </c:pt>
                <c:pt idx="3179">
                  <c:v>0.01</c:v>
                </c:pt>
                <c:pt idx="3181">
                  <c:v>0.01</c:v>
                </c:pt>
                <c:pt idx="3182">
                  <c:v>0.01</c:v>
                </c:pt>
                <c:pt idx="3184">
                  <c:v>0.01</c:v>
                </c:pt>
                <c:pt idx="3186">
                  <c:v>0.01</c:v>
                </c:pt>
                <c:pt idx="3188">
                  <c:v>0.02</c:v>
                </c:pt>
                <c:pt idx="3190">
                  <c:v>0.01</c:v>
                </c:pt>
                <c:pt idx="3192">
                  <c:v>0.03</c:v>
                </c:pt>
                <c:pt idx="3194">
                  <c:v>0.03</c:v>
                </c:pt>
                <c:pt idx="3196">
                  <c:v>0.04</c:v>
                </c:pt>
                <c:pt idx="3197">
                  <c:v>0.06</c:v>
                </c:pt>
                <c:pt idx="3199">
                  <c:v>7.0000000000000007E-2</c:v>
                </c:pt>
                <c:pt idx="3201">
                  <c:v>0.06</c:v>
                </c:pt>
                <c:pt idx="3203">
                  <c:v>0.01</c:v>
                </c:pt>
                <c:pt idx="3205">
                  <c:v>0.32</c:v>
                </c:pt>
                <c:pt idx="3207">
                  <c:v>0.26</c:v>
                </c:pt>
                <c:pt idx="3209">
                  <c:v>0.36</c:v>
                </c:pt>
                <c:pt idx="3211">
                  <c:v>0.4</c:v>
                </c:pt>
                <c:pt idx="3212">
                  <c:v>0.43</c:v>
                </c:pt>
                <c:pt idx="3214">
                  <c:v>0.41</c:v>
                </c:pt>
                <c:pt idx="3216">
                  <c:v>0.31</c:v>
                </c:pt>
                <c:pt idx="3218">
                  <c:v>0.04</c:v>
                </c:pt>
                <c:pt idx="3220">
                  <c:v>0.22</c:v>
                </c:pt>
                <c:pt idx="3222">
                  <c:v>0.02</c:v>
                </c:pt>
                <c:pt idx="3224">
                  <c:v>0.34</c:v>
                </c:pt>
                <c:pt idx="3226">
                  <c:v>0.28000000000000003</c:v>
                </c:pt>
                <c:pt idx="3227">
                  <c:v>0.36</c:v>
                </c:pt>
                <c:pt idx="3229">
                  <c:v>0.32</c:v>
                </c:pt>
                <c:pt idx="3231">
                  <c:v>0.36</c:v>
                </c:pt>
                <c:pt idx="3233">
                  <c:v>0.34</c:v>
                </c:pt>
                <c:pt idx="3235">
                  <c:v>0.38</c:v>
                </c:pt>
                <c:pt idx="3237">
                  <c:v>0.28000000000000003</c:v>
                </c:pt>
                <c:pt idx="3239">
                  <c:v>0.31</c:v>
                </c:pt>
                <c:pt idx="3241">
                  <c:v>0.22</c:v>
                </c:pt>
                <c:pt idx="3242">
                  <c:v>0.28999999999999998</c:v>
                </c:pt>
                <c:pt idx="3244">
                  <c:v>0.19</c:v>
                </c:pt>
                <c:pt idx="3246">
                  <c:v>0.16</c:v>
                </c:pt>
                <c:pt idx="3248">
                  <c:v>0.17</c:v>
                </c:pt>
                <c:pt idx="3250">
                  <c:v>0.17</c:v>
                </c:pt>
                <c:pt idx="3252">
                  <c:v>0.17</c:v>
                </c:pt>
                <c:pt idx="3254">
                  <c:v>0.1</c:v>
                </c:pt>
                <c:pt idx="3256">
                  <c:v>0.09</c:v>
                </c:pt>
                <c:pt idx="3257">
                  <c:v>0.12</c:v>
                </c:pt>
                <c:pt idx="3259">
                  <c:v>0.06</c:v>
                </c:pt>
                <c:pt idx="3261">
                  <c:v>0.04</c:v>
                </c:pt>
                <c:pt idx="3263">
                  <c:v>0.03</c:v>
                </c:pt>
                <c:pt idx="3265">
                  <c:v>0.03</c:v>
                </c:pt>
                <c:pt idx="3267">
                  <c:v>0.04</c:v>
                </c:pt>
                <c:pt idx="3269">
                  <c:v>0.08</c:v>
                </c:pt>
                <c:pt idx="3271">
                  <c:v>0.01</c:v>
                </c:pt>
                <c:pt idx="3272">
                  <c:v>0.03</c:v>
                </c:pt>
                <c:pt idx="3274">
                  <c:v>0.02</c:v>
                </c:pt>
                <c:pt idx="3276">
                  <c:v>0.03</c:v>
                </c:pt>
                <c:pt idx="3278">
                  <c:v>0.05</c:v>
                </c:pt>
                <c:pt idx="3280">
                  <c:v>0.01</c:v>
                </c:pt>
                <c:pt idx="3282">
                  <c:v>0.03</c:v>
                </c:pt>
                <c:pt idx="3284">
                  <c:v>0.02</c:v>
                </c:pt>
                <c:pt idx="3286">
                  <c:v>0.02</c:v>
                </c:pt>
                <c:pt idx="3287">
                  <c:v>0.01</c:v>
                </c:pt>
                <c:pt idx="3289">
                  <c:v>0.08</c:v>
                </c:pt>
                <c:pt idx="3291">
                  <c:v>0.01</c:v>
                </c:pt>
                <c:pt idx="3293">
                  <c:v>0.01</c:v>
                </c:pt>
                <c:pt idx="3295">
                  <c:v>0.03</c:v>
                </c:pt>
                <c:pt idx="3297">
                  <c:v>0.02</c:v>
                </c:pt>
                <c:pt idx="3299">
                  <c:v>0.01</c:v>
                </c:pt>
                <c:pt idx="3301">
                  <c:v>0.01</c:v>
                </c:pt>
                <c:pt idx="3302">
                  <c:v>0.05</c:v>
                </c:pt>
                <c:pt idx="3304">
                  <c:v>0.06</c:v>
                </c:pt>
                <c:pt idx="3306">
                  <c:v>0.11</c:v>
                </c:pt>
                <c:pt idx="3308">
                  <c:v>0.11</c:v>
                </c:pt>
                <c:pt idx="3310">
                  <c:v>0.04</c:v>
                </c:pt>
                <c:pt idx="3312">
                  <c:v>0.05</c:v>
                </c:pt>
                <c:pt idx="3314">
                  <c:v>7.0000000000000007E-2</c:v>
                </c:pt>
                <c:pt idx="3316">
                  <c:v>0.01</c:v>
                </c:pt>
                <c:pt idx="3317">
                  <c:v>0.17</c:v>
                </c:pt>
                <c:pt idx="3319">
                  <c:v>0.03</c:v>
                </c:pt>
                <c:pt idx="3321">
                  <c:v>0.2</c:v>
                </c:pt>
                <c:pt idx="3323">
                  <c:v>0.02</c:v>
                </c:pt>
                <c:pt idx="3325">
                  <c:v>0.09</c:v>
                </c:pt>
                <c:pt idx="3327">
                  <c:v>0.03</c:v>
                </c:pt>
                <c:pt idx="3329">
                  <c:v>0.04</c:v>
                </c:pt>
                <c:pt idx="3331">
                  <c:v>0.01</c:v>
                </c:pt>
                <c:pt idx="3332">
                  <c:v>0.05</c:v>
                </c:pt>
                <c:pt idx="3334">
                  <c:v>0.01</c:v>
                </c:pt>
                <c:pt idx="3336">
                  <c:v>0.03</c:v>
                </c:pt>
                <c:pt idx="3338">
                  <c:v>0.03</c:v>
                </c:pt>
                <c:pt idx="3340">
                  <c:v>0.03</c:v>
                </c:pt>
                <c:pt idx="3342">
                  <c:v>0.04</c:v>
                </c:pt>
                <c:pt idx="3344">
                  <c:v>0.02</c:v>
                </c:pt>
                <c:pt idx="3346">
                  <c:v>0.01</c:v>
                </c:pt>
                <c:pt idx="3347">
                  <c:v>0.05</c:v>
                </c:pt>
                <c:pt idx="3349">
                  <c:v>0.03</c:v>
                </c:pt>
                <c:pt idx="3351">
                  <c:v>7.0000000000000007E-2</c:v>
                </c:pt>
                <c:pt idx="3353">
                  <c:v>0.03</c:v>
                </c:pt>
                <c:pt idx="3355">
                  <c:v>0.05</c:v>
                </c:pt>
                <c:pt idx="3357">
                  <c:v>0.05</c:v>
                </c:pt>
                <c:pt idx="3359">
                  <c:v>0.04</c:v>
                </c:pt>
                <c:pt idx="3361">
                  <c:v>0.01</c:v>
                </c:pt>
                <c:pt idx="3362">
                  <c:v>0.03</c:v>
                </c:pt>
                <c:pt idx="3364">
                  <c:v>0.02</c:v>
                </c:pt>
                <c:pt idx="3366">
                  <c:v>0.01</c:v>
                </c:pt>
                <c:pt idx="3368">
                  <c:v>0.04</c:v>
                </c:pt>
                <c:pt idx="3370">
                  <c:v>0.03</c:v>
                </c:pt>
                <c:pt idx="3372">
                  <c:v>0.04</c:v>
                </c:pt>
                <c:pt idx="3374">
                  <c:v>0.06</c:v>
                </c:pt>
                <c:pt idx="3376">
                  <c:v>0.01</c:v>
                </c:pt>
                <c:pt idx="3377">
                  <c:v>7.0000000000000007E-2</c:v>
                </c:pt>
                <c:pt idx="3379">
                  <c:v>0.05</c:v>
                </c:pt>
                <c:pt idx="3381">
                  <c:v>0.02</c:v>
                </c:pt>
                <c:pt idx="3383">
                  <c:v>0.02</c:v>
                </c:pt>
                <c:pt idx="3385">
                  <c:v>0.05</c:v>
                </c:pt>
                <c:pt idx="3387">
                  <c:v>0.04</c:v>
                </c:pt>
                <c:pt idx="3389">
                  <c:v>0.02</c:v>
                </c:pt>
                <c:pt idx="3391">
                  <c:v>0.01</c:v>
                </c:pt>
                <c:pt idx="3392">
                  <c:v>0.03</c:v>
                </c:pt>
                <c:pt idx="3394">
                  <c:v>0.03</c:v>
                </c:pt>
                <c:pt idx="3396">
                  <c:v>3.0000000000000001E-3</c:v>
                </c:pt>
                <c:pt idx="3398">
                  <c:v>7.0000000000000001E-3</c:v>
                </c:pt>
                <c:pt idx="3400">
                  <c:v>8.9999999999999993E-3</c:v>
                </c:pt>
                <c:pt idx="3402">
                  <c:v>0.01</c:v>
                </c:pt>
                <c:pt idx="3404">
                  <c:v>1.2E-2</c:v>
                </c:pt>
                <c:pt idx="3406">
                  <c:v>0.01</c:v>
                </c:pt>
                <c:pt idx="3407">
                  <c:v>8.9999999999999993E-3</c:v>
                </c:pt>
                <c:pt idx="3409">
                  <c:v>1.4E-2</c:v>
                </c:pt>
                <c:pt idx="3411">
                  <c:v>1.0999999999999999E-2</c:v>
                </c:pt>
                <c:pt idx="3413">
                  <c:v>0.01</c:v>
                </c:pt>
                <c:pt idx="3415">
                  <c:v>1.2E-2</c:v>
                </c:pt>
                <c:pt idx="3417">
                  <c:v>0.01</c:v>
                </c:pt>
                <c:pt idx="3419">
                  <c:v>0.01</c:v>
                </c:pt>
                <c:pt idx="3421">
                  <c:v>0.01</c:v>
                </c:pt>
                <c:pt idx="3422">
                  <c:v>8.0000000000000002E-3</c:v>
                </c:pt>
                <c:pt idx="3424">
                  <c:v>8.0000000000000002E-3</c:v>
                </c:pt>
                <c:pt idx="3426">
                  <c:v>1.0999999999999999E-2</c:v>
                </c:pt>
                <c:pt idx="3428">
                  <c:v>8.0000000000000002E-3</c:v>
                </c:pt>
                <c:pt idx="3430">
                  <c:v>5.0000000000000001E-3</c:v>
                </c:pt>
                <c:pt idx="3431">
                  <c:v>5.0000000000000001E-3</c:v>
                </c:pt>
                <c:pt idx="3433">
                  <c:v>8.0000000000000002E-3</c:v>
                </c:pt>
                <c:pt idx="3435">
                  <c:v>8.9999999999999993E-3</c:v>
                </c:pt>
                <c:pt idx="3437">
                  <c:v>5.0000000000000001E-3</c:v>
                </c:pt>
                <c:pt idx="3439">
                  <c:v>5.0000000000000001E-3</c:v>
                </c:pt>
                <c:pt idx="3441">
                  <c:v>5.0000000000000001E-3</c:v>
                </c:pt>
                <c:pt idx="3442">
                  <c:v>8.0000000000000002E-3</c:v>
                </c:pt>
                <c:pt idx="3444">
                  <c:v>8.0000000000000002E-3</c:v>
                </c:pt>
                <c:pt idx="3446">
                  <c:v>6.0000000000000001E-3</c:v>
                </c:pt>
                <c:pt idx="3448">
                  <c:v>1.7000000000000001E-2</c:v>
                </c:pt>
                <c:pt idx="3450">
                  <c:v>5.0000000000000001E-3</c:v>
                </c:pt>
                <c:pt idx="3451">
                  <c:v>6.0000000000000001E-3</c:v>
                </c:pt>
                <c:pt idx="3453">
                  <c:v>8.0000000000000002E-3</c:v>
                </c:pt>
                <c:pt idx="3455">
                  <c:v>5.0000000000000001E-3</c:v>
                </c:pt>
                <c:pt idx="3457">
                  <c:v>1.4E-2</c:v>
                </c:pt>
                <c:pt idx="3459">
                  <c:v>6.0000000000000001E-3</c:v>
                </c:pt>
                <c:pt idx="3461">
                  <c:v>5.0000000000000001E-3</c:v>
                </c:pt>
                <c:pt idx="3462">
                  <c:v>1E-3</c:v>
                </c:pt>
                <c:pt idx="3464">
                  <c:v>1.2999999999999999E-2</c:v>
                </c:pt>
                <c:pt idx="3466">
                  <c:v>8.9999999999999993E-3</c:v>
                </c:pt>
                <c:pt idx="3468">
                  <c:v>6.0000000000000001E-3</c:v>
                </c:pt>
                <c:pt idx="3470">
                  <c:v>3.0000000000000001E-3</c:v>
                </c:pt>
                <c:pt idx="3472">
                  <c:v>5.0000000000000001E-3</c:v>
                </c:pt>
                <c:pt idx="3473">
                  <c:v>7.0000000000000001E-3</c:v>
                </c:pt>
                <c:pt idx="3475">
                  <c:v>8.0000000000000002E-3</c:v>
                </c:pt>
                <c:pt idx="3477">
                  <c:v>6.0000000000000001E-3</c:v>
                </c:pt>
                <c:pt idx="3479">
                  <c:v>1.6E-2</c:v>
                </c:pt>
                <c:pt idx="3481">
                  <c:v>5.0000000000000001E-3</c:v>
                </c:pt>
                <c:pt idx="3482">
                  <c:v>5.0000000000000001E-3</c:v>
                </c:pt>
                <c:pt idx="3484">
                  <c:v>1.2999999999999999E-2</c:v>
                </c:pt>
                <c:pt idx="3486">
                  <c:v>8.9999999999999993E-3</c:v>
                </c:pt>
                <c:pt idx="3488">
                  <c:v>1.2E-2</c:v>
                </c:pt>
                <c:pt idx="3490">
                  <c:v>5.0000000000000001E-3</c:v>
                </c:pt>
                <c:pt idx="3492">
                  <c:v>1.2999999999999999E-2</c:v>
                </c:pt>
                <c:pt idx="3494">
                  <c:v>1.2E-2</c:v>
                </c:pt>
                <c:pt idx="3496">
                  <c:v>0.01</c:v>
                </c:pt>
                <c:pt idx="3498">
                  <c:v>5.0000000000000001E-3</c:v>
                </c:pt>
                <c:pt idx="3500">
                  <c:v>1.0999999999999999E-2</c:v>
                </c:pt>
                <c:pt idx="3502">
                  <c:v>3.0000000000000001E-3</c:v>
                </c:pt>
                <c:pt idx="3504">
                  <c:v>6.0000000000000001E-3</c:v>
                </c:pt>
                <c:pt idx="3506">
                  <c:v>1E-3</c:v>
                </c:pt>
                <c:pt idx="3508">
                  <c:v>2E-3</c:v>
                </c:pt>
                <c:pt idx="3510">
                  <c:v>6.0000000000000001E-3</c:v>
                </c:pt>
                <c:pt idx="3512">
                  <c:v>5.0000000000000001E-3</c:v>
                </c:pt>
                <c:pt idx="3514">
                  <c:v>3.0000000000000001E-3</c:v>
                </c:pt>
                <c:pt idx="3516">
                  <c:v>5.0000000000000001E-3</c:v>
                </c:pt>
                <c:pt idx="3518">
                  <c:v>5.0000000000000001E-3</c:v>
                </c:pt>
                <c:pt idx="3519">
                  <c:v>5.0000000000000001E-3</c:v>
                </c:pt>
                <c:pt idx="3521">
                  <c:v>4.0000000000000001E-3</c:v>
                </c:pt>
                <c:pt idx="3523">
                  <c:v>2E-3</c:v>
                </c:pt>
                <c:pt idx="3525">
                  <c:v>6.0000000000000001E-3</c:v>
                </c:pt>
                <c:pt idx="3527">
                  <c:v>8.0000000000000002E-3</c:v>
                </c:pt>
                <c:pt idx="3529">
                  <c:v>6.0000000000000001E-3</c:v>
                </c:pt>
                <c:pt idx="3531">
                  <c:v>4.0000000000000001E-3</c:v>
                </c:pt>
                <c:pt idx="3533">
                  <c:v>3.0000000000000001E-3</c:v>
                </c:pt>
                <c:pt idx="3535">
                  <c:v>8.0000000000000002E-3</c:v>
                </c:pt>
                <c:pt idx="3537">
                  <c:v>6.0000000000000001E-3</c:v>
                </c:pt>
                <c:pt idx="3539">
                  <c:v>4.0000000000000001E-3</c:v>
                </c:pt>
                <c:pt idx="3541">
                  <c:v>3.0000000000000001E-3</c:v>
                </c:pt>
                <c:pt idx="3543">
                  <c:v>1E-3</c:v>
                </c:pt>
                <c:pt idx="3545">
                  <c:v>5.0000000000000001E-3</c:v>
                </c:pt>
                <c:pt idx="3547">
                  <c:v>4.0000000000000001E-3</c:v>
                </c:pt>
                <c:pt idx="3549">
                  <c:v>4.0000000000000001E-3</c:v>
                </c:pt>
                <c:pt idx="3551">
                  <c:v>1.4E-2</c:v>
                </c:pt>
                <c:pt idx="3553">
                  <c:v>7.0000000000000001E-3</c:v>
                </c:pt>
                <c:pt idx="3555">
                  <c:v>4.0000000000000001E-3</c:v>
                </c:pt>
                <c:pt idx="3557">
                  <c:v>4.0000000000000001E-3</c:v>
                </c:pt>
                <c:pt idx="3559">
                  <c:v>0.01</c:v>
                </c:pt>
                <c:pt idx="3561">
                  <c:v>0.01</c:v>
                </c:pt>
                <c:pt idx="3563">
                  <c:v>8.0000000000000002E-3</c:v>
                </c:pt>
                <c:pt idx="3565">
                  <c:v>5.0000000000000001E-3</c:v>
                </c:pt>
                <c:pt idx="3566">
                  <c:v>3.0000000000000001E-3</c:v>
                </c:pt>
                <c:pt idx="3569">
                  <c:v>4.0000000000000001E-3</c:v>
                </c:pt>
                <c:pt idx="3571">
                  <c:v>6.0000000000000001E-3</c:v>
                </c:pt>
                <c:pt idx="3573">
                  <c:v>0.153</c:v>
                </c:pt>
                <c:pt idx="3575">
                  <c:v>0.21099999999999999</c:v>
                </c:pt>
                <c:pt idx="3577">
                  <c:v>0.41399999999999998</c:v>
                </c:pt>
                <c:pt idx="3579">
                  <c:v>0.32</c:v>
                </c:pt>
                <c:pt idx="3580">
                  <c:v>0.36299999999999999</c:v>
                </c:pt>
                <c:pt idx="3582">
                  <c:v>0.23200000000000001</c:v>
                </c:pt>
                <c:pt idx="3584">
                  <c:v>0.247</c:v>
                </c:pt>
                <c:pt idx="3586">
                  <c:v>0.13100000000000001</c:v>
                </c:pt>
                <c:pt idx="3588">
                  <c:v>9.9000000000000005E-2</c:v>
                </c:pt>
                <c:pt idx="3590">
                  <c:v>0.128</c:v>
                </c:pt>
                <c:pt idx="3592">
                  <c:v>5.3999999999999999E-2</c:v>
                </c:pt>
                <c:pt idx="3594">
                  <c:v>3.9E-2</c:v>
                </c:pt>
                <c:pt idx="3595">
                  <c:v>9.1999999999999998E-2</c:v>
                </c:pt>
                <c:pt idx="3597">
                  <c:v>0.02</c:v>
                </c:pt>
                <c:pt idx="3599">
                  <c:v>1.4E-2</c:v>
                </c:pt>
                <c:pt idx="3601">
                  <c:v>1.9E-2</c:v>
                </c:pt>
                <c:pt idx="3603">
                  <c:v>2.1000000000000001E-2</c:v>
                </c:pt>
                <c:pt idx="3605">
                  <c:v>7.0000000000000001E-3</c:v>
                </c:pt>
                <c:pt idx="3607">
                  <c:v>1.6E-2</c:v>
                </c:pt>
                <c:pt idx="3609">
                  <c:v>3.7999999999999999E-2</c:v>
                </c:pt>
                <c:pt idx="3610">
                  <c:v>3.2000000000000001E-2</c:v>
                </c:pt>
                <c:pt idx="3612">
                  <c:v>4.8000000000000001E-2</c:v>
                </c:pt>
                <c:pt idx="3614">
                  <c:v>6.2E-2</c:v>
                </c:pt>
                <c:pt idx="3616">
                  <c:v>4.4999999999999998E-2</c:v>
                </c:pt>
                <c:pt idx="3618">
                  <c:v>4.2999999999999997E-2</c:v>
                </c:pt>
                <c:pt idx="3620">
                  <c:v>4.9000000000000002E-2</c:v>
                </c:pt>
                <c:pt idx="3622">
                  <c:v>5.5E-2</c:v>
                </c:pt>
                <c:pt idx="3624">
                  <c:v>5.8999999999999997E-2</c:v>
                </c:pt>
                <c:pt idx="3625">
                  <c:v>7.1999999999999995E-2</c:v>
                </c:pt>
                <c:pt idx="3628">
                  <c:v>7.4999999999999997E-2</c:v>
                </c:pt>
                <c:pt idx="3629">
                  <c:v>8.4000000000000005E-2</c:v>
                </c:pt>
                <c:pt idx="3631">
                  <c:v>7.4999999999999997E-2</c:v>
                </c:pt>
                <c:pt idx="3633">
                  <c:v>4.7E-2</c:v>
                </c:pt>
                <c:pt idx="3635">
                  <c:v>2.1000000000000001E-2</c:v>
                </c:pt>
                <c:pt idx="3637">
                  <c:v>5.5E-2</c:v>
                </c:pt>
                <c:pt idx="3639">
                  <c:v>0.06</c:v>
                </c:pt>
                <c:pt idx="3640">
                  <c:v>3.9E-2</c:v>
                </c:pt>
                <c:pt idx="3642">
                  <c:v>2.5999999999999999E-2</c:v>
                </c:pt>
                <c:pt idx="3644">
                  <c:v>1.7999999999999999E-2</c:v>
                </c:pt>
                <c:pt idx="3646">
                  <c:v>3.4000000000000002E-2</c:v>
                </c:pt>
                <c:pt idx="3648">
                  <c:v>2.7E-2</c:v>
                </c:pt>
                <c:pt idx="3650">
                  <c:v>2.4E-2</c:v>
                </c:pt>
                <c:pt idx="3652">
                  <c:v>9.6000000000000002E-2</c:v>
                </c:pt>
                <c:pt idx="3654">
                  <c:v>0.14000000000000001</c:v>
                </c:pt>
                <c:pt idx="3655">
                  <c:v>0.128</c:v>
                </c:pt>
                <c:pt idx="3657">
                  <c:v>0.13300000000000001</c:v>
                </c:pt>
                <c:pt idx="3659">
                  <c:v>0.11799999999999999</c:v>
                </c:pt>
                <c:pt idx="3661">
                  <c:v>9.0999999999999998E-2</c:v>
                </c:pt>
                <c:pt idx="3663">
                  <c:v>4.8000000000000001E-2</c:v>
                </c:pt>
                <c:pt idx="3665">
                  <c:v>5.1999999999999998E-2</c:v>
                </c:pt>
                <c:pt idx="3667">
                  <c:v>4.2999999999999997E-2</c:v>
                </c:pt>
                <c:pt idx="3669">
                  <c:v>8.3000000000000004E-2</c:v>
                </c:pt>
                <c:pt idx="3670">
                  <c:v>6.0999999999999999E-2</c:v>
                </c:pt>
                <c:pt idx="3672">
                  <c:v>5.5E-2</c:v>
                </c:pt>
                <c:pt idx="3674">
                  <c:v>0.109</c:v>
                </c:pt>
                <c:pt idx="3676">
                  <c:v>0.05</c:v>
                </c:pt>
                <c:pt idx="3678">
                  <c:v>5.0999999999999997E-2</c:v>
                </c:pt>
                <c:pt idx="3680">
                  <c:v>6.3E-2</c:v>
                </c:pt>
                <c:pt idx="3682">
                  <c:v>8.6999999999999994E-2</c:v>
                </c:pt>
                <c:pt idx="3684">
                  <c:v>0.11</c:v>
                </c:pt>
                <c:pt idx="3685">
                  <c:v>4.5999999999999999E-2</c:v>
                </c:pt>
                <c:pt idx="3687">
                  <c:v>0.122</c:v>
                </c:pt>
                <c:pt idx="3689">
                  <c:v>9.0999999999999998E-2</c:v>
                </c:pt>
                <c:pt idx="3691">
                  <c:v>9.5000000000000001E-2</c:v>
                </c:pt>
                <c:pt idx="3693">
                  <c:v>7.3999999999999996E-2</c:v>
                </c:pt>
                <c:pt idx="3695">
                  <c:v>0.104</c:v>
                </c:pt>
                <c:pt idx="3697">
                  <c:v>7.9000000000000001E-2</c:v>
                </c:pt>
                <c:pt idx="3699">
                  <c:v>6.8000000000000005E-2</c:v>
                </c:pt>
                <c:pt idx="3700">
                  <c:v>0.17</c:v>
                </c:pt>
                <c:pt idx="3702">
                  <c:v>5.1999999999999998E-2</c:v>
                </c:pt>
                <c:pt idx="3704">
                  <c:v>0.10100000000000001</c:v>
                </c:pt>
                <c:pt idx="3706">
                  <c:v>6.0999999999999999E-2</c:v>
                </c:pt>
                <c:pt idx="3708">
                  <c:v>6.2E-2</c:v>
                </c:pt>
                <c:pt idx="3710">
                  <c:v>0.125</c:v>
                </c:pt>
                <c:pt idx="3712">
                  <c:v>0.105</c:v>
                </c:pt>
                <c:pt idx="3714">
                  <c:v>7.9000000000000001E-2</c:v>
                </c:pt>
                <c:pt idx="3715">
                  <c:v>9.1999999999999998E-2</c:v>
                </c:pt>
                <c:pt idx="3717">
                  <c:v>9.0999999999999998E-2</c:v>
                </c:pt>
                <c:pt idx="3719">
                  <c:v>5.8999999999999997E-2</c:v>
                </c:pt>
                <c:pt idx="3721">
                  <c:v>5.3999999999999999E-2</c:v>
                </c:pt>
                <c:pt idx="3723">
                  <c:v>2.5999999999999999E-2</c:v>
                </c:pt>
                <c:pt idx="3725">
                  <c:v>0.05</c:v>
                </c:pt>
                <c:pt idx="3727">
                  <c:v>2.1000000000000001E-2</c:v>
                </c:pt>
                <c:pt idx="3729">
                  <c:v>1.2999999999999999E-2</c:v>
                </c:pt>
                <c:pt idx="3730">
                  <c:v>1.7999999999999999E-2</c:v>
                </c:pt>
                <c:pt idx="3732">
                  <c:v>1.9E-2</c:v>
                </c:pt>
                <c:pt idx="3734">
                  <c:v>2.1000000000000001E-2</c:v>
                </c:pt>
                <c:pt idx="3736">
                  <c:v>1.2E-2</c:v>
                </c:pt>
                <c:pt idx="3738">
                  <c:v>8.9999999999999993E-3</c:v>
                </c:pt>
                <c:pt idx="3740">
                  <c:v>1.4999999999999999E-2</c:v>
                </c:pt>
                <c:pt idx="3742">
                  <c:v>3.0000000000000001E-3</c:v>
                </c:pt>
                <c:pt idx="3744">
                  <c:v>5.0000000000000001E-3</c:v>
                </c:pt>
                <c:pt idx="3745">
                  <c:v>7.0000000000000001E-3</c:v>
                </c:pt>
                <c:pt idx="3747">
                  <c:v>8.0000000000000002E-3</c:v>
                </c:pt>
                <c:pt idx="3749">
                  <c:v>7.0000000000000001E-3</c:v>
                </c:pt>
                <c:pt idx="3751">
                  <c:v>4.0000000000000001E-3</c:v>
                </c:pt>
                <c:pt idx="3753">
                  <c:v>1.4E-2</c:v>
                </c:pt>
                <c:pt idx="3755">
                  <c:v>5.0000000000000001E-3</c:v>
                </c:pt>
                <c:pt idx="3757">
                  <c:v>5.0000000000000001E-3</c:v>
                </c:pt>
                <c:pt idx="3765">
                  <c:v>8.9999999999999993E-3</c:v>
                </c:pt>
                <c:pt idx="3767">
                  <c:v>3.0000000000000001E-3</c:v>
                </c:pt>
                <c:pt idx="3769">
                  <c:v>6.0000000000000001E-3</c:v>
                </c:pt>
                <c:pt idx="3771">
                  <c:v>5.0000000000000001E-3</c:v>
                </c:pt>
                <c:pt idx="3772">
                  <c:v>8.0000000000000002E-3</c:v>
                </c:pt>
                <c:pt idx="3774">
                  <c:v>8.0000000000000002E-3</c:v>
                </c:pt>
                <c:pt idx="3776">
                  <c:v>5.0000000000000001E-3</c:v>
                </c:pt>
                <c:pt idx="3778">
                  <c:v>8.9999999999999993E-3</c:v>
                </c:pt>
                <c:pt idx="3780">
                  <c:v>6.0000000000000001E-3</c:v>
                </c:pt>
                <c:pt idx="3782">
                  <c:v>8.0000000000000002E-3</c:v>
                </c:pt>
                <c:pt idx="3784">
                  <c:v>6.0000000000000001E-3</c:v>
                </c:pt>
                <c:pt idx="3786">
                  <c:v>5.0000000000000001E-3</c:v>
                </c:pt>
                <c:pt idx="3787">
                  <c:v>1.2999999999999999E-2</c:v>
                </c:pt>
                <c:pt idx="3789">
                  <c:v>6.0000000000000001E-3</c:v>
                </c:pt>
                <c:pt idx="3791">
                  <c:v>6.0000000000000001E-3</c:v>
                </c:pt>
                <c:pt idx="3793">
                  <c:v>6.0000000000000001E-3</c:v>
                </c:pt>
                <c:pt idx="3795">
                  <c:v>7.0000000000000001E-3</c:v>
                </c:pt>
                <c:pt idx="3797">
                  <c:v>1.2999999999999999E-2</c:v>
                </c:pt>
                <c:pt idx="3799">
                  <c:v>6.0000000000000001E-3</c:v>
                </c:pt>
                <c:pt idx="3801">
                  <c:v>5.0000000000000001E-3</c:v>
                </c:pt>
                <c:pt idx="3802">
                  <c:v>8.0000000000000002E-3</c:v>
                </c:pt>
                <c:pt idx="3804">
                  <c:v>2.1000000000000001E-2</c:v>
                </c:pt>
                <c:pt idx="3806">
                  <c:v>7.0000000000000001E-3</c:v>
                </c:pt>
                <c:pt idx="3808">
                  <c:v>1.4E-2</c:v>
                </c:pt>
                <c:pt idx="3810">
                  <c:v>7.0000000000000001E-3</c:v>
                </c:pt>
                <c:pt idx="3812">
                  <c:v>2.5000000000000001E-2</c:v>
                </c:pt>
                <c:pt idx="3814">
                  <c:v>8.9999999999999993E-3</c:v>
                </c:pt>
                <c:pt idx="3816">
                  <c:v>0</c:v>
                </c:pt>
                <c:pt idx="3817">
                  <c:v>8.9999999999999993E-3</c:v>
                </c:pt>
                <c:pt idx="3819">
                  <c:v>7.0000000000000001E-3</c:v>
                </c:pt>
                <c:pt idx="3821">
                  <c:v>8.9999999999999993E-3</c:v>
                </c:pt>
                <c:pt idx="3823">
                  <c:v>7.0000000000000001E-3</c:v>
                </c:pt>
                <c:pt idx="3825">
                  <c:v>6.0000000000000001E-3</c:v>
                </c:pt>
                <c:pt idx="3827">
                  <c:v>4.0000000000000001E-3</c:v>
                </c:pt>
                <c:pt idx="3829">
                  <c:v>5.0000000000000001E-3</c:v>
                </c:pt>
                <c:pt idx="3831">
                  <c:v>5.0000000000000001E-3</c:v>
                </c:pt>
                <c:pt idx="3832">
                  <c:v>0.01</c:v>
                </c:pt>
                <c:pt idx="3834">
                  <c:v>8.0000000000000002E-3</c:v>
                </c:pt>
                <c:pt idx="3836">
                  <c:v>7.0000000000000001E-3</c:v>
                </c:pt>
                <c:pt idx="3838">
                  <c:v>8.0000000000000002E-3</c:v>
                </c:pt>
                <c:pt idx="3841">
                  <c:v>6.0000000000000001E-3</c:v>
                </c:pt>
                <c:pt idx="3843">
                  <c:v>8.9999999999999993E-3</c:v>
                </c:pt>
                <c:pt idx="3845">
                  <c:v>5.0000000000000001E-3</c:v>
                </c:pt>
                <c:pt idx="3846">
                  <c:v>7.0000000000000001E-3</c:v>
                </c:pt>
                <c:pt idx="3848">
                  <c:v>8.0000000000000002E-3</c:v>
                </c:pt>
                <c:pt idx="3850">
                  <c:v>8.9999999999999993E-3</c:v>
                </c:pt>
                <c:pt idx="3852">
                  <c:v>8.0000000000000002E-3</c:v>
                </c:pt>
                <c:pt idx="3854">
                  <c:v>6.0000000000000001E-3</c:v>
                </c:pt>
                <c:pt idx="3856">
                  <c:v>8.0000000000000002E-3</c:v>
                </c:pt>
                <c:pt idx="3858">
                  <c:v>5.0000000000000001E-3</c:v>
                </c:pt>
                <c:pt idx="3860">
                  <c:v>4.0000000000000001E-3</c:v>
                </c:pt>
                <c:pt idx="3862">
                  <c:v>1E-3</c:v>
                </c:pt>
                <c:pt idx="3864">
                  <c:v>2E-3</c:v>
                </c:pt>
                <c:pt idx="3866">
                  <c:v>3.0000000000000001E-3</c:v>
                </c:pt>
                <c:pt idx="3868">
                  <c:v>2.5999999999999999E-2</c:v>
                </c:pt>
                <c:pt idx="3870">
                  <c:v>6.0000000000000001E-3</c:v>
                </c:pt>
                <c:pt idx="3872">
                  <c:v>1E-3</c:v>
                </c:pt>
                <c:pt idx="3874">
                  <c:v>1E-3</c:v>
                </c:pt>
                <c:pt idx="3876">
                  <c:v>2E-3</c:v>
                </c:pt>
                <c:pt idx="3878">
                  <c:v>3.0000000000000001E-3</c:v>
                </c:pt>
                <c:pt idx="3880">
                  <c:v>2E-3</c:v>
                </c:pt>
                <c:pt idx="3882">
                  <c:v>1.4999999999999999E-2</c:v>
                </c:pt>
                <c:pt idx="3884">
                  <c:v>5.0000000000000001E-3</c:v>
                </c:pt>
                <c:pt idx="3885">
                  <c:v>5.0000000000000001E-3</c:v>
                </c:pt>
                <c:pt idx="3887">
                  <c:v>1E-3</c:v>
                </c:pt>
                <c:pt idx="3888">
                  <c:v>1E-3</c:v>
                </c:pt>
                <c:pt idx="3889">
                  <c:v>1E-3</c:v>
                </c:pt>
                <c:pt idx="3891">
                  <c:v>2E-3</c:v>
                </c:pt>
                <c:pt idx="3893">
                  <c:v>5.0000000000000001E-3</c:v>
                </c:pt>
                <c:pt idx="3895">
                  <c:v>5.0000000000000001E-3</c:v>
                </c:pt>
                <c:pt idx="3897">
                  <c:v>5.0000000000000001E-3</c:v>
                </c:pt>
                <c:pt idx="3899">
                  <c:v>4.0000000000000001E-3</c:v>
                </c:pt>
                <c:pt idx="3901">
                  <c:v>5.0000000000000001E-3</c:v>
                </c:pt>
                <c:pt idx="3903">
                  <c:v>3.0000000000000001E-3</c:v>
                </c:pt>
                <c:pt idx="3905">
                  <c:v>3.0000000000000001E-3</c:v>
                </c:pt>
                <c:pt idx="3907">
                  <c:v>4.0000000000000001E-3</c:v>
                </c:pt>
                <c:pt idx="3909">
                  <c:v>3.0000000000000001E-3</c:v>
                </c:pt>
                <c:pt idx="3911">
                  <c:v>2E-3</c:v>
                </c:pt>
                <c:pt idx="3913">
                  <c:v>8.9999999999999993E-3</c:v>
                </c:pt>
                <c:pt idx="3915">
                  <c:v>1E-3</c:v>
                </c:pt>
                <c:pt idx="3917">
                  <c:v>1E-3</c:v>
                </c:pt>
                <c:pt idx="3919">
                  <c:v>1E-3</c:v>
                </c:pt>
                <c:pt idx="3921">
                  <c:v>5.0000000000000001E-3</c:v>
                </c:pt>
                <c:pt idx="3923">
                  <c:v>4.0000000000000001E-3</c:v>
                </c:pt>
                <c:pt idx="3925">
                  <c:v>3.0000000000000001E-3</c:v>
                </c:pt>
                <c:pt idx="3927">
                  <c:v>1.0999999999999999E-2</c:v>
                </c:pt>
                <c:pt idx="3929">
                  <c:v>3.0000000000000001E-3</c:v>
                </c:pt>
                <c:pt idx="3931">
                  <c:v>2E-3</c:v>
                </c:pt>
                <c:pt idx="3933">
                  <c:v>1E-3</c:v>
                </c:pt>
                <c:pt idx="3935">
                  <c:v>1E-3</c:v>
                </c:pt>
                <c:pt idx="3937">
                  <c:v>5.0000000000000001E-3</c:v>
                </c:pt>
                <c:pt idx="3939">
                  <c:v>1E-3</c:v>
                </c:pt>
                <c:pt idx="3941">
                  <c:v>0</c:v>
                </c:pt>
                <c:pt idx="3942">
                  <c:v>1.9E-2</c:v>
                </c:pt>
                <c:pt idx="3944">
                  <c:v>6.0000000000000001E-3</c:v>
                </c:pt>
                <c:pt idx="3946">
                  <c:v>4.0000000000000001E-3</c:v>
                </c:pt>
                <c:pt idx="3948">
                  <c:v>4.0000000000000001E-3</c:v>
                </c:pt>
                <c:pt idx="3950">
                  <c:v>1E-3</c:v>
                </c:pt>
                <c:pt idx="3952">
                  <c:v>1.2999999999999999E-2</c:v>
                </c:pt>
                <c:pt idx="3954">
                  <c:v>4.0000000000000001E-3</c:v>
                </c:pt>
                <c:pt idx="3956">
                  <c:v>1.4999999999999999E-2</c:v>
                </c:pt>
                <c:pt idx="3958">
                  <c:v>6.0000000000000001E-3</c:v>
                </c:pt>
                <c:pt idx="3960">
                  <c:v>5.0000000000000001E-3</c:v>
                </c:pt>
                <c:pt idx="3962">
                  <c:v>0.01</c:v>
                </c:pt>
                <c:pt idx="3964">
                  <c:v>7.0000000000000001E-3</c:v>
                </c:pt>
                <c:pt idx="3966">
                  <c:v>1.2999999999999999E-2</c:v>
                </c:pt>
                <c:pt idx="3967">
                  <c:v>7.0000000000000001E-3</c:v>
                </c:pt>
                <c:pt idx="3969">
                  <c:v>4.0000000000000001E-3</c:v>
                </c:pt>
                <c:pt idx="3971">
                  <c:v>2.5999999999999999E-2</c:v>
                </c:pt>
                <c:pt idx="3973">
                  <c:v>6.0000000000000001E-3</c:v>
                </c:pt>
                <c:pt idx="3976">
                  <c:v>6.0000000000000001E-3</c:v>
                </c:pt>
                <c:pt idx="3977">
                  <c:v>6.0000000000000001E-3</c:v>
                </c:pt>
                <c:pt idx="3979">
                  <c:v>4.0000000000000001E-3</c:v>
                </c:pt>
                <c:pt idx="3981">
                  <c:v>8.0000000000000002E-3</c:v>
                </c:pt>
                <c:pt idx="3983">
                  <c:v>4.0000000000000001E-3</c:v>
                </c:pt>
                <c:pt idx="3985">
                  <c:v>2.7E-2</c:v>
                </c:pt>
                <c:pt idx="3987">
                  <c:v>4.0000000000000001E-3</c:v>
                </c:pt>
                <c:pt idx="3989">
                  <c:v>3.0000000000000001E-3</c:v>
                </c:pt>
                <c:pt idx="3991">
                  <c:v>6.0000000000000001E-3</c:v>
                </c:pt>
                <c:pt idx="3993">
                  <c:v>5.0000000000000001E-3</c:v>
                </c:pt>
                <c:pt idx="3995">
                  <c:v>6.0000000000000001E-3</c:v>
                </c:pt>
                <c:pt idx="3997">
                  <c:v>4.0000000000000001E-3</c:v>
                </c:pt>
                <c:pt idx="3999">
                  <c:v>2.4E-2</c:v>
                </c:pt>
                <c:pt idx="4001">
                  <c:v>4.0000000000000001E-3</c:v>
                </c:pt>
                <c:pt idx="4003">
                  <c:v>8.0000000000000002E-3</c:v>
                </c:pt>
                <c:pt idx="4005">
                  <c:v>1.7999999999999999E-2</c:v>
                </c:pt>
                <c:pt idx="4007">
                  <c:v>4.0000000000000001E-3</c:v>
                </c:pt>
                <c:pt idx="4009">
                  <c:v>7.0000000000000001E-3</c:v>
                </c:pt>
                <c:pt idx="4011">
                  <c:v>7.0000000000000001E-3</c:v>
                </c:pt>
                <c:pt idx="4013">
                  <c:v>6.0000000000000001E-3</c:v>
                </c:pt>
                <c:pt idx="4014">
                  <c:v>1.0999999999999999E-2</c:v>
                </c:pt>
                <c:pt idx="4016">
                  <c:v>6.0000000000000001E-3</c:v>
                </c:pt>
                <c:pt idx="4018">
                  <c:v>1E-3</c:v>
                </c:pt>
                <c:pt idx="4020">
                  <c:v>2E-3</c:v>
                </c:pt>
                <c:pt idx="4022">
                  <c:v>1.6E-2</c:v>
                </c:pt>
                <c:pt idx="4024">
                  <c:v>2E-3</c:v>
                </c:pt>
                <c:pt idx="4026">
                  <c:v>3.0000000000000001E-3</c:v>
                </c:pt>
                <c:pt idx="4028">
                  <c:v>1.2E-2</c:v>
                </c:pt>
                <c:pt idx="4031">
                  <c:v>6.0000000000000001E-3</c:v>
                </c:pt>
                <c:pt idx="4033">
                  <c:v>4.0000000000000001E-3</c:v>
                </c:pt>
                <c:pt idx="4035">
                  <c:v>7.0000000000000001E-3</c:v>
                </c:pt>
                <c:pt idx="4037">
                  <c:v>3.0000000000000001E-3</c:v>
                </c:pt>
                <c:pt idx="4039">
                  <c:v>4.0000000000000001E-3</c:v>
                </c:pt>
                <c:pt idx="4041">
                  <c:v>7.0000000000000001E-3</c:v>
                </c:pt>
                <c:pt idx="4043">
                  <c:v>1E-3</c:v>
                </c:pt>
                <c:pt idx="4045">
                  <c:v>1E-3</c:v>
                </c:pt>
                <c:pt idx="4047">
                  <c:v>3.0000000000000001E-3</c:v>
                </c:pt>
                <c:pt idx="4049">
                  <c:v>4.0000000000000001E-3</c:v>
                </c:pt>
                <c:pt idx="4051">
                  <c:v>3.0000000000000001E-3</c:v>
                </c:pt>
                <c:pt idx="4053">
                  <c:v>5.0000000000000001E-3</c:v>
                </c:pt>
                <c:pt idx="4055">
                  <c:v>0.04</c:v>
                </c:pt>
                <c:pt idx="4057">
                  <c:v>3.0000000000000001E-3</c:v>
                </c:pt>
                <c:pt idx="4059">
                  <c:v>1E-3</c:v>
                </c:pt>
                <c:pt idx="406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A6A-47EE-A12A-DDC59CF6F4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5902256"/>
        <c:axId val="715901928"/>
      </c:scatterChart>
      <c:valAx>
        <c:axId val="715902256"/>
        <c:scaling>
          <c:orientation val="minMax"/>
          <c:min val="41265"/>
        </c:scaling>
        <c:delete val="0"/>
        <c:axPos val="b"/>
        <c:numFmt formatCode="[$-409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5901928"/>
        <c:crosses val="autoZero"/>
        <c:crossBetween val="midCat"/>
        <c:majorUnit val="182.5"/>
      </c:valAx>
      <c:valAx>
        <c:axId val="715901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Mn, mg/L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59022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98884619354689"/>
          <c:y val="5.6119011242997598E-2"/>
          <c:w val="0.85468896502800618"/>
          <c:h val="0.76297098279381748"/>
        </c:manualLayout>
      </c:layout>
      <c:scatterChart>
        <c:scatterStyle val="lineMarker"/>
        <c:varyColors val="0"/>
        <c:ser>
          <c:idx val="0"/>
          <c:order val="0"/>
          <c:tx>
            <c:v>Influent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noFill/>
              <a:ln w="15875">
                <a:solidFill>
                  <a:schemeClr val="tx1"/>
                </a:solidFill>
              </a:ln>
              <a:effectLst/>
            </c:spPr>
          </c:marker>
          <c:xVal>
            <c:numRef>
              <c:f>'Chemistry post full flow'!$C$14:$C$42</c:f>
              <c:numCache>
                <c:formatCode>m/d/yy;@</c:formatCode>
                <c:ptCount val="29"/>
                <c:pt idx="0">
                  <c:v>42066</c:v>
                </c:pt>
                <c:pt idx="1">
                  <c:v>42072</c:v>
                </c:pt>
                <c:pt idx="2">
                  <c:v>42081</c:v>
                </c:pt>
                <c:pt idx="3">
                  <c:v>42087</c:v>
                </c:pt>
                <c:pt idx="4">
                  <c:v>42096</c:v>
                </c:pt>
                <c:pt idx="5">
                  <c:v>42102</c:v>
                </c:pt>
                <c:pt idx="6">
                  <c:v>42108</c:v>
                </c:pt>
                <c:pt idx="7">
                  <c:v>42136</c:v>
                </c:pt>
                <c:pt idx="8">
                  <c:v>42136</c:v>
                </c:pt>
                <c:pt idx="9">
                  <c:v>42173</c:v>
                </c:pt>
                <c:pt idx="10">
                  <c:v>42215</c:v>
                </c:pt>
                <c:pt idx="11">
                  <c:v>42311</c:v>
                </c:pt>
                <c:pt idx="12">
                  <c:v>42459</c:v>
                </c:pt>
                <c:pt idx="13">
                  <c:v>42530</c:v>
                </c:pt>
                <c:pt idx="14">
                  <c:v>42760</c:v>
                </c:pt>
                <c:pt idx="15">
                  <c:v>42952</c:v>
                </c:pt>
                <c:pt idx="16">
                  <c:v>43098</c:v>
                </c:pt>
                <c:pt idx="17">
                  <c:v>43184</c:v>
                </c:pt>
                <c:pt idx="18">
                  <c:v>43187</c:v>
                </c:pt>
                <c:pt idx="19">
                  <c:v>43257</c:v>
                </c:pt>
                <c:pt idx="20">
                  <c:v>43479</c:v>
                </c:pt>
                <c:pt idx="21">
                  <c:v>43543</c:v>
                </c:pt>
                <c:pt idx="22">
                  <c:v>43600</c:v>
                </c:pt>
                <c:pt idx="23">
                  <c:v>43675</c:v>
                </c:pt>
                <c:pt idx="24">
                  <c:v>43694</c:v>
                </c:pt>
                <c:pt idx="25">
                  <c:v>43697</c:v>
                </c:pt>
                <c:pt idx="26">
                  <c:v>44137</c:v>
                </c:pt>
                <c:pt idx="27">
                  <c:v>44404</c:v>
                </c:pt>
              </c:numCache>
            </c:numRef>
          </c:xVal>
          <c:yVal>
            <c:numRef>
              <c:f>'Chemistry post full flow'!$E$14:$E$42</c:f>
              <c:numCache>
                <c:formatCode>General</c:formatCode>
                <c:ptCount val="29"/>
                <c:pt idx="0" formatCode="0">
                  <c:v>21.9</c:v>
                </c:pt>
                <c:pt idx="2" formatCode="0">
                  <c:v>22.8</c:v>
                </c:pt>
                <c:pt idx="3" formatCode="0">
                  <c:v>26.4</c:v>
                </c:pt>
                <c:pt idx="4" formatCode="0">
                  <c:v>29.8</c:v>
                </c:pt>
                <c:pt idx="5" formatCode="0">
                  <c:v>27</c:v>
                </c:pt>
                <c:pt idx="6" formatCode="0">
                  <c:v>22.2</c:v>
                </c:pt>
                <c:pt idx="7" formatCode="0">
                  <c:v>33.799999999999997</c:v>
                </c:pt>
                <c:pt idx="8" formatCode="0">
                  <c:v>29.992000000000001</c:v>
                </c:pt>
                <c:pt idx="9" formatCode="0">
                  <c:v>37.799999999999997</c:v>
                </c:pt>
                <c:pt idx="10" formatCode="0">
                  <c:v>37.200000000000003</c:v>
                </c:pt>
                <c:pt idx="11" formatCode="0">
                  <c:v>32</c:v>
                </c:pt>
                <c:pt idx="12" formatCode="0">
                  <c:v>28.2</c:v>
                </c:pt>
                <c:pt idx="13" formatCode="0">
                  <c:v>35</c:v>
                </c:pt>
                <c:pt idx="14" formatCode="0">
                  <c:v>18.45</c:v>
                </c:pt>
                <c:pt idx="15" formatCode="0">
                  <c:v>33.950000000000003</c:v>
                </c:pt>
                <c:pt idx="16" formatCode="0">
                  <c:v>40.299999999999997</c:v>
                </c:pt>
                <c:pt idx="17" formatCode="0">
                  <c:v>35.4</c:v>
                </c:pt>
                <c:pt idx="18" formatCode="0">
                  <c:v>34.6</c:v>
                </c:pt>
                <c:pt idx="19" formatCode="0">
                  <c:v>35.4</c:v>
                </c:pt>
                <c:pt idx="20" formatCode="0">
                  <c:v>25.4</c:v>
                </c:pt>
                <c:pt idx="21" formatCode="0">
                  <c:v>27.6</c:v>
                </c:pt>
                <c:pt idx="22" formatCode="0">
                  <c:v>32.25</c:v>
                </c:pt>
                <c:pt idx="23" formatCode="0">
                  <c:v>31.25</c:v>
                </c:pt>
                <c:pt idx="24" formatCode="0">
                  <c:v>29.4</c:v>
                </c:pt>
                <c:pt idx="25" formatCode="0">
                  <c:v>27.8</c:v>
                </c:pt>
                <c:pt idx="26" formatCode="0">
                  <c:v>25.4</c:v>
                </c:pt>
                <c:pt idx="27" formatCode="0">
                  <c:v>23.2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691-40D9-A9CF-AED990884F88}"/>
            </c:ext>
          </c:extLst>
        </c:ser>
        <c:ser>
          <c:idx val="1"/>
          <c:order val="1"/>
          <c:tx>
            <c:v>Effluent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4"/>
            <c:spPr>
              <a:noFill/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'Chemistry post full flow'!$C$219:$C$502</c:f>
              <c:numCache>
                <c:formatCode>m/d/yy;@</c:formatCode>
                <c:ptCount val="284"/>
                <c:pt idx="0">
                  <c:v>42066</c:v>
                </c:pt>
                <c:pt idx="1">
                  <c:v>42072</c:v>
                </c:pt>
                <c:pt idx="2">
                  <c:v>42072</c:v>
                </c:pt>
                <c:pt idx="3">
                  <c:v>42081</c:v>
                </c:pt>
                <c:pt idx="4">
                  <c:v>42086</c:v>
                </c:pt>
                <c:pt idx="5">
                  <c:v>42087</c:v>
                </c:pt>
                <c:pt idx="6">
                  <c:v>42093</c:v>
                </c:pt>
                <c:pt idx="7">
                  <c:v>42096</c:v>
                </c:pt>
                <c:pt idx="8">
                  <c:v>42102</c:v>
                </c:pt>
                <c:pt idx="9">
                  <c:v>42108</c:v>
                </c:pt>
                <c:pt idx="10">
                  <c:v>42110</c:v>
                </c:pt>
                <c:pt idx="11">
                  <c:v>42117</c:v>
                </c:pt>
                <c:pt idx="12">
                  <c:v>42121</c:v>
                </c:pt>
                <c:pt idx="13">
                  <c:v>42124</c:v>
                </c:pt>
                <c:pt idx="14">
                  <c:v>42125</c:v>
                </c:pt>
                <c:pt idx="15">
                  <c:v>42135</c:v>
                </c:pt>
                <c:pt idx="16">
                  <c:v>42136</c:v>
                </c:pt>
                <c:pt idx="17">
                  <c:v>42136</c:v>
                </c:pt>
                <c:pt idx="18">
                  <c:v>42150</c:v>
                </c:pt>
                <c:pt idx="19">
                  <c:v>42156</c:v>
                </c:pt>
                <c:pt idx="20">
                  <c:v>42157</c:v>
                </c:pt>
                <c:pt idx="21">
                  <c:v>42159</c:v>
                </c:pt>
                <c:pt idx="22">
                  <c:v>42163</c:v>
                </c:pt>
                <c:pt idx="23">
                  <c:v>42163</c:v>
                </c:pt>
                <c:pt idx="24">
                  <c:v>42164</c:v>
                </c:pt>
                <c:pt idx="25">
                  <c:v>42166</c:v>
                </c:pt>
                <c:pt idx="26">
                  <c:v>42167</c:v>
                </c:pt>
                <c:pt idx="27">
                  <c:v>42170</c:v>
                </c:pt>
                <c:pt idx="28">
                  <c:v>42171</c:v>
                </c:pt>
                <c:pt idx="29">
                  <c:v>42173</c:v>
                </c:pt>
                <c:pt idx="30">
                  <c:v>42173</c:v>
                </c:pt>
                <c:pt idx="31">
                  <c:v>42173</c:v>
                </c:pt>
                <c:pt idx="32">
                  <c:v>42177</c:v>
                </c:pt>
                <c:pt idx="33">
                  <c:v>42177</c:v>
                </c:pt>
                <c:pt idx="34">
                  <c:v>42179</c:v>
                </c:pt>
                <c:pt idx="35">
                  <c:v>42180</c:v>
                </c:pt>
                <c:pt idx="36">
                  <c:v>42184</c:v>
                </c:pt>
                <c:pt idx="37">
                  <c:v>42185</c:v>
                </c:pt>
                <c:pt idx="38">
                  <c:v>42187</c:v>
                </c:pt>
                <c:pt idx="39">
                  <c:v>42191</c:v>
                </c:pt>
                <c:pt idx="40">
                  <c:v>42191</c:v>
                </c:pt>
                <c:pt idx="41">
                  <c:v>42192</c:v>
                </c:pt>
                <c:pt idx="42">
                  <c:v>42194</c:v>
                </c:pt>
                <c:pt idx="43">
                  <c:v>42198</c:v>
                </c:pt>
                <c:pt idx="44">
                  <c:v>42200</c:v>
                </c:pt>
                <c:pt idx="45">
                  <c:v>42201</c:v>
                </c:pt>
                <c:pt idx="46">
                  <c:v>42205</c:v>
                </c:pt>
                <c:pt idx="47">
                  <c:v>42205</c:v>
                </c:pt>
                <c:pt idx="48">
                  <c:v>42206</c:v>
                </c:pt>
                <c:pt idx="49">
                  <c:v>42208</c:v>
                </c:pt>
                <c:pt idx="50">
                  <c:v>42212</c:v>
                </c:pt>
                <c:pt idx="51">
                  <c:v>42213</c:v>
                </c:pt>
                <c:pt idx="52">
                  <c:v>42215</c:v>
                </c:pt>
                <c:pt idx="53">
                  <c:v>42215</c:v>
                </c:pt>
                <c:pt idx="54">
                  <c:v>42219</c:v>
                </c:pt>
                <c:pt idx="55">
                  <c:v>42219</c:v>
                </c:pt>
                <c:pt idx="56">
                  <c:v>42222</c:v>
                </c:pt>
                <c:pt idx="57">
                  <c:v>42226</c:v>
                </c:pt>
                <c:pt idx="58">
                  <c:v>42227</c:v>
                </c:pt>
                <c:pt idx="59">
                  <c:v>42229</c:v>
                </c:pt>
                <c:pt idx="60">
                  <c:v>42233</c:v>
                </c:pt>
                <c:pt idx="61">
                  <c:v>42233</c:v>
                </c:pt>
                <c:pt idx="62">
                  <c:v>42234</c:v>
                </c:pt>
                <c:pt idx="63">
                  <c:v>42236</c:v>
                </c:pt>
                <c:pt idx="64">
                  <c:v>42241</c:v>
                </c:pt>
                <c:pt idx="65">
                  <c:v>42247</c:v>
                </c:pt>
                <c:pt idx="66">
                  <c:v>42248</c:v>
                </c:pt>
                <c:pt idx="67">
                  <c:v>42248</c:v>
                </c:pt>
                <c:pt idx="68">
                  <c:v>42250</c:v>
                </c:pt>
                <c:pt idx="69">
                  <c:v>42255</c:v>
                </c:pt>
                <c:pt idx="70">
                  <c:v>42257</c:v>
                </c:pt>
                <c:pt idx="71">
                  <c:v>42261</c:v>
                </c:pt>
                <c:pt idx="72">
                  <c:v>42261</c:v>
                </c:pt>
                <c:pt idx="73">
                  <c:v>42262</c:v>
                </c:pt>
                <c:pt idx="74">
                  <c:v>42263</c:v>
                </c:pt>
                <c:pt idx="75">
                  <c:v>42268</c:v>
                </c:pt>
                <c:pt idx="76">
                  <c:v>42269</c:v>
                </c:pt>
                <c:pt idx="77">
                  <c:v>42271</c:v>
                </c:pt>
                <c:pt idx="78">
                  <c:v>42275</c:v>
                </c:pt>
                <c:pt idx="79">
                  <c:v>42275</c:v>
                </c:pt>
                <c:pt idx="80">
                  <c:v>42276</c:v>
                </c:pt>
                <c:pt idx="81">
                  <c:v>42278</c:v>
                </c:pt>
                <c:pt idx="82">
                  <c:v>42282</c:v>
                </c:pt>
                <c:pt idx="83">
                  <c:v>42283</c:v>
                </c:pt>
                <c:pt idx="84">
                  <c:v>42286</c:v>
                </c:pt>
                <c:pt idx="85">
                  <c:v>42289</c:v>
                </c:pt>
                <c:pt idx="86">
                  <c:v>42296</c:v>
                </c:pt>
                <c:pt idx="87">
                  <c:v>42297</c:v>
                </c:pt>
                <c:pt idx="88">
                  <c:v>42299</c:v>
                </c:pt>
                <c:pt idx="89">
                  <c:v>42303</c:v>
                </c:pt>
                <c:pt idx="90">
                  <c:v>42311</c:v>
                </c:pt>
                <c:pt idx="91">
                  <c:v>42318</c:v>
                </c:pt>
                <c:pt idx="92">
                  <c:v>42318</c:v>
                </c:pt>
                <c:pt idx="93">
                  <c:v>42320</c:v>
                </c:pt>
                <c:pt idx="94">
                  <c:v>42324</c:v>
                </c:pt>
                <c:pt idx="95">
                  <c:v>42327</c:v>
                </c:pt>
                <c:pt idx="96">
                  <c:v>42331</c:v>
                </c:pt>
                <c:pt idx="97">
                  <c:v>42340</c:v>
                </c:pt>
                <c:pt idx="98">
                  <c:v>42345</c:v>
                </c:pt>
                <c:pt idx="99">
                  <c:v>42345</c:v>
                </c:pt>
                <c:pt idx="100">
                  <c:v>42352</c:v>
                </c:pt>
                <c:pt idx="101">
                  <c:v>42355</c:v>
                </c:pt>
                <c:pt idx="102">
                  <c:v>42359</c:v>
                </c:pt>
                <c:pt idx="103">
                  <c:v>42366</c:v>
                </c:pt>
                <c:pt idx="104">
                  <c:v>42373</c:v>
                </c:pt>
                <c:pt idx="105">
                  <c:v>42373</c:v>
                </c:pt>
                <c:pt idx="106">
                  <c:v>42380</c:v>
                </c:pt>
                <c:pt idx="107">
                  <c:v>42387</c:v>
                </c:pt>
                <c:pt idx="108">
                  <c:v>42401</c:v>
                </c:pt>
                <c:pt idx="109">
                  <c:v>42401</c:v>
                </c:pt>
                <c:pt idx="110">
                  <c:v>42402</c:v>
                </c:pt>
                <c:pt idx="111">
                  <c:v>42408</c:v>
                </c:pt>
                <c:pt idx="112">
                  <c:v>42409</c:v>
                </c:pt>
                <c:pt idx="113">
                  <c:v>42415</c:v>
                </c:pt>
                <c:pt idx="114">
                  <c:v>42415</c:v>
                </c:pt>
                <c:pt idx="115">
                  <c:v>42422</c:v>
                </c:pt>
                <c:pt idx="116">
                  <c:v>42429</c:v>
                </c:pt>
                <c:pt idx="117">
                  <c:v>42429</c:v>
                </c:pt>
                <c:pt idx="118">
                  <c:v>42443</c:v>
                </c:pt>
                <c:pt idx="119">
                  <c:v>42457</c:v>
                </c:pt>
                <c:pt idx="120">
                  <c:v>42459</c:v>
                </c:pt>
                <c:pt idx="121">
                  <c:v>42464</c:v>
                </c:pt>
                <c:pt idx="122">
                  <c:v>42471</c:v>
                </c:pt>
                <c:pt idx="123">
                  <c:v>42478</c:v>
                </c:pt>
                <c:pt idx="124">
                  <c:v>42485</c:v>
                </c:pt>
                <c:pt idx="125">
                  <c:v>42500</c:v>
                </c:pt>
                <c:pt idx="126">
                  <c:v>42513</c:v>
                </c:pt>
                <c:pt idx="127">
                  <c:v>42513</c:v>
                </c:pt>
                <c:pt idx="128">
                  <c:v>42527</c:v>
                </c:pt>
                <c:pt idx="129">
                  <c:v>42530</c:v>
                </c:pt>
                <c:pt idx="130">
                  <c:v>42541</c:v>
                </c:pt>
                <c:pt idx="131">
                  <c:v>42556</c:v>
                </c:pt>
                <c:pt idx="132">
                  <c:v>42569</c:v>
                </c:pt>
                <c:pt idx="133">
                  <c:v>42583</c:v>
                </c:pt>
                <c:pt idx="134">
                  <c:v>42597</c:v>
                </c:pt>
                <c:pt idx="135">
                  <c:v>42611</c:v>
                </c:pt>
                <c:pt idx="136">
                  <c:v>42625</c:v>
                </c:pt>
                <c:pt idx="137">
                  <c:v>42709</c:v>
                </c:pt>
                <c:pt idx="138">
                  <c:v>42723</c:v>
                </c:pt>
                <c:pt idx="139">
                  <c:v>42716</c:v>
                </c:pt>
                <c:pt idx="140">
                  <c:v>42731</c:v>
                </c:pt>
                <c:pt idx="141">
                  <c:v>42738</c:v>
                </c:pt>
                <c:pt idx="142">
                  <c:v>42745</c:v>
                </c:pt>
                <c:pt idx="143">
                  <c:v>42751</c:v>
                </c:pt>
                <c:pt idx="144">
                  <c:v>42760</c:v>
                </c:pt>
                <c:pt idx="145">
                  <c:v>42772</c:v>
                </c:pt>
                <c:pt idx="146">
                  <c:v>42782</c:v>
                </c:pt>
                <c:pt idx="147">
                  <c:v>42786</c:v>
                </c:pt>
                <c:pt idx="148">
                  <c:v>42793</c:v>
                </c:pt>
                <c:pt idx="149">
                  <c:v>42952</c:v>
                </c:pt>
                <c:pt idx="150">
                  <c:v>42961</c:v>
                </c:pt>
                <c:pt idx="151">
                  <c:v>42976</c:v>
                </c:pt>
                <c:pt idx="152">
                  <c:v>42989</c:v>
                </c:pt>
                <c:pt idx="153">
                  <c:v>43003</c:v>
                </c:pt>
                <c:pt idx="154">
                  <c:v>43017</c:v>
                </c:pt>
                <c:pt idx="155">
                  <c:v>43031</c:v>
                </c:pt>
                <c:pt idx="156">
                  <c:v>43045</c:v>
                </c:pt>
                <c:pt idx="157">
                  <c:v>43058</c:v>
                </c:pt>
                <c:pt idx="158">
                  <c:v>43074</c:v>
                </c:pt>
                <c:pt idx="159">
                  <c:v>43087</c:v>
                </c:pt>
                <c:pt idx="160">
                  <c:v>43102</c:v>
                </c:pt>
                <c:pt idx="161">
                  <c:v>43115</c:v>
                </c:pt>
                <c:pt idx="162">
                  <c:v>43136</c:v>
                </c:pt>
                <c:pt idx="163">
                  <c:v>43150</c:v>
                </c:pt>
                <c:pt idx="164">
                  <c:v>43164</c:v>
                </c:pt>
                <c:pt idx="165">
                  <c:v>43189</c:v>
                </c:pt>
                <c:pt idx="166">
                  <c:v>43192</c:v>
                </c:pt>
                <c:pt idx="167">
                  <c:v>43206</c:v>
                </c:pt>
                <c:pt idx="168" formatCode="mm/dd/yy;@">
                  <c:v>43206</c:v>
                </c:pt>
                <c:pt idx="169" formatCode="mm/dd/yy;@">
                  <c:v>43245</c:v>
                </c:pt>
                <c:pt idx="170" formatCode="mm/dd/yy;@">
                  <c:v>43250</c:v>
                </c:pt>
                <c:pt idx="171" formatCode="mm/dd/yy;@">
                  <c:v>43261</c:v>
                </c:pt>
                <c:pt idx="172" formatCode="mm/dd/yy;@">
                  <c:v>43269</c:v>
                </c:pt>
                <c:pt idx="173" formatCode="mm/dd/yy;@">
                  <c:v>43273</c:v>
                </c:pt>
                <c:pt idx="174" formatCode="mm/dd/yy;@">
                  <c:v>43283</c:v>
                </c:pt>
                <c:pt idx="175" formatCode="mm/dd/yy;@">
                  <c:v>43312</c:v>
                </c:pt>
                <c:pt idx="176" formatCode="mm/dd/yy;@">
                  <c:v>43325</c:v>
                </c:pt>
                <c:pt idx="177" formatCode="mm/dd/yy;@">
                  <c:v>43341</c:v>
                </c:pt>
                <c:pt idx="178" formatCode="mm/dd/yy;@">
                  <c:v>43357</c:v>
                </c:pt>
                <c:pt idx="179" formatCode="mm/dd/yy;@">
                  <c:v>43367</c:v>
                </c:pt>
                <c:pt idx="180" formatCode="mm/dd/yy;@">
                  <c:v>43381</c:v>
                </c:pt>
                <c:pt idx="181" formatCode="mm/dd/yy;@">
                  <c:v>43399</c:v>
                </c:pt>
                <c:pt idx="182" formatCode="mm/dd/yy;@">
                  <c:v>43410</c:v>
                </c:pt>
                <c:pt idx="183" formatCode="mm/dd/yy;@">
                  <c:v>43422</c:v>
                </c:pt>
                <c:pt idx="184" formatCode="mm/dd/yy;@">
                  <c:v>43438</c:v>
                </c:pt>
                <c:pt idx="185" formatCode="mm/dd/yy;@">
                  <c:v>43451</c:v>
                </c:pt>
                <c:pt idx="186" formatCode="mm/dd/yy;@">
                  <c:v>43472</c:v>
                </c:pt>
                <c:pt idx="187">
                  <c:v>43479</c:v>
                </c:pt>
                <c:pt idx="188" formatCode="mm/dd/yy;@">
                  <c:v>43486</c:v>
                </c:pt>
                <c:pt idx="189">
                  <c:v>43500</c:v>
                </c:pt>
                <c:pt idx="190" formatCode="mm/dd/yy;@">
                  <c:v>43500</c:v>
                </c:pt>
                <c:pt idx="191">
                  <c:v>43514</c:v>
                </c:pt>
                <c:pt idx="192" formatCode="mm/dd/yy;@">
                  <c:v>43514</c:v>
                </c:pt>
                <c:pt idx="193" formatCode="mm/dd/yy;@">
                  <c:v>43530</c:v>
                </c:pt>
                <c:pt idx="194">
                  <c:v>43535</c:v>
                </c:pt>
                <c:pt idx="195">
                  <c:v>43543</c:v>
                </c:pt>
                <c:pt idx="196">
                  <c:v>43543</c:v>
                </c:pt>
                <c:pt idx="197" formatCode="mm/dd/yy;@">
                  <c:v>43543</c:v>
                </c:pt>
                <c:pt idx="198">
                  <c:v>43546</c:v>
                </c:pt>
                <c:pt idx="199">
                  <c:v>43549</c:v>
                </c:pt>
                <c:pt idx="200">
                  <c:v>43557</c:v>
                </c:pt>
                <c:pt idx="201" formatCode="mm/dd/yy;@">
                  <c:v>43557</c:v>
                </c:pt>
                <c:pt idx="202">
                  <c:v>43578</c:v>
                </c:pt>
                <c:pt idx="203" formatCode="mm/dd/yy;@">
                  <c:v>43578</c:v>
                </c:pt>
                <c:pt idx="204">
                  <c:v>43585</c:v>
                </c:pt>
                <c:pt idx="205">
                  <c:v>43591</c:v>
                </c:pt>
                <c:pt idx="206" formatCode="mm/dd/yy;@">
                  <c:v>43591</c:v>
                </c:pt>
                <c:pt idx="207">
                  <c:v>43600</c:v>
                </c:pt>
                <c:pt idx="208">
                  <c:v>43605</c:v>
                </c:pt>
                <c:pt idx="209" formatCode="mm/dd/yy;@">
                  <c:v>43605</c:v>
                </c:pt>
                <c:pt idx="210" formatCode="mm/dd/yy;@">
                  <c:v>43619</c:v>
                </c:pt>
                <c:pt idx="211" formatCode="mm/dd/yy;@">
                  <c:v>43633</c:v>
                </c:pt>
                <c:pt idx="212" formatCode="mm/dd/yy;@">
                  <c:v>43656</c:v>
                </c:pt>
                <c:pt idx="213" formatCode="mm/dd/yy;@">
                  <c:v>43672</c:v>
                </c:pt>
                <c:pt idx="214" formatCode="mm/dd/yy;@">
                  <c:v>43675</c:v>
                </c:pt>
                <c:pt idx="215" formatCode="mm/dd/yy;@">
                  <c:v>43675</c:v>
                </c:pt>
                <c:pt idx="216" formatCode="mm/dd/yy;@">
                  <c:v>43684</c:v>
                </c:pt>
                <c:pt idx="217" formatCode="mm/dd/yy;@">
                  <c:v>43688</c:v>
                </c:pt>
                <c:pt idx="218" formatCode="mm/dd/yy;@">
                  <c:v>43689</c:v>
                </c:pt>
                <c:pt idx="219" formatCode="mm/dd/yy;@">
                  <c:v>43694</c:v>
                </c:pt>
                <c:pt idx="220" formatCode="mm/dd/yy;@">
                  <c:v>43697</c:v>
                </c:pt>
                <c:pt idx="221" formatCode="mm/dd/yy;@">
                  <c:v>43697</c:v>
                </c:pt>
                <c:pt idx="222" formatCode="mm/dd/yy;@">
                  <c:v>43703</c:v>
                </c:pt>
                <c:pt idx="223" formatCode="mm/dd/yy;@">
                  <c:v>43704</c:v>
                </c:pt>
                <c:pt idx="224" formatCode="mm/dd/yy;@">
                  <c:v>43711</c:v>
                </c:pt>
                <c:pt idx="225" formatCode="mm/dd/yy;@">
                  <c:v>43711</c:v>
                </c:pt>
                <c:pt idx="226" formatCode="mm/dd/yy;@">
                  <c:v>43724</c:v>
                </c:pt>
                <c:pt idx="227" formatCode="mm/dd/yy;@">
                  <c:v>43724</c:v>
                </c:pt>
                <c:pt idx="228">
                  <c:v>43742</c:v>
                </c:pt>
                <c:pt idx="229">
                  <c:v>43759</c:v>
                </c:pt>
                <c:pt idx="230">
                  <c:v>43815</c:v>
                </c:pt>
                <c:pt idx="231">
                  <c:v>43850</c:v>
                </c:pt>
                <c:pt idx="232">
                  <c:v>43864</c:v>
                </c:pt>
                <c:pt idx="233">
                  <c:v>43878</c:v>
                </c:pt>
                <c:pt idx="234">
                  <c:v>43892</c:v>
                </c:pt>
                <c:pt idx="235">
                  <c:v>43906</c:v>
                </c:pt>
                <c:pt idx="236">
                  <c:v>43941</c:v>
                </c:pt>
                <c:pt idx="237">
                  <c:v>43955</c:v>
                </c:pt>
                <c:pt idx="238">
                  <c:v>43969</c:v>
                </c:pt>
                <c:pt idx="239">
                  <c:v>43983</c:v>
                </c:pt>
                <c:pt idx="240">
                  <c:v>43999</c:v>
                </c:pt>
                <c:pt idx="241">
                  <c:v>44020</c:v>
                </c:pt>
                <c:pt idx="242">
                  <c:v>44033</c:v>
                </c:pt>
                <c:pt idx="243">
                  <c:v>44045</c:v>
                </c:pt>
                <c:pt idx="244">
                  <c:v>44046</c:v>
                </c:pt>
                <c:pt idx="245">
                  <c:v>44060</c:v>
                </c:pt>
                <c:pt idx="246">
                  <c:v>44075</c:v>
                </c:pt>
                <c:pt idx="247">
                  <c:v>44089</c:v>
                </c:pt>
                <c:pt idx="248">
                  <c:v>44109</c:v>
                </c:pt>
                <c:pt idx="249">
                  <c:v>44123</c:v>
                </c:pt>
                <c:pt idx="250">
                  <c:v>44137</c:v>
                </c:pt>
                <c:pt idx="251">
                  <c:v>44137</c:v>
                </c:pt>
                <c:pt idx="252">
                  <c:v>44151</c:v>
                </c:pt>
                <c:pt idx="253">
                  <c:v>44168</c:v>
                </c:pt>
                <c:pt idx="254">
                  <c:v>44202</c:v>
                </c:pt>
                <c:pt idx="255">
                  <c:v>44214</c:v>
                </c:pt>
                <c:pt idx="256">
                  <c:v>44228</c:v>
                </c:pt>
                <c:pt idx="257">
                  <c:v>44244</c:v>
                </c:pt>
                <c:pt idx="258">
                  <c:v>44256</c:v>
                </c:pt>
                <c:pt idx="259">
                  <c:v>44270</c:v>
                </c:pt>
                <c:pt idx="260">
                  <c:v>44319</c:v>
                </c:pt>
                <c:pt idx="261">
                  <c:v>44333</c:v>
                </c:pt>
                <c:pt idx="262">
                  <c:v>44349</c:v>
                </c:pt>
                <c:pt idx="263">
                  <c:v>44361</c:v>
                </c:pt>
                <c:pt idx="264">
                  <c:v>44383</c:v>
                </c:pt>
                <c:pt idx="265">
                  <c:v>44397</c:v>
                </c:pt>
                <c:pt idx="266">
                  <c:v>44404</c:v>
                </c:pt>
                <c:pt idx="267">
                  <c:v>44412</c:v>
                </c:pt>
                <c:pt idx="268">
                  <c:v>44425</c:v>
                </c:pt>
                <c:pt idx="269">
                  <c:v>44441</c:v>
                </c:pt>
                <c:pt idx="270">
                  <c:v>44459</c:v>
                </c:pt>
                <c:pt idx="271">
                  <c:v>44475</c:v>
                </c:pt>
                <c:pt idx="272">
                  <c:v>44488</c:v>
                </c:pt>
                <c:pt idx="273">
                  <c:v>44501</c:v>
                </c:pt>
                <c:pt idx="274">
                  <c:v>44515</c:v>
                </c:pt>
                <c:pt idx="275">
                  <c:v>44531</c:v>
                </c:pt>
                <c:pt idx="276">
                  <c:v>44551</c:v>
                </c:pt>
                <c:pt idx="277">
                  <c:v>44565</c:v>
                </c:pt>
                <c:pt idx="278">
                  <c:v>44579</c:v>
                </c:pt>
                <c:pt idx="279">
                  <c:v>44594</c:v>
                </c:pt>
                <c:pt idx="280">
                  <c:v>44609</c:v>
                </c:pt>
                <c:pt idx="281">
                  <c:v>44621</c:v>
                </c:pt>
                <c:pt idx="282" formatCode="_(* #,##0.0_);_(* \(#,##0.0\);_(* &quot;-&quot;??_);_(@_)">
                  <c:v>44634</c:v>
                </c:pt>
              </c:numCache>
            </c:numRef>
          </c:xVal>
          <c:yVal>
            <c:numRef>
              <c:f>'Chemistry post full flow'!$E$219:$E$502</c:f>
              <c:numCache>
                <c:formatCode>0.0</c:formatCode>
                <c:ptCount val="284"/>
                <c:pt idx="0">
                  <c:v>20.399999999999999</c:v>
                </c:pt>
                <c:pt idx="1">
                  <c:v>13.8</c:v>
                </c:pt>
                <c:pt idx="2">
                  <c:v>12</c:v>
                </c:pt>
                <c:pt idx="3">
                  <c:v>13.4</c:v>
                </c:pt>
                <c:pt idx="4">
                  <c:v>13</c:v>
                </c:pt>
                <c:pt idx="5">
                  <c:v>16.899999999999999</c:v>
                </c:pt>
                <c:pt idx="6">
                  <c:v>13</c:v>
                </c:pt>
                <c:pt idx="7">
                  <c:v>15.5</c:v>
                </c:pt>
                <c:pt idx="8">
                  <c:v>11.1</c:v>
                </c:pt>
                <c:pt idx="9">
                  <c:v>1.6</c:v>
                </c:pt>
                <c:pt idx="10">
                  <c:v>1.5</c:v>
                </c:pt>
                <c:pt idx="11">
                  <c:v>1.8</c:v>
                </c:pt>
                <c:pt idx="12">
                  <c:v>0.49</c:v>
                </c:pt>
                <c:pt idx="13">
                  <c:v>1.7</c:v>
                </c:pt>
                <c:pt idx="14">
                  <c:v>0.8</c:v>
                </c:pt>
                <c:pt idx="15">
                  <c:v>0.51</c:v>
                </c:pt>
                <c:pt idx="16">
                  <c:v>1</c:v>
                </c:pt>
                <c:pt idx="17">
                  <c:v>0.71499999999999997</c:v>
                </c:pt>
                <c:pt idx="18">
                  <c:v>0.94</c:v>
                </c:pt>
                <c:pt idx="19">
                  <c:v>0.9</c:v>
                </c:pt>
                <c:pt idx="20">
                  <c:v>2.4</c:v>
                </c:pt>
                <c:pt idx="21">
                  <c:v>1.3</c:v>
                </c:pt>
                <c:pt idx="22">
                  <c:v>1.2</c:v>
                </c:pt>
                <c:pt idx="23">
                  <c:v>0.81</c:v>
                </c:pt>
                <c:pt idx="24">
                  <c:v>1.8</c:v>
                </c:pt>
                <c:pt idx="25">
                  <c:v>1.6</c:v>
                </c:pt>
                <c:pt idx="27">
                  <c:v>1.9</c:v>
                </c:pt>
                <c:pt idx="28">
                  <c:v>2.2000000000000002</c:v>
                </c:pt>
                <c:pt idx="29">
                  <c:v>2.5</c:v>
                </c:pt>
                <c:pt idx="30">
                  <c:v>0.9</c:v>
                </c:pt>
                <c:pt idx="31">
                  <c:v>1.24</c:v>
                </c:pt>
                <c:pt idx="32">
                  <c:v>2.1</c:v>
                </c:pt>
                <c:pt idx="33">
                  <c:v>1.2</c:v>
                </c:pt>
                <c:pt idx="34">
                  <c:v>1.6</c:v>
                </c:pt>
                <c:pt idx="35">
                  <c:v>1.6</c:v>
                </c:pt>
                <c:pt idx="36">
                  <c:v>1.4</c:v>
                </c:pt>
                <c:pt idx="37">
                  <c:v>2.4</c:v>
                </c:pt>
                <c:pt idx="38">
                  <c:v>1.7</c:v>
                </c:pt>
                <c:pt idx="39">
                  <c:v>1.5</c:v>
                </c:pt>
                <c:pt idx="40">
                  <c:v>0.92</c:v>
                </c:pt>
                <c:pt idx="41">
                  <c:v>2.2000000000000002</c:v>
                </c:pt>
                <c:pt idx="42">
                  <c:v>2.1</c:v>
                </c:pt>
                <c:pt idx="43">
                  <c:v>2.1</c:v>
                </c:pt>
                <c:pt idx="44">
                  <c:v>1.6</c:v>
                </c:pt>
                <c:pt idx="45">
                  <c:v>1.3</c:v>
                </c:pt>
                <c:pt idx="46">
                  <c:v>1.4</c:v>
                </c:pt>
                <c:pt idx="47">
                  <c:v>0.47</c:v>
                </c:pt>
                <c:pt idx="48">
                  <c:v>2</c:v>
                </c:pt>
                <c:pt idx="49">
                  <c:v>2</c:v>
                </c:pt>
                <c:pt idx="50">
                  <c:v>0.5</c:v>
                </c:pt>
                <c:pt idx="51">
                  <c:v>0.6</c:v>
                </c:pt>
                <c:pt idx="52">
                  <c:v>0.9</c:v>
                </c:pt>
                <c:pt idx="53">
                  <c:v>0.5</c:v>
                </c:pt>
                <c:pt idx="54">
                  <c:v>0.6</c:v>
                </c:pt>
                <c:pt idx="55">
                  <c:v>0.21</c:v>
                </c:pt>
                <c:pt idx="56">
                  <c:v>0.5</c:v>
                </c:pt>
                <c:pt idx="57">
                  <c:v>0.9</c:v>
                </c:pt>
                <c:pt idx="58">
                  <c:v>1.1000000000000001</c:v>
                </c:pt>
                <c:pt idx="59">
                  <c:v>0.8</c:v>
                </c:pt>
                <c:pt idx="60">
                  <c:v>0.8</c:v>
                </c:pt>
                <c:pt idx="61">
                  <c:v>0.2</c:v>
                </c:pt>
                <c:pt idx="62">
                  <c:v>0.6</c:v>
                </c:pt>
                <c:pt idx="63">
                  <c:v>0.9</c:v>
                </c:pt>
                <c:pt idx="64">
                  <c:v>0.9</c:v>
                </c:pt>
                <c:pt idx="65">
                  <c:v>0.6</c:v>
                </c:pt>
                <c:pt idx="66">
                  <c:v>1</c:v>
                </c:pt>
                <c:pt idx="67">
                  <c:v>0.25</c:v>
                </c:pt>
                <c:pt idx="68">
                  <c:v>0.5</c:v>
                </c:pt>
                <c:pt idx="69">
                  <c:v>0.4</c:v>
                </c:pt>
                <c:pt idx="70">
                  <c:v>1</c:v>
                </c:pt>
                <c:pt idx="71">
                  <c:v>0.2</c:v>
                </c:pt>
                <c:pt idx="72">
                  <c:v>0.36</c:v>
                </c:pt>
                <c:pt idx="73">
                  <c:v>0.5</c:v>
                </c:pt>
                <c:pt idx="74">
                  <c:v>0.2</c:v>
                </c:pt>
                <c:pt idx="75">
                  <c:v>0.7</c:v>
                </c:pt>
                <c:pt idx="76">
                  <c:v>1</c:v>
                </c:pt>
                <c:pt idx="77">
                  <c:v>0.8</c:v>
                </c:pt>
                <c:pt idx="78">
                  <c:v>0.9</c:v>
                </c:pt>
                <c:pt idx="79">
                  <c:v>0.19</c:v>
                </c:pt>
                <c:pt idx="80">
                  <c:v>0.7</c:v>
                </c:pt>
                <c:pt idx="81">
                  <c:v>0.7</c:v>
                </c:pt>
                <c:pt idx="82">
                  <c:v>0.7</c:v>
                </c:pt>
                <c:pt idx="83">
                  <c:v>0.7</c:v>
                </c:pt>
                <c:pt idx="84">
                  <c:v>0.8</c:v>
                </c:pt>
                <c:pt idx="85">
                  <c:v>0.25</c:v>
                </c:pt>
                <c:pt idx="86">
                  <c:v>0.7</c:v>
                </c:pt>
                <c:pt idx="87">
                  <c:v>1.2</c:v>
                </c:pt>
                <c:pt idx="88">
                  <c:v>1.2</c:v>
                </c:pt>
                <c:pt idx="89">
                  <c:v>0.42</c:v>
                </c:pt>
                <c:pt idx="90">
                  <c:v>1.2</c:v>
                </c:pt>
                <c:pt idx="91">
                  <c:v>1</c:v>
                </c:pt>
                <c:pt idx="92">
                  <c:v>0.41</c:v>
                </c:pt>
                <c:pt idx="93">
                  <c:v>1.3</c:v>
                </c:pt>
                <c:pt idx="94">
                  <c:v>1.6</c:v>
                </c:pt>
                <c:pt idx="95">
                  <c:v>1.7</c:v>
                </c:pt>
                <c:pt idx="96">
                  <c:v>0.43</c:v>
                </c:pt>
                <c:pt idx="97">
                  <c:v>1.5</c:v>
                </c:pt>
                <c:pt idx="98">
                  <c:v>1</c:v>
                </c:pt>
                <c:pt idx="99">
                  <c:v>0.63</c:v>
                </c:pt>
                <c:pt idx="100">
                  <c:v>1.4</c:v>
                </c:pt>
                <c:pt idx="101">
                  <c:v>1.5</c:v>
                </c:pt>
                <c:pt idx="102">
                  <c:v>0.71</c:v>
                </c:pt>
                <c:pt idx="103">
                  <c:v>1.7</c:v>
                </c:pt>
                <c:pt idx="104">
                  <c:v>1.7</c:v>
                </c:pt>
                <c:pt idx="105">
                  <c:v>0.68</c:v>
                </c:pt>
                <c:pt idx="106">
                  <c:v>1.3</c:v>
                </c:pt>
                <c:pt idx="107">
                  <c:v>1.1000000000000001</c:v>
                </c:pt>
                <c:pt idx="108">
                  <c:v>1.8</c:v>
                </c:pt>
                <c:pt idx="109">
                  <c:v>1.2</c:v>
                </c:pt>
                <c:pt idx="110">
                  <c:v>1.7</c:v>
                </c:pt>
                <c:pt idx="111">
                  <c:v>1.8</c:v>
                </c:pt>
                <c:pt idx="112">
                  <c:v>2</c:v>
                </c:pt>
                <c:pt idx="113">
                  <c:v>2.7</c:v>
                </c:pt>
                <c:pt idx="114">
                  <c:v>1.4</c:v>
                </c:pt>
                <c:pt idx="115">
                  <c:v>1.8</c:v>
                </c:pt>
                <c:pt idx="116">
                  <c:v>2.4</c:v>
                </c:pt>
                <c:pt idx="117">
                  <c:v>1.1000000000000001</c:v>
                </c:pt>
                <c:pt idx="118">
                  <c:v>1.4</c:v>
                </c:pt>
                <c:pt idx="119">
                  <c:v>0.56999999999999995</c:v>
                </c:pt>
                <c:pt idx="120">
                  <c:v>1</c:v>
                </c:pt>
                <c:pt idx="121">
                  <c:v>0.6</c:v>
                </c:pt>
                <c:pt idx="122">
                  <c:v>0.46</c:v>
                </c:pt>
                <c:pt idx="123">
                  <c:v>0.7</c:v>
                </c:pt>
                <c:pt idx="124">
                  <c:v>0.31</c:v>
                </c:pt>
                <c:pt idx="125">
                  <c:v>0.21</c:v>
                </c:pt>
                <c:pt idx="126">
                  <c:v>0.8</c:v>
                </c:pt>
                <c:pt idx="127">
                  <c:v>0.32</c:v>
                </c:pt>
                <c:pt idx="128">
                  <c:v>0.16</c:v>
                </c:pt>
                <c:pt idx="129">
                  <c:v>0.4</c:v>
                </c:pt>
                <c:pt idx="130">
                  <c:v>0.25</c:v>
                </c:pt>
                <c:pt idx="131">
                  <c:v>0.25</c:v>
                </c:pt>
                <c:pt idx="132">
                  <c:v>0.41</c:v>
                </c:pt>
                <c:pt idx="133">
                  <c:v>0.47</c:v>
                </c:pt>
                <c:pt idx="134">
                  <c:v>0.26</c:v>
                </c:pt>
                <c:pt idx="135">
                  <c:v>0.13</c:v>
                </c:pt>
                <c:pt idx="136">
                  <c:v>0.14000000000000001</c:v>
                </c:pt>
                <c:pt idx="137">
                  <c:v>1.6</c:v>
                </c:pt>
                <c:pt idx="138">
                  <c:v>1.6</c:v>
                </c:pt>
                <c:pt idx="139">
                  <c:v>1.5</c:v>
                </c:pt>
                <c:pt idx="140">
                  <c:v>1.8</c:v>
                </c:pt>
                <c:pt idx="141">
                  <c:v>1.8</c:v>
                </c:pt>
                <c:pt idx="142">
                  <c:v>1.8</c:v>
                </c:pt>
                <c:pt idx="143">
                  <c:v>1.8</c:v>
                </c:pt>
                <c:pt idx="144">
                  <c:v>0.2</c:v>
                </c:pt>
                <c:pt idx="145">
                  <c:v>1.3</c:v>
                </c:pt>
                <c:pt idx="146">
                  <c:v>1.4</c:v>
                </c:pt>
                <c:pt idx="147">
                  <c:v>1.1000000000000001</c:v>
                </c:pt>
                <c:pt idx="148">
                  <c:v>0.9</c:v>
                </c:pt>
                <c:pt idx="149">
                  <c:v>0.75</c:v>
                </c:pt>
                <c:pt idx="150">
                  <c:v>0.66</c:v>
                </c:pt>
                <c:pt idx="151">
                  <c:v>0.93</c:v>
                </c:pt>
                <c:pt idx="152">
                  <c:v>0.54</c:v>
                </c:pt>
                <c:pt idx="153">
                  <c:v>0.44</c:v>
                </c:pt>
                <c:pt idx="154">
                  <c:v>0.54</c:v>
                </c:pt>
                <c:pt idx="155">
                  <c:v>0.63</c:v>
                </c:pt>
                <c:pt idx="156">
                  <c:v>1.2</c:v>
                </c:pt>
                <c:pt idx="157">
                  <c:v>0.75</c:v>
                </c:pt>
                <c:pt idx="158">
                  <c:v>0.68</c:v>
                </c:pt>
                <c:pt idx="159">
                  <c:v>2.4</c:v>
                </c:pt>
                <c:pt idx="160">
                  <c:v>1.5</c:v>
                </c:pt>
                <c:pt idx="161">
                  <c:v>1.2</c:v>
                </c:pt>
                <c:pt idx="162">
                  <c:v>1.6</c:v>
                </c:pt>
                <c:pt idx="163">
                  <c:v>0.8</c:v>
                </c:pt>
                <c:pt idx="164">
                  <c:v>1.8</c:v>
                </c:pt>
                <c:pt idx="165">
                  <c:v>1.9</c:v>
                </c:pt>
                <c:pt idx="166">
                  <c:v>1.6</c:v>
                </c:pt>
                <c:pt idx="167">
                  <c:v>1.5</c:v>
                </c:pt>
                <c:pt idx="168">
                  <c:v>1.7</c:v>
                </c:pt>
                <c:pt idx="169">
                  <c:v>5.0999999999999996</c:v>
                </c:pt>
                <c:pt idx="170">
                  <c:v>6.3</c:v>
                </c:pt>
                <c:pt idx="172">
                  <c:v>1.1000000000000001</c:v>
                </c:pt>
                <c:pt idx="173">
                  <c:v>0.92</c:v>
                </c:pt>
                <c:pt idx="174">
                  <c:v>0.52</c:v>
                </c:pt>
                <c:pt idx="175">
                  <c:v>0.49</c:v>
                </c:pt>
                <c:pt idx="176">
                  <c:v>0.43</c:v>
                </c:pt>
                <c:pt idx="177">
                  <c:v>0.34</c:v>
                </c:pt>
                <c:pt idx="178">
                  <c:v>0.38</c:v>
                </c:pt>
                <c:pt idx="179">
                  <c:v>0.46</c:v>
                </c:pt>
                <c:pt idx="180">
                  <c:v>0.52</c:v>
                </c:pt>
                <c:pt idx="181">
                  <c:v>0.7</c:v>
                </c:pt>
                <c:pt idx="182">
                  <c:v>0.77</c:v>
                </c:pt>
                <c:pt idx="183">
                  <c:v>0.82</c:v>
                </c:pt>
                <c:pt idx="184">
                  <c:v>0.94</c:v>
                </c:pt>
                <c:pt idx="185">
                  <c:v>1.2</c:v>
                </c:pt>
                <c:pt idx="186">
                  <c:v>1.1000000000000001</c:v>
                </c:pt>
                <c:pt idx="187">
                  <c:v>1.5</c:v>
                </c:pt>
                <c:pt idx="188">
                  <c:v>1.6</c:v>
                </c:pt>
                <c:pt idx="189">
                  <c:v>1.3</c:v>
                </c:pt>
                <c:pt idx="190">
                  <c:v>1.2</c:v>
                </c:pt>
                <c:pt idx="191">
                  <c:v>1.7</c:v>
                </c:pt>
                <c:pt idx="192">
                  <c:v>3.1</c:v>
                </c:pt>
                <c:pt idx="193">
                  <c:v>2.2000000000000002</c:v>
                </c:pt>
                <c:pt idx="194">
                  <c:v>3.6</c:v>
                </c:pt>
                <c:pt idx="195">
                  <c:v>0.4</c:v>
                </c:pt>
                <c:pt idx="196">
                  <c:v>0.5</c:v>
                </c:pt>
                <c:pt idx="197">
                  <c:v>1.4</c:v>
                </c:pt>
                <c:pt idx="198">
                  <c:v>1.3</c:v>
                </c:pt>
                <c:pt idx="199">
                  <c:v>1.5</c:v>
                </c:pt>
                <c:pt idx="200">
                  <c:v>0.6</c:v>
                </c:pt>
                <c:pt idx="201">
                  <c:v>1.7</c:v>
                </c:pt>
                <c:pt idx="202">
                  <c:v>0.9</c:v>
                </c:pt>
                <c:pt idx="203">
                  <c:v>1.7</c:v>
                </c:pt>
                <c:pt idx="204">
                  <c:v>0.9</c:v>
                </c:pt>
                <c:pt idx="205">
                  <c:v>1.8</c:v>
                </c:pt>
                <c:pt idx="206">
                  <c:v>1.8</c:v>
                </c:pt>
                <c:pt idx="207">
                  <c:v>2.1</c:v>
                </c:pt>
                <c:pt idx="208">
                  <c:v>1.7</c:v>
                </c:pt>
                <c:pt idx="209">
                  <c:v>1.9</c:v>
                </c:pt>
                <c:pt idx="210">
                  <c:v>1.9</c:v>
                </c:pt>
                <c:pt idx="211">
                  <c:v>2.2000000000000002</c:v>
                </c:pt>
                <c:pt idx="213">
                  <c:v>4.5999999999999996</c:v>
                </c:pt>
                <c:pt idx="214">
                  <c:v>5.6</c:v>
                </c:pt>
                <c:pt idx="215">
                  <c:v>5</c:v>
                </c:pt>
                <c:pt idx="216">
                  <c:v>3.6</c:v>
                </c:pt>
                <c:pt idx="217">
                  <c:v>2.7</c:v>
                </c:pt>
                <c:pt idx="219">
                  <c:v>0.55000000000000004</c:v>
                </c:pt>
                <c:pt idx="220">
                  <c:v>0.4</c:v>
                </c:pt>
                <c:pt idx="221">
                  <c:v>0.27</c:v>
                </c:pt>
                <c:pt idx="222">
                  <c:v>0.11</c:v>
                </c:pt>
                <c:pt idx="223">
                  <c:v>0.3</c:v>
                </c:pt>
                <c:pt idx="224">
                  <c:v>0.6</c:v>
                </c:pt>
                <c:pt idx="225">
                  <c:v>0.09</c:v>
                </c:pt>
                <c:pt idx="226">
                  <c:v>0.3</c:v>
                </c:pt>
                <c:pt idx="227">
                  <c:v>0.08</c:v>
                </c:pt>
                <c:pt idx="228">
                  <c:v>0.8</c:v>
                </c:pt>
                <c:pt idx="229">
                  <c:v>0.2</c:v>
                </c:pt>
                <c:pt idx="230">
                  <c:v>0.5</c:v>
                </c:pt>
                <c:pt idx="231">
                  <c:v>0.3</c:v>
                </c:pt>
                <c:pt idx="232">
                  <c:v>0.9</c:v>
                </c:pt>
                <c:pt idx="233">
                  <c:v>0.5</c:v>
                </c:pt>
                <c:pt idx="234">
                  <c:v>1.1000000000000001</c:v>
                </c:pt>
                <c:pt idx="235">
                  <c:v>1.2</c:v>
                </c:pt>
                <c:pt idx="236">
                  <c:v>0.7</c:v>
                </c:pt>
                <c:pt idx="237">
                  <c:v>1</c:v>
                </c:pt>
                <c:pt idx="238">
                  <c:v>0.8</c:v>
                </c:pt>
                <c:pt idx="239">
                  <c:v>0.7</c:v>
                </c:pt>
                <c:pt idx="240">
                  <c:v>1.5</c:v>
                </c:pt>
                <c:pt idx="241">
                  <c:v>1</c:v>
                </c:pt>
                <c:pt idx="242">
                  <c:v>1.1000000000000001</c:v>
                </c:pt>
                <c:pt idx="244">
                  <c:v>1</c:v>
                </c:pt>
                <c:pt idx="245">
                  <c:v>1.3</c:v>
                </c:pt>
                <c:pt idx="246">
                  <c:v>0.8</c:v>
                </c:pt>
                <c:pt idx="247">
                  <c:v>1.1000000000000001</c:v>
                </c:pt>
                <c:pt idx="248">
                  <c:v>1.4</c:v>
                </c:pt>
                <c:pt idx="249">
                  <c:v>0.6</c:v>
                </c:pt>
                <c:pt idx="250">
                  <c:v>1.3</c:v>
                </c:pt>
                <c:pt idx="251">
                  <c:v>1.3</c:v>
                </c:pt>
                <c:pt idx="252">
                  <c:v>0.5</c:v>
                </c:pt>
                <c:pt idx="253">
                  <c:v>0.7</c:v>
                </c:pt>
                <c:pt idx="254">
                  <c:v>0.5</c:v>
                </c:pt>
                <c:pt idx="255">
                  <c:v>0.9</c:v>
                </c:pt>
                <c:pt idx="256">
                  <c:v>0.3</c:v>
                </c:pt>
                <c:pt idx="257">
                  <c:v>0.4</c:v>
                </c:pt>
                <c:pt idx="258">
                  <c:v>0.6</c:v>
                </c:pt>
                <c:pt idx="259">
                  <c:v>0.1</c:v>
                </c:pt>
                <c:pt idx="260">
                  <c:v>0.5</c:v>
                </c:pt>
                <c:pt idx="261">
                  <c:v>0.1</c:v>
                </c:pt>
                <c:pt idx="262">
                  <c:v>0.4</c:v>
                </c:pt>
                <c:pt idx="263">
                  <c:v>0.2</c:v>
                </c:pt>
                <c:pt idx="264">
                  <c:v>0.4</c:v>
                </c:pt>
                <c:pt idx="265">
                  <c:v>0.6</c:v>
                </c:pt>
                <c:pt idx="266">
                  <c:v>0.17</c:v>
                </c:pt>
                <c:pt idx="267">
                  <c:v>0.7</c:v>
                </c:pt>
                <c:pt idx="268">
                  <c:v>0.1</c:v>
                </c:pt>
                <c:pt idx="269">
                  <c:v>0.1</c:v>
                </c:pt>
                <c:pt idx="270">
                  <c:v>0.1</c:v>
                </c:pt>
                <c:pt idx="271">
                  <c:v>0.4</c:v>
                </c:pt>
                <c:pt idx="272">
                  <c:v>0.3</c:v>
                </c:pt>
                <c:pt idx="273">
                  <c:v>0.2</c:v>
                </c:pt>
                <c:pt idx="274">
                  <c:v>0.5</c:v>
                </c:pt>
                <c:pt idx="275">
                  <c:v>0.3</c:v>
                </c:pt>
                <c:pt idx="276">
                  <c:v>0.2</c:v>
                </c:pt>
                <c:pt idx="277">
                  <c:v>0.5</c:v>
                </c:pt>
                <c:pt idx="278">
                  <c:v>0.1</c:v>
                </c:pt>
                <c:pt idx="279">
                  <c:v>0.3</c:v>
                </c:pt>
                <c:pt idx="280">
                  <c:v>0.2</c:v>
                </c:pt>
                <c:pt idx="281">
                  <c:v>0.9</c:v>
                </c:pt>
                <c:pt idx="282">
                  <c:v>0.1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691-40D9-A9CF-AED990884F88}"/>
            </c:ext>
          </c:extLst>
        </c:ser>
        <c:ser>
          <c:idx val="5"/>
          <c:order val="2"/>
          <c:tx>
            <c:v>LS addition</c:v>
          </c:tx>
          <c:spPr>
            <a:ln w="254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'Chemistry post full flow'!$AB$476:$AB$477</c:f>
              <c:numCache>
                <c:formatCode>m/d/yyyy</c:formatCode>
                <c:ptCount val="2"/>
                <c:pt idx="0">
                  <c:v>44045</c:v>
                </c:pt>
                <c:pt idx="1">
                  <c:v>44045</c:v>
                </c:pt>
              </c:numCache>
            </c:numRef>
          </c:xVal>
          <c:yVal>
            <c:numRef>
              <c:f>'Chemistry post full flow'!$AC$476:$AC$477</c:f>
              <c:numCache>
                <c:formatCode>General</c:formatCode>
                <c:ptCount val="2"/>
                <c:pt idx="0">
                  <c:v>50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691-40D9-A9CF-AED990884F88}"/>
            </c:ext>
          </c:extLst>
        </c:ser>
        <c:ser>
          <c:idx val="2"/>
          <c:order val="3"/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'Chemistry post full flow'!$V$476:$V$477</c:f>
              <c:numCache>
                <c:formatCode>m/d/yyyy</c:formatCode>
                <c:ptCount val="2"/>
                <c:pt idx="0">
                  <c:v>43261</c:v>
                </c:pt>
                <c:pt idx="1">
                  <c:v>43261</c:v>
                </c:pt>
              </c:numCache>
            </c:numRef>
          </c:xVal>
          <c:yVal>
            <c:numRef>
              <c:f>'Chemistry post full flow'!$W$476:$W$477</c:f>
              <c:numCache>
                <c:formatCode>General</c:formatCode>
                <c:ptCount val="2"/>
                <c:pt idx="0">
                  <c:v>50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691-40D9-A9CF-AED990884F88}"/>
            </c:ext>
          </c:extLst>
        </c:ser>
        <c:ser>
          <c:idx val="4"/>
          <c:order val="4"/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'Chemistry post full flow'!$Z$476:$Z$477</c:f>
              <c:numCache>
                <c:formatCode>m/d/yyyy</c:formatCode>
                <c:ptCount val="2"/>
                <c:pt idx="0">
                  <c:v>43689</c:v>
                </c:pt>
                <c:pt idx="1">
                  <c:v>43689</c:v>
                </c:pt>
              </c:numCache>
            </c:numRef>
          </c:xVal>
          <c:yVal>
            <c:numRef>
              <c:f>'Chemistry post full flow'!$AA$476:$AA$477</c:f>
              <c:numCache>
                <c:formatCode>General</c:formatCode>
                <c:ptCount val="2"/>
                <c:pt idx="0">
                  <c:v>50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D691-40D9-A9CF-AED990884F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4260128"/>
        <c:axId val="804252912"/>
      </c:scatterChart>
      <c:valAx>
        <c:axId val="804260128"/>
        <c:scaling>
          <c:orientation val="minMax"/>
          <c:max val="44800"/>
          <c:min val="42000"/>
        </c:scaling>
        <c:delete val="0"/>
        <c:axPos val="b"/>
        <c:numFmt formatCode="[$-409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 algn="ctr">
              <a:defRPr lang="en-US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4252912"/>
        <c:crosses val="autoZero"/>
        <c:crossBetween val="midCat"/>
        <c:majorUnit val="182.5"/>
      </c:valAx>
      <c:valAx>
        <c:axId val="804252912"/>
        <c:scaling>
          <c:orientation val="minMax"/>
          <c:max val="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Mn, mg/L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4260128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457750600342369"/>
          <c:y val="5.4287812903984031E-2"/>
          <c:w val="0.20144193675966204"/>
          <c:h val="0.10384181454930073"/>
        </c:manualLayout>
      </c:layout>
      <c:overlay val="0"/>
      <c:spPr>
        <a:noFill/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65071576197903"/>
          <c:y val="5.6119011242997598E-2"/>
          <c:w val="0.84502707089150086"/>
          <c:h val="0.76297098279381748"/>
        </c:manualLayout>
      </c:layout>
      <c:scatterChart>
        <c:scatterStyle val="lineMarker"/>
        <c:varyColors val="0"/>
        <c:ser>
          <c:idx val="1"/>
          <c:order val="0"/>
          <c:tx>
            <c:v>Effluent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4"/>
            <c:spPr>
              <a:noFill/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'Chemistry post full flow'!$C$219:$C$502</c:f>
              <c:numCache>
                <c:formatCode>m/d/yy;@</c:formatCode>
                <c:ptCount val="284"/>
                <c:pt idx="0">
                  <c:v>42066</c:v>
                </c:pt>
                <c:pt idx="1">
                  <c:v>42072</c:v>
                </c:pt>
                <c:pt idx="2">
                  <c:v>42072</c:v>
                </c:pt>
                <c:pt idx="3">
                  <c:v>42081</c:v>
                </c:pt>
                <c:pt idx="4">
                  <c:v>42086</c:v>
                </c:pt>
                <c:pt idx="5">
                  <c:v>42087</c:v>
                </c:pt>
                <c:pt idx="6">
                  <c:v>42093</c:v>
                </c:pt>
                <c:pt idx="7">
                  <c:v>42096</c:v>
                </c:pt>
                <c:pt idx="8">
                  <c:v>42102</c:v>
                </c:pt>
                <c:pt idx="9">
                  <c:v>42108</c:v>
                </c:pt>
                <c:pt idx="10">
                  <c:v>42110</c:v>
                </c:pt>
                <c:pt idx="11">
                  <c:v>42117</c:v>
                </c:pt>
                <c:pt idx="12">
                  <c:v>42121</c:v>
                </c:pt>
                <c:pt idx="13">
                  <c:v>42124</c:v>
                </c:pt>
                <c:pt idx="14">
                  <c:v>42125</c:v>
                </c:pt>
                <c:pt idx="15">
                  <c:v>42135</c:v>
                </c:pt>
                <c:pt idx="16">
                  <c:v>42136</c:v>
                </c:pt>
                <c:pt idx="17">
                  <c:v>42136</c:v>
                </c:pt>
                <c:pt idx="18">
                  <c:v>42150</c:v>
                </c:pt>
                <c:pt idx="19">
                  <c:v>42156</c:v>
                </c:pt>
                <c:pt idx="20">
                  <c:v>42157</c:v>
                </c:pt>
                <c:pt idx="21">
                  <c:v>42159</c:v>
                </c:pt>
                <c:pt idx="22">
                  <c:v>42163</c:v>
                </c:pt>
                <c:pt idx="23">
                  <c:v>42163</c:v>
                </c:pt>
                <c:pt idx="24">
                  <c:v>42164</c:v>
                </c:pt>
                <c:pt idx="25">
                  <c:v>42166</c:v>
                </c:pt>
                <c:pt idx="26">
                  <c:v>42167</c:v>
                </c:pt>
                <c:pt idx="27">
                  <c:v>42170</c:v>
                </c:pt>
                <c:pt idx="28">
                  <c:v>42171</c:v>
                </c:pt>
                <c:pt idx="29">
                  <c:v>42173</c:v>
                </c:pt>
                <c:pt idx="30">
                  <c:v>42173</c:v>
                </c:pt>
                <c:pt idx="31">
                  <c:v>42173</c:v>
                </c:pt>
                <c:pt idx="32">
                  <c:v>42177</c:v>
                </c:pt>
                <c:pt idx="33">
                  <c:v>42177</c:v>
                </c:pt>
                <c:pt idx="34">
                  <c:v>42179</c:v>
                </c:pt>
                <c:pt idx="35">
                  <c:v>42180</c:v>
                </c:pt>
                <c:pt idx="36">
                  <c:v>42184</c:v>
                </c:pt>
                <c:pt idx="37">
                  <c:v>42185</c:v>
                </c:pt>
                <c:pt idx="38">
                  <c:v>42187</c:v>
                </c:pt>
                <c:pt idx="39">
                  <c:v>42191</c:v>
                </c:pt>
                <c:pt idx="40">
                  <c:v>42191</c:v>
                </c:pt>
                <c:pt idx="41">
                  <c:v>42192</c:v>
                </c:pt>
                <c:pt idx="42">
                  <c:v>42194</c:v>
                </c:pt>
                <c:pt idx="43">
                  <c:v>42198</c:v>
                </c:pt>
                <c:pt idx="44">
                  <c:v>42200</c:v>
                </c:pt>
                <c:pt idx="45">
                  <c:v>42201</c:v>
                </c:pt>
                <c:pt idx="46">
                  <c:v>42205</c:v>
                </c:pt>
                <c:pt idx="47">
                  <c:v>42205</c:v>
                </c:pt>
                <c:pt idx="48">
                  <c:v>42206</c:v>
                </c:pt>
                <c:pt idx="49">
                  <c:v>42208</c:v>
                </c:pt>
                <c:pt idx="50">
                  <c:v>42212</c:v>
                </c:pt>
                <c:pt idx="51">
                  <c:v>42213</c:v>
                </c:pt>
                <c:pt idx="52">
                  <c:v>42215</c:v>
                </c:pt>
                <c:pt idx="53">
                  <c:v>42215</c:v>
                </c:pt>
                <c:pt idx="54">
                  <c:v>42219</c:v>
                </c:pt>
                <c:pt idx="55">
                  <c:v>42219</c:v>
                </c:pt>
                <c:pt idx="56">
                  <c:v>42222</c:v>
                </c:pt>
                <c:pt idx="57">
                  <c:v>42226</c:v>
                </c:pt>
                <c:pt idx="58">
                  <c:v>42227</c:v>
                </c:pt>
                <c:pt idx="59">
                  <c:v>42229</c:v>
                </c:pt>
                <c:pt idx="60">
                  <c:v>42233</c:v>
                </c:pt>
                <c:pt idx="61">
                  <c:v>42233</c:v>
                </c:pt>
                <c:pt idx="62">
                  <c:v>42234</c:v>
                </c:pt>
                <c:pt idx="63">
                  <c:v>42236</c:v>
                </c:pt>
                <c:pt idx="64">
                  <c:v>42241</c:v>
                </c:pt>
                <c:pt idx="65">
                  <c:v>42247</c:v>
                </c:pt>
                <c:pt idx="66">
                  <c:v>42248</c:v>
                </c:pt>
                <c:pt idx="67">
                  <c:v>42248</c:v>
                </c:pt>
                <c:pt idx="68">
                  <c:v>42250</c:v>
                </c:pt>
                <c:pt idx="69">
                  <c:v>42255</c:v>
                </c:pt>
                <c:pt idx="70">
                  <c:v>42257</c:v>
                </c:pt>
                <c:pt idx="71">
                  <c:v>42261</c:v>
                </c:pt>
                <c:pt idx="72">
                  <c:v>42261</c:v>
                </c:pt>
                <c:pt idx="73">
                  <c:v>42262</c:v>
                </c:pt>
                <c:pt idx="74">
                  <c:v>42263</c:v>
                </c:pt>
                <c:pt idx="75">
                  <c:v>42268</c:v>
                </c:pt>
                <c:pt idx="76">
                  <c:v>42269</c:v>
                </c:pt>
                <c:pt idx="77">
                  <c:v>42271</c:v>
                </c:pt>
                <c:pt idx="78">
                  <c:v>42275</c:v>
                </c:pt>
                <c:pt idx="79">
                  <c:v>42275</c:v>
                </c:pt>
                <c:pt idx="80">
                  <c:v>42276</c:v>
                </c:pt>
                <c:pt idx="81">
                  <c:v>42278</c:v>
                </c:pt>
                <c:pt idx="82">
                  <c:v>42282</c:v>
                </c:pt>
                <c:pt idx="83">
                  <c:v>42283</c:v>
                </c:pt>
                <c:pt idx="84">
                  <c:v>42286</c:v>
                </c:pt>
                <c:pt idx="85">
                  <c:v>42289</c:v>
                </c:pt>
                <c:pt idx="86">
                  <c:v>42296</c:v>
                </c:pt>
                <c:pt idx="87">
                  <c:v>42297</c:v>
                </c:pt>
                <c:pt idx="88">
                  <c:v>42299</c:v>
                </c:pt>
                <c:pt idx="89">
                  <c:v>42303</c:v>
                </c:pt>
                <c:pt idx="90">
                  <c:v>42311</c:v>
                </c:pt>
                <c:pt idx="91">
                  <c:v>42318</c:v>
                </c:pt>
                <c:pt idx="92">
                  <c:v>42318</c:v>
                </c:pt>
                <c:pt idx="93">
                  <c:v>42320</c:v>
                </c:pt>
                <c:pt idx="94">
                  <c:v>42324</c:v>
                </c:pt>
                <c:pt idx="95">
                  <c:v>42327</c:v>
                </c:pt>
                <c:pt idx="96">
                  <c:v>42331</c:v>
                </c:pt>
                <c:pt idx="97">
                  <c:v>42340</c:v>
                </c:pt>
                <c:pt idx="98">
                  <c:v>42345</c:v>
                </c:pt>
                <c:pt idx="99">
                  <c:v>42345</c:v>
                </c:pt>
                <c:pt idx="100">
                  <c:v>42352</c:v>
                </c:pt>
                <c:pt idx="101">
                  <c:v>42355</c:v>
                </c:pt>
                <c:pt idx="102">
                  <c:v>42359</c:v>
                </c:pt>
                <c:pt idx="103">
                  <c:v>42366</c:v>
                </c:pt>
                <c:pt idx="104">
                  <c:v>42373</c:v>
                </c:pt>
                <c:pt idx="105">
                  <c:v>42373</c:v>
                </c:pt>
                <c:pt idx="106">
                  <c:v>42380</c:v>
                </c:pt>
                <c:pt idx="107">
                  <c:v>42387</c:v>
                </c:pt>
                <c:pt idx="108">
                  <c:v>42401</c:v>
                </c:pt>
                <c:pt idx="109">
                  <c:v>42401</c:v>
                </c:pt>
                <c:pt idx="110">
                  <c:v>42402</c:v>
                </c:pt>
                <c:pt idx="111">
                  <c:v>42408</c:v>
                </c:pt>
                <c:pt idx="112">
                  <c:v>42409</c:v>
                </c:pt>
                <c:pt idx="113">
                  <c:v>42415</c:v>
                </c:pt>
                <c:pt idx="114">
                  <c:v>42415</c:v>
                </c:pt>
                <c:pt idx="115">
                  <c:v>42422</c:v>
                </c:pt>
                <c:pt idx="116">
                  <c:v>42429</c:v>
                </c:pt>
                <c:pt idx="117">
                  <c:v>42429</c:v>
                </c:pt>
                <c:pt idx="118">
                  <c:v>42443</c:v>
                </c:pt>
                <c:pt idx="119">
                  <c:v>42457</c:v>
                </c:pt>
                <c:pt idx="120">
                  <c:v>42459</c:v>
                </c:pt>
                <c:pt idx="121">
                  <c:v>42464</c:v>
                </c:pt>
                <c:pt idx="122">
                  <c:v>42471</c:v>
                </c:pt>
                <c:pt idx="123">
                  <c:v>42478</c:v>
                </c:pt>
                <c:pt idx="124">
                  <c:v>42485</c:v>
                </c:pt>
                <c:pt idx="125">
                  <c:v>42500</c:v>
                </c:pt>
                <c:pt idx="126">
                  <c:v>42513</c:v>
                </c:pt>
                <c:pt idx="127">
                  <c:v>42513</c:v>
                </c:pt>
                <c:pt idx="128">
                  <c:v>42527</c:v>
                </c:pt>
                <c:pt idx="129">
                  <c:v>42530</c:v>
                </c:pt>
                <c:pt idx="130">
                  <c:v>42541</c:v>
                </c:pt>
                <c:pt idx="131">
                  <c:v>42556</c:v>
                </c:pt>
                <c:pt idx="132">
                  <c:v>42569</c:v>
                </c:pt>
                <c:pt idx="133">
                  <c:v>42583</c:v>
                </c:pt>
                <c:pt idx="134">
                  <c:v>42597</c:v>
                </c:pt>
                <c:pt idx="135">
                  <c:v>42611</c:v>
                </c:pt>
                <c:pt idx="136">
                  <c:v>42625</c:v>
                </c:pt>
                <c:pt idx="137">
                  <c:v>42709</c:v>
                </c:pt>
                <c:pt idx="138">
                  <c:v>42723</c:v>
                </c:pt>
                <c:pt idx="139">
                  <c:v>42716</c:v>
                </c:pt>
                <c:pt idx="140">
                  <c:v>42731</c:v>
                </c:pt>
                <c:pt idx="141">
                  <c:v>42738</c:v>
                </c:pt>
                <c:pt idx="142">
                  <c:v>42745</c:v>
                </c:pt>
                <c:pt idx="143">
                  <c:v>42751</c:v>
                </c:pt>
                <c:pt idx="144">
                  <c:v>42760</c:v>
                </c:pt>
                <c:pt idx="145">
                  <c:v>42772</c:v>
                </c:pt>
                <c:pt idx="146">
                  <c:v>42782</c:v>
                </c:pt>
                <c:pt idx="147">
                  <c:v>42786</c:v>
                </c:pt>
                <c:pt idx="148">
                  <c:v>42793</c:v>
                </c:pt>
                <c:pt idx="149">
                  <c:v>42952</c:v>
                </c:pt>
                <c:pt idx="150">
                  <c:v>42961</c:v>
                </c:pt>
                <c:pt idx="151">
                  <c:v>42976</c:v>
                </c:pt>
                <c:pt idx="152">
                  <c:v>42989</c:v>
                </c:pt>
                <c:pt idx="153">
                  <c:v>43003</c:v>
                </c:pt>
                <c:pt idx="154">
                  <c:v>43017</c:v>
                </c:pt>
                <c:pt idx="155">
                  <c:v>43031</c:v>
                </c:pt>
                <c:pt idx="156">
                  <c:v>43045</c:v>
                </c:pt>
                <c:pt idx="157">
                  <c:v>43058</c:v>
                </c:pt>
                <c:pt idx="158">
                  <c:v>43074</c:v>
                </c:pt>
                <c:pt idx="159">
                  <c:v>43087</c:v>
                </c:pt>
                <c:pt idx="160">
                  <c:v>43102</c:v>
                </c:pt>
                <c:pt idx="161">
                  <c:v>43115</c:v>
                </c:pt>
                <c:pt idx="162">
                  <c:v>43136</c:v>
                </c:pt>
                <c:pt idx="163">
                  <c:v>43150</c:v>
                </c:pt>
                <c:pt idx="164">
                  <c:v>43164</c:v>
                </c:pt>
                <c:pt idx="165">
                  <c:v>43189</c:v>
                </c:pt>
                <c:pt idx="166">
                  <c:v>43192</c:v>
                </c:pt>
                <c:pt idx="167">
                  <c:v>43206</c:v>
                </c:pt>
                <c:pt idx="168" formatCode="mm/dd/yy;@">
                  <c:v>43206</c:v>
                </c:pt>
                <c:pt idx="169" formatCode="mm/dd/yy;@">
                  <c:v>43245</c:v>
                </c:pt>
                <c:pt idx="170" formatCode="mm/dd/yy;@">
                  <c:v>43250</c:v>
                </c:pt>
                <c:pt idx="171" formatCode="mm/dd/yy;@">
                  <c:v>43261</c:v>
                </c:pt>
                <c:pt idx="172" formatCode="mm/dd/yy;@">
                  <c:v>43269</c:v>
                </c:pt>
                <c:pt idx="173" formatCode="mm/dd/yy;@">
                  <c:v>43273</c:v>
                </c:pt>
                <c:pt idx="174" formatCode="mm/dd/yy;@">
                  <c:v>43283</c:v>
                </c:pt>
                <c:pt idx="175" formatCode="mm/dd/yy;@">
                  <c:v>43312</c:v>
                </c:pt>
                <c:pt idx="176" formatCode="mm/dd/yy;@">
                  <c:v>43325</c:v>
                </c:pt>
                <c:pt idx="177" formatCode="mm/dd/yy;@">
                  <c:v>43341</c:v>
                </c:pt>
                <c:pt idx="178" formatCode="mm/dd/yy;@">
                  <c:v>43357</c:v>
                </c:pt>
                <c:pt idx="179" formatCode="mm/dd/yy;@">
                  <c:v>43367</c:v>
                </c:pt>
                <c:pt idx="180" formatCode="mm/dd/yy;@">
                  <c:v>43381</c:v>
                </c:pt>
                <c:pt idx="181" formatCode="mm/dd/yy;@">
                  <c:v>43399</c:v>
                </c:pt>
                <c:pt idx="182" formatCode="mm/dd/yy;@">
                  <c:v>43410</c:v>
                </c:pt>
                <c:pt idx="183" formatCode="mm/dd/yy;@">
                  <c:v>43422</c:v>
                </c:pt>
                <c:pt idx="184" formatCode="mm/dd/yy;@">
                  <c:v>43438</c:v>
                </c:pt>
                <c:pt idx="185" formatCode="mm/dd/yy;@">
                  <c:v>43451</c:v>
                </c:pt>
                <c:pt idx="186" formatCode="mm/dd/yy;@">
                  <c:v>43472</c:v>
                </c:pt>
                <c:pt idx="187">
                  <c:v>43479</c:v>
                </c:pt>
                <c:pt idx="188" formatCode="mm/dd/yy;@">
                  <c:v>43486</c:v>
                </c:pt>
                <c:pt idx="189">
                  <c:v>43500</c:v>
                </c:pt>
                <c:pt idx="190" formatCode="mm/dd/yy;@">
                  <c:v>43500</c:v>
                </c:pt>
                <c:pt idx="191">
                  <c:v>43514</c:v>
                </c:pt>
                <c:pt idx="192" formatCode="mm/dd/yy;@">
                  <c:v>43514</c:v>
                </c:pt>
                <c:pt idx="193" formatCode="mm/dd/yy;@">
                  <c:v>43530</c:v>
                </c:pt>
                <c:pt idx="194">
                  <c:v>43535</c:v>
                </c:pt>
                <c:pt idx="195">
                  <c:v>43543</c:v>
                </c:pt>
                <c:pt idx="196">
                  <c:v>43543</c:v>
                </c:pt>
                <c:pt idx="197" formatCode="mm/dd/yy;@">
                  <c:v>43543</c:v>
                </c:pt>
                <c:pt idx="198">
                  <c:v>43546</c:v>
                </c:pt>
                <c:pt idx="199">
                  <c:v>43549</c:v>
                </c:pt>
                <c:pt idx="200">
                  <c:v>43557</c:v>
                </c:pt>
                <c:pt idx="201" formatCode="mm/dd/yy;@">
                  <c:v>43557</c:v>
                </c:pt>
                <c:pt idx="202">
                  <c:v>43578</c:v>
                </c:pt>
                <c:pt idx="203" formatCode="mm/dd/yy;@">
                  <c:v>43578</c:v>
                </c:pt>
                <c:pt idx="204">
                  <c:v>43585</c:v>
                </c:pt>
                <c:pt idx="205">
                  <c:v>43591</c:v>
                </c:pt>
                <c:pt idx="206" formatCode="mm/dd/yy;@">
                  <c:v>43591</c:v>
                </c:pt>
                <c:pt idx="207">
                  <c:v>43600</c:v>
                </c:pt>
                <c:pt idx="208">
                  <c:v>43605</c:v>
                </c:pt>
                <c:pt idx="209" formatCode="mm/dd/yy;@">
                  <c:v>43605</c:v>
                </c:pt>
                <c:pt idx="210" formatCode="mm/dd/yy;@">
                  <c:v>43619</c:v>
                </c:pt>
                <c:pt idx="211" formatCode="mm/dd/yy;@">
                  <c:v>43633</c:v>
                </c:pt>
                <c:pt idx="212" formatCode="mm/dd/yy;@">
                  <c:v>43656</c:v>
                </c:pt>
                <c:pt idx="213" formatCode="mm/dd/yy;@">
                  <c:v>43672</c:v>
                </c:pt>
                <c:pt idx="214" formatCode="mm/dd/yy;@">
                  <c:v>43675</c:v>
                </c:pt>
                <c:pt idx="215" formatCode="mm/dd/yy;@">
                  <c:v>43675</c:v>
                </c:pt>
                <c:pt idx="216" formatCode="mm/dd/yy;@">
                  <c:v>43684</c:v>
                </c:pt>
                <c:pt idx="217" formatCode="mm/dd/yy;@">
                  <c:v>43688</c:v>
                </c:pt>
                <c:pt idx="218" formatCode="mm/dd/yy;@">
                  <c:v>43689</c:v>
                </c:pt>
                <c:pt idx="219" formatCode="mm/dd/yy;@">
                  <c:v>43694</c:v>
                </c:pt>
                <c:pt idx="220" formatCode="mm/dd/yy;@">
                  <c:v>43697</c:v>
                </c:pt>
                <c:pt idx="221" formatCode="mm/dd/yy;@">
                  <c:v>43697</c:v>
                </c:pt>
                <c:pt idx="222" formatCode="mm/dd/yy;@">
                  <c:v>43703</c:v>
                </c:pt>
                <c:pt idx="223" formatCode="mm/dd/yy;@">
                  <c:v>43704</c:v>
                </c:pt>
                <c:pt idx="224" formatCode="mm/dd/yy;@">
                  <c:v>43711</c:v>
                </c:pt>
                <c:pt idx="225" formatCode="mm/dd/yy;@">
                  <c:v>43711</c:v>
                </c:pt>
                <c:pt idx="226" formatCode="mm/dd/yy;@">
                  <c:v>43724</c:v>
                </c:pt>
                <c:pt idx="227" formatCode="mm/dd/yy;@">
                  <c:v>43724</c:v>
                </c:pt>
                <c:pt idx="228">
                  <c:v>43742</c:v>
                </c:pt>
                <c:pt idx="229">
                  <c:v>43759</c:v>
                </c:pt>
                <c:pt idx="230">
                  <c:v>43815</c:v>
                </c:pt>
                <c:pt idx="231">
                  <c:v>43850</c:v>
                </c:pt>
                <c:pt idx="232">
                  <c:v>43864</c:v>
                </c:pt>
                <c:pt idx="233">
                  <c:v>43878</c:v>
                </c:pt>
                <c:pt idx="234">
                  <c:v>43892</c:v>
                </c:pt>
                <c:pt idx="235">
                  <c:v>43906</c:v>
                </c:pt>
                <c:pt idx="236">
                  <c:v>43941</c:v>
                </c:pt>
                <c:pt idx="237">
                  <c:v>43955</c:v>
                </c:pt>
                <c:pt idx="238">
                  <c:v>43969</c:v>
                </c:pt>
                <c:pt idx="239">
                  <c:v>43983</c:v>
                </c:pt>
                <c:pt idx="240">
                  <c:v>43999</c:v>
                </c:pt>
                <c:pt idx="241">
                  <c:v>44020</c:v>
                </c:pt>
                <c:pt idx="242">
                  <c:v>44033</c:v>
                </c:pt>
                <c:pt idx="243">
                  <c:v>44045</c:v>
                </c:pt>
                <c:pt idx="244">
                  <c:v>44046</c:v>
                </c:pt>
                <c:pt idx="245">
                  <c:v>44060</c:v>
                </c:pt>
                <c:pt idx="246">
                  <c:v>44075</c:v>
                </c:pt>
                <c:pt idx="247">
                  <c:v>44089</c:v>
                </c:pt>
                <c:pt idx="248">
                  <c:v>44109</c:v>
                </c:pt>
                <c:pt idx="249">
                  <c:v>44123</c:v>
                </c:pt>
                <c:pt idx="250">
                  <c:v>44137</c:v>
                </c:pt>
                <c:pt idx="251">
                  <c:v>44137</c:v>
                </c:pt>
                <c:pt idx="252">
                  <c:v>44151</c:v>
                </c:pt>
                <c:pt idx="253">
                  <c:v>44168</c:v>
                </c:pt>
                <c:pt idx="254">
                  <c:v>44202</c:v>
                </c:pt>
                <c:pt idx="255">
                  <c:v>44214</c:v>
                </c:pt>
                <c:pt idx="256">
                  <c:v>44228</c:v>
                </c:pt>
                <c:pt idx="257">
                  <c:v>44244</c:v>
                </c:pt>
                <c:pt idx="258">
                  <c:v>44256</c:v>
                </c:pt>
                <c:pt idx="259">
                  <c:v>44270</c:v>
                </c:pt>
                <c:pt idx="260">
                  <c:v>44319</c:v>
                </c:pt>
                <c:pt idx="261">
                  <c:v>44333</c:v>
                </c:pt>
                <c:pt idx="262">
                  <c:v>44349</c:v>
                </c:pt>
                <c:pt idx="263">
                  <c:v>44361</c:v>
                </c:pt>
                <c:pt idx="264">
                  <c:v>44383</c:v>
                </c:pt>
                <c:pt idx="265">
                  <c:v>44397</c:v>
                </c:pt>
                <c:pt idx="266">
                  <c:v>44404</c:v>
                </c:pt>
                <c:pt idx="267">
                  <c:v>44412</c:v>
                </c:pt>
                <c:pt idx="268">
                  <c:v>44425</c:v>
                </c:pt>
                <c:pt idx="269">
                  <c:v>44441</c:v>
                </c:pt>
                <c:pt idx="270">
                  <c:v>44459</c:v>
                </c:pt>
                <c:pt idx="271">
                  <c:v>44475</c:v>
                </c:pt>
                <c:pt idx="272">
                  <c:v>44488</c:v>
                </c:pt>
                <c:pt idx="273">
                  <c:v>44501</c:v>
                </c:pt>
                <c:pt idx="274">
                  <c:v>44515</c:v>
                </c:pt>
                <c:pt idx="275">
                  <c:v>44531</c:v>
                </c:pt>
                <c:pt idx="276">
                  <c:v>44551</c:v>
                </c:pt>
                <c:pt idx="277">
                  <c:v>44565</c:v>
                </c:pt>
                <c:pt idx="278">
                  <c:v>44579</c:v>
                </c:pt>
                <c:pt idx="279">
                  <c:v>44594</c:v>
                </c:pt>
                <c:pt idx="280">
                  <c:v>44609</c:v>
                </c:pt>
                <c:pt idx="281">
                  <c:v>44621</c:v>
                </c:pt>
                <c:pt idx="282" formatCode="_(* #,##0.0_);_(* \(#,##0.0\);_(* &quot;-&quot;??_);_(@_)">
                  <c:v>44634</c:v>
                </c:pt>
              </c:numCache>
            </c:numRef>
          </c:xVal>
          <c:yVal>
            <c:numRef>
              <c:f>'Chemistry post full flow'!$E$219:$E$502</c:f>
              <c:numCache>
                <c:formatCode>0.0</c:formatCode>
                <c:ptCount val="284"/>
                <c:pt idx="0">
                  <c:v>20.399999999999999</c:v>
                </c:pt>
                <c:pt idx="1">
                  <c:v>13.8</c:v>
                </c:pt>
                <c:pt idx="2">
                  <c:v>12</c:v>
                </c:pt>
                <c:pt idx="3">
                  <c:v>13.4</c:v>
                </c:pt>
                <c:pt idx="4">
                  <c:v>13</c:v>
                </c:pt>
                <c:pt idx="5">
                  <c:v>16.899999999999999</c:v>
                </c:pt>
                <c:pt idx="6">
                  <c:v>13</c:v>
                </c:pt>
                <c:pt idx="7">
                  <c:v>15.5</c:v>
                </c:pt>
                <c:pt idx="8">
                  <c:v>11.1</c:v>
                </c:pt>
                <c:pt idx="9">
                  <c:v>1.6</c:v>
                </c:pt>
                <c:pt idx="10">
                  <c:v>1.5</c:v>
                </c:pt>
                <c:pt idx="11">
                  <c:v>1.8</c:v>
                </c:pt>
                <c:pt idx="12">
                  <c:v>0.49</c:v>
                </c:pt>
                <c:pt idx="13">
                  <c:v>1.7</c:v>
                </c:pt>
                <c:pt idx="14">
                  <c:v>0.8</c:v>
                </c:pt>
                <c:pt idx="15">
                  <c:v>0.51</c:v>
                </c:pt>
                <c:pt idx="16">
                  <c:v>1</c:v>
                </c:pt>
                <c:pt idx="17">
                  <c:v>0.71499999999999997</c:v>
                </c:pt>
                <c:pt idx="18">
                  <c:v>0.94</c:v>
                </c:pt>
                <c:pt idx="19">
                  <c:v>0.9</c:v>
                </c:pt>
                <c:pt idx="20">
                  <c:v>2.4</c:v>
                </c:pt>
                <c:pt idx="21">
                  <c:v>1.3</c:v>
                </c:pt>
                <c:pt idx="22">
                  <c:v>1.2</c:v>
                </c:pt>
                <c:pt idx="23">
                  <c:v>0.81</c:v>
                </c:pt>
                <c:pt idx="24">
                  <c:v>1.8</c:v>
                </c:pt>
                <c:pt idx="25">
                  <c:v>1.6</c:v>
                </c:pt>
                <c:pt idx="27">
                  <c:v>1.9</c:v>
                </c:pt>
                <c:pt idx="28">
                  <c:v>2.2000000000000002</c:v>
                </c:pt>
                <c:pt idx="29">
                  <c:v>2.5</c:v>
                </c:pt>
                <c:pt idx="30">
                  <c:v>0.9</c:v>
                </c:pt>
                <c:pt idx="31">
                  <c:v>1.24</c:v>
                </c:pt>
                <c:pt idx="32">
                  <c:v>2.1</c:v>
                </c:pt>
                <c:pt idx="33">
                  <c:v>1.2</c:v>
                </c:pt>
                <c:pt idx="34">
                  <c:v>1.6</c:v>
                </c:pt>
                <c:pt idx="35">
                  <c:v>1.6</c:v>
                </c:pt>
                <c:pt idx="36">
                  <c:v>1.4</c:v>
                </c:pt>
                <c:pt idx="37">
                  <c:v>2.4</c:v>
                </c:pt>
                <c:pt idx="38">
                  <c:v>1.7</c:v>
                </c:pt>
                <c:pt idx="39">
                  <c:v>1.5</c:v>
                </c:pt>
                <c:pt idx="40">
                  <c:v>0.92</c:v>
                </c:pt>
                <c:pt idx="41">
                  <c:v>2.2000000000000002</c:v>
                </c:pt>
                <c:pt idx="42">
                  <c:v>2.1</c:v>
                </c:pt>
                <c:pt idx="43">
                  <c:v>2.1</c:v>
                </c:pt>
                <c:pt idx="44">
                  <c:v>1.6</c:v>
                </c:pt>
                <c:pt idx="45">
                  <c:v>1.3</c:v>
                </c:pt>
                <c:pt idx="46">
                  <c:v>1.4</c:v>
                </c:pt>
                <c:pt idx="47">
                  <c:v>0.47</c:v>
                </c:pt>
                <c:pt idx="48">
                  <c:v>2</c:v>
                </c:pt>
                <c:pt idx="49">
                  <c:v>2</c:v>
                </c:pt>
                <c:pt idx="50">
                  <c:v>0.5</c:v>
                </c:pt>
                <c:pt idx="51">
                  <c:v>0.6</c:v>
                </c:pt>
                <c:pt idx="52">
                  <c:v>0.9</c:v>
                </c:pt>
                <c:pt idx="53">
                  <c:v>0.5</c:v>
                </c:pt>
                <c:pt idx="54">
                  <c:v>0.6</c:v>
                </c:pt>
                <c:pt idx="55">
                  <c:v>0.21</c:v>
                </c:pt>
                <c:pt idx="56">
                  <c:v>0.5</c:v>
                </c:pt>
                <c:pt idx="57">
                  <c:v>0.9</c:v>
                </c:pt>
                <c:pt idx="58">
                  <c:v>1.1000000000000001</c:v>
                </c:pt>
                <c:pt idx="59">
                  <c:v>0.8</c:v>
                </c:pt>
                <c:pt idx="60">
                  <c:v>0.8</c:v>
                </c:pt>
                <c:pt idx="61">
                  <c:v>0.2</c:v>
                </c:pt>
                <c:pt idx="62">
                  <c:v>0.6</c:v>
                </c:pt>
                <c:pt idx="63">
                  <c:v>0.9</c:v>
                </c:pt>
                <c:pt idx="64">
                  <c:v>0.9</c:v>
                </c:pt>
                <c:pt idx="65">
                  <c:v>0.6</c:v>
                </c:pt>
                <c:pt idx="66">
                  <c:v>1</c:v>
                </c:pt>
                <c:pt idx="67">
                  <c:v>0.25</c:v>
                </c:pt>
                <c:pt idx="68">
                  <c:v>0.5</c:v>
                </c:pt>
                <c:pt idx="69">
                  <c:v>0.4</c:v>
                </c:pt>
                <c:pt idx="70">
                  <c:v>1</c:v>
                </c:pt>
                <c:pt idx="71">
                  <c:v>0.2</c:v>
                </c:pt>
                <c:pt idx="72">
                  <c:v>0.36</c:v>
                </c:pt>
                <c:pt idx="73">
                  <c:v>0.5</c:v>
                </c:pt>
                <c:pt idx="74">
                  <c:v>0.2</c:v>
                </c:pt>
                <c:pt idx="75">
                  <c:v>0.7</c:v>
                </c:pt>
                <c:pt idx="76">
                  <c:v>1</c:v>
                </c:pt>
                <c:pt idx="77">
                  <c:v>0.8</c:v>
                </c:pt>
                <c:pt idx="78">
                  <c:v>0.9</c:v>
                </c:pt>
                <c:pt idx="79">
                  <c:v>0.19</c:v>
                </c:pt>
                <c:pt idx="80">
                  <c:v>0.7</c:v>
                </c:pt>
                <c:pt idx="81">
                  <c:v>0.7</c:v>
                </c:pt>
                <c:pt idx="82">
                  <c:v>0.7</c:v>
                </c:pt>
                <c:pt idx="83">
                  <c:v>0.7</c:v>
                </c:pt>
                <c:pt idx="84">
                  <c:v>0.8</c:v>
                </c:pt>
                <c:pt idx="85">
                  <c:v>0.25</c:v>
                </c:pt>
                <c:pt idx="86">
                  <c:v>0.7</c:v>
                </c:pt>
                <c:pt idx="87">
                  <c:v>1.2</c:v>
                </c:pt>
                <c:pt idx="88">
                  <c:v>1.2</c:v>
                </c:pt>
                <c:pt idx="89">
                  <c:v>0.42</c:v>
                </c:pt>
                <c:pt idx="90">
                  <c:v>1.2</c:v>
                </c:pt>
                <c:pt idx="91">
                  <c:v>1</c:v>
                </c:pt>
                <c:pt idx="92">
                  <c:v>0.41</c:v>
                </c:pt>
                <c:pt idx="93">
                  <c:v>1.3</c:v>
                </c:pt>
                <c:pt idx="94">
                  <c:v>1.6</c:v>
                </c:pt>
                <c:pt idx="95">
                  <c:v>1.7</c:v>
                </c:pt>
                <c:pt idx="96">
                  <c:v>0.43</c:v>
                </c:pt>
                <c:pt idx="97">
                  <c:v>1.5</c:v>
                </c:pt>
                <c:pt idx="98">
                  <c:v>1</c:v>
                </c:pt>
                <c:pt idx="99">
                  <c:v>0.63</c:v>
                </c:pt>
                <c:pt idx="100">
                  <c:v>1.4</c:v>
                </c:pt>
                <c:pt idx="101">
                  <c:v>1.5</c:v>
                </c:pt>
                <c:pt idx="102">
                  <c:v>0.71</c:v>
                </c:pt>
                <c:pt idx="103">
                  <c:v>1.7</c:v>
                </c:pt>
                <c:pt idx="104">
                  <c:v>1.7</c:v>
                </c:pt>
                <c:pt idx="105">
                  <c:v>0.68</c:v>
                </c:pt>
                <c:pt idx="106">
                  <c:v>1.3</c:v>
                </c:pt>
                <c:pt idx="107">
                  <c:v>1.1000000000000001</c:v>
                </c:pt>
                <c:pt idx="108">
                  <c:v>1.8</c:v>
                </c:pt>
                <c:pt idx="109">
                  <c:v>1.2</c:v>
                </c:pt>
                <c:pt idx="110">
                  <c:v>1.7</c:v>
                </c:pt>
                <c:pt idx="111">
                  <c:v>1.8</c:v>
                </c:pt>
                <c:pt idx="112">
                  <c:v>2</c:v>
                </c:pt>
                <c:pt idx="113">
                  <c:v>2.7</c:v>
                </c:pt>
                <c:pt idx="114">
                  <c:v>1.4</c:v>
                </c:pt>
                <c:pt idx="115">
                  <c:v>1.8</c:v>
                </c:pt>
                <c:pt idx="116">
                  <c:v>2.4</c:v>
                </c:pt>
                <c:pt idx="117">
                  <c:v>1.1000000000000001</c:v>
                </c:pt>
                <c:pt idx="118">
                  <c:v>1.4</c:v>
                </c:pt>
                <c:pt idx="119">
                  <c:v>0.56999999999999995</c:v>
                </c:pt>
                <c:pt idx="120">
                  <c:v>1</c:v>
                </c:pt>
                <c:pt idx="121">
                  <c:v>0.6</c:v>
                </c:pt>
                <c:pt idx="122">
                  <c:v>0.46</c:v>
                </c:pt>
                <c:pt idx="123">
                  <c:v>0.7</c:v>
                </c:pt>
                <c:pt idx="124">
                  <c:v>0.31</c:v>
                </c:pt>
                <c:pt idx="125">
                  <c:v>0.21</c:v>
                </c:pt>
                <c:pt idx="126">
                  <c:v>0.8</c:v>
                </c:pt>
                <c:pt idx="127">
                  <c:v>0.32</c:v>
                </c:pt>
                <c:pt idx="128">
                  <c:v>0.16</c:v>
                </c:pt>
                <c:pt idx="129">
                  <c:v>0.4</c:v>
                </c:pt>
                <c:pt idx="130">
                  <c:v>0.25</c:v>
                </c:pt>
                <c:pt idx="131">
                  <c:v>0.25</c:v>
                </c:pt>
                <c:pt idx="132">
                  <c:v>0.41</c:v>
                </c:pt>
                <c:pt idx="133">
                  <c:v>0.47</c:v>
                </c:pt>
                <c:pt idx="134">
                  <c:v>0.26</c:v>
                </c:pt>
                <c:pt idx="135">
                  <c:v>0.13</c:v>
                </c:pt>
                <c:pt idx="136">
                  <c:v>0.14000000000000001</c:v>
                </c:pt>
                <c:pt idx="137">
                  <c:v>1.6</c:v>
                </c:pt>
                <c:pt idx="138">
                  <c:v>1.6</c:v>
                </c:pt>
                <c:pt idx="139">
                  <c:v>1.5</c:v>
                </c:pt>
                <c:pt idx="140">
                  <c:v>1.8</c:v>
                </c:pt>
                <c:pt idx="141">
                  <c:v>1.8</c:v>
                </c:pt>
                <c:pt idx="142">
                  <c:v>1.8</c:v>
                </c:pt>
                <c:pt idx="143">
                  <c:v>1.8</c:v>
                </c:pt>
                <c:pt idx="144">
                  <c:v>0.2</c:v>
                </c:pt>
                <c:pt idx="145">
                  <c:v>1.3</c:v>
                </c:pt>
                <c:pt idx="146">
                  <c:v>1.4</c:v>
                </c:pt>
                <c:pt idx="147">
                  <c:v>1.1000000000000001</c:v>
                </c:pt>
                <c:pt idx="148">
                  <c:v>0.9</c:v>
                </c:pt>
                <c:pt idx="149">
                  <c:v>0.75</c:v>
                </c:pt>
                <c:pt idx="150">
                  <c:v>0.66</c:v>
                </c:pt>
                <c:pt idx="151">
                  <c:v>0.93</c:v>
                </c:pt>
                <c:pt idx="152">
                  <c:v>0.54</c:v>
                </c:pt>
                <c:pt idx="153">
                  <c:v>0.44</c:v>
                </c:pt>
                <c:pt idx="154">
                  <c:v>0.54</c:v>
                </c:pt>
                <c:pt idx="155">
                  <c:v>0.63</c:v>
                </c:pt>
                <c:pt idx="156">
                  <c:v>1.2</c:v>
                </c:pt>
                <c:pt idx="157">
                  <c:v>0.75</c:v>
                </c:pt>
                <c:pt idx="158">
                  <c:v>0.68</c:v>
                </c:pt>
                <c:pt idx="159">
                  <c:v>2.4</c:v>
                </c:pt>
                <c:pt idx="160">
                  <c:v>1.5</c:v>
                </c:pt>
                <c:pt idx="161">
                  <c:v>1.2</c:v>
                </c:pt>
                <c:pt idx="162">
                  <c:v>1.6</c:v>
                </c:pt>
                <c:pt idx="163">
                  <c:v>0.8</c:v>
                </c:pt>
                <c:pt idx="164">
                  <c:v>1.8</c:v>
                </c:pt>
                <c:pt idx="165">
                  <c:v>1.9</c:v>
                </c:pt>
                <c:pt idx="166">
                  <c:v>1.6</c:v>
                </c:pt>
                <c:pt idx="167">
                  <c:v>1.5</c:v>
                </c:pt>
                <c:pt idx="168">
                  <c:v>1.7</c:v>
                </c:pt>
                <c:pt idx="169">
                  <c:v>5.0999999999999996</c:v>
                </c:pt>
                <c:pt idx="170">
                  <c:v>6.3</c:v>
                </c:pt>
                <c:pt idx="172">
                  <c:v>1.1000000000000001</c:v>
                </c:pt>
                <c:pt idx="173">
                  <c:v>0.92</c:v>
                </c:pt>
                <c:pt idx="174">
                  <c:v>0.52</c:v>
                </c:pt>
                <c:pt idx="175">
                  <c:v>0.49</c:v>
                </c:pt>
                <c:pt idx="176">
                  <c:v>0.43</c:v>
                </c:pt>
                <c:pt idx="177">
                  <c:v>0.34</c:v>
                </c:pt>
                <c:pt idx="178">
                  <c:v>0.38</c:v>
                </c:pt>
                <c:pt idx="179">
                  <c:v>0.46</c:v>
                </c:pt>
                <c:pt idx="180">
                  <c:v>0.52</c:v>
                </c:pt>
                <c:pt idx="181">
                  <c:v>0.7</c:v>
                </c:pt>
                <c:pt idx="182">
                  <c:v>0.77</c:v>
                </c:pt>
                <c:pt idx="183">
                  <c:v>0.82</c:v>
                </c:pt>
                <c:pt idx="184">
                  <c:v>0.94</c:v>
                </c:pt>
                <c:pt idx="185">
                  <c:v>1.2</c:v>
                </c:pt>
                <c:pt idx="186">
                  <c:v>1.1000000000000001</c:v>
                </c:pt>
                <c:pt idx="187">
                  <c:v>1.5</c:v>
                </c:pt>
                <c:pt idx="188">
                  <c:v>1.6</c:v>
                </c:pt>
                <c:pt idx="189">
                  <c:v>1.3</c:v>
                </c:pt>
                <c:pt idx="190">
                  <c:v>1.2</c:v>
                </c:pt>
                <c:pt idx="191">
                  <c:v>1.7</c:v>
                </c:pt>
                <c:pt idx="192">
                  <c:v>3.1</c:v>
                </c:pt>
                <c:pt idx="193">
                  <c:v>2.2000000000000002</c:v>
                </c:pt>
                <c:pt idx="194">
                  <c:v>3.6</c:v>
                </c:pt>
                <c:pt idx="195">
                  <c:v>0.4</c:v>
                </c:pt>
                <c:pt idx="196">
                  <c:v>0.5</c:v>
                </c:pt>
                <c:pt idx="197">
                  <c:v>1.4</c:v>
                </c:pt>
                <c:pt idx="198">
                  <c:v>1.3</c:v>
                </c:pt>
                <c:pt idx="199">
                  <c:v>1.5</c:v>
                </c:pt>
                <c:pt idx="200">
                  <c:v>0.6</c:v>
                </c:pt>
                <c:pt idx="201">
                  <c:v>1.7</c:v>
                </c:pt>
                <c:pt idx="202">
                  <c:v>0.9</c:v>
                </c:pt>
                <c:pt idx="203">
                  <c:v>1.7</c:v>
                </c:pt>
                <c:pt idx="204">
                  <c:v>0.9</c:v>
                </c:pt>
                <c:pt idx="205">
                  <c:v>1.8</c:v>
                </c:pt>
                <c:pt idx="206">
                  <c:v>1.8</c:v>
                </c:pt>
                <c:pt idx="207">
                  <c:v>2.1</c:v>
                </c:pt>
                <c:pt idx="208">
                  <c:v>1.7</c:v>
                </c:pt>
                <c:pt idx="209">
                  <c:v>1.9</c:v>
                </c:pt>
                <c:pt idx="210">
                  <c:v>1.9</c:v>
                </c:pt>
                <c:pt idx="211">
                  <c:v>2.2000000000000002</c:v>
                </c:pt>
                <c:pt idx="213">
                  <c:v>4.5999999999999996</c:v>
                </c:pt>
                <c:pt idx="214">
                  <c:v>5.6</c:v>
                </c:pt>
                <c:pt idx="215">
                  <c:v>5</c:v>
                </c:pt>
                <c:pt idx="216">
                  <c:v>3.6</c:v>
                </c:pt>
                <c:pt idx="217">
                  <c:v>2.7</c:v>
                </c:pt>
                <c:pt idx="219">
                  <c:v>0.55000000000000004</c:v>
                </c:pt>
                <c:pt idx="220">
                  <c:v>0.4</c:v>
                </c:pt>
                <c:pt idx="221">
                  <c:v>0.27</c:v>
                </c:pt>
                <c:pt idx="222">
                  <c:v>0.11</c:v>
                </c:pt>
                <c:pt idx="223">
                  <c:v>0.3</c:v>
                </c:pt>
                <c:pt idx="224">
                  <c:v>0.6</c:v>
                </c:pt>
                <c:pt idx="225">
                  <c:v>0.09</c:v>
                </c:pt>
                <c:pt idx="226">
                  <c:v>0.3</c:v>
                </c:pt>
                <c:pt idx="227">
                  <c:v>0.08</c:v>
                </c:pt>
                <c:pt idx="228">
                  <c:v>0.8</c:v>
                </c:pt>
                <c:pt idx="229">
                  <c:v>0.2</c:v>
                </c:pt>
                <c:pt idx="230">
                  <c:v>0.5</c:v>
                </c:pt>
                <c:pt idx="231">
                  <c:v>0.3</c:v>
                </c:pt>
                <c:pt idx="232">
                  <c:v>0.9</c:v>
                </c:pt>
                <c:pt idx="233">
                  <c:v>0.5</c:v>
                </c:pt>
                <c:pt idx="234">
                  <c:v>1.1000000000000001</c:v>
                </c:pt>
                <c:pt idx="235">
                  <c:v>1.2</c:v>
                </c:pt>
                <c:pt idx="236">
                  <c:v>0.7</c:v>
                </c:pt>
                <c:pt idx="237">
                  <c:v>1</c:v>
                </c:pt>
                <c:pt idx="238">
                  <c:v>0.8</c:v>
                </c:pt>
                <c:pt idx="239">
                  <c:v>0.7</c:v>
                </c:pt>
                <c:pt idx="240">
                  <c:v>1.5</c:v>
                </c:pt>
                <c:pt idx="241">
                  <c:v>1</c:v>
                </c:pt>
                <c:pt idx="242">
                  <c:v>1.1000000000000001</c:v>
                </c:pt>
                <c:pt idx="244">
                  <c:v>1</c:v>
                </c:pt>
                <c:pt idx="245">
                  <c:v>1.3</c:v>
                </c:pt>
                <c:pt idx="246">
                  <c:v>0.8</c:v>
                </c:pt>
                <c:pt idx="247">
                  <c:v>1.1000000000000001</c:v>
                </c:pt>
                <c:pt idx="248">
                  <c:v>1.4</c:v>
                </c:pt>
                <c:pt idx="249">
                  <c:v>0.6</c:v>
                </c:pt>
                <c:pt idx="250">
                  <c:v>1.3</c:v>
                </c:pt>
                <c:pt idx="251">
                  <c:v>1.3</c:v>
                </c:pt>
                <c:pt idx="252">
                  <c:v>0.5</c:v>
                </c:pt>
                <c:pt idx="253">
                  <c:v>0.7</c:v>
                </c:pt>
                <c:pt idx="254">
                  <c:v>0.5</c:v>
                </c:pt>
                <c:pt idx="255">
                  <c:v>0.9</c:v>
                </c:pt>
                <c:pt idx="256">
                  <c:v>0.3</c:v>
                </c:pt>
                <c:pt idx="257">
                  <c:v>0.4</c:v>
                </c:pt>
                <c:pt idx="258">
                  <c:v>0.6</c:v>
                </c:pt>
                <c:pt idx="259">
                  <c:v>0.1</c:v>
                </c:pt>
                <c:pt idx="260">
                  <c:v>0.5</c:v>
                </c:pt>
                <c:pt idx="261">
                  <c:v>0.1</c:v>
                </c:pt>
                <c:pt idx="262">
                  <c:v>0.4</c:v>
                </c:pt>
                <c:pt idx="263">
                  <c:v>0.2</c:v>
                </c:pt>
                <c:pt idx="264">
                  <c:v>0.4</c:v>
                </c:pt>
                <c:pt idx="265">
                  <c:v>0.6</c:v>
                </c:pt>
                <c:pt idx="266">
                  <c:v>0.17</c:v>
                </c:pt>
                <c:pt idx="267">
                  <c:v>0.7</c:v>
                </c:pt>
                <c:pt idx="268">
                  <c:v>0.1</c:v>
                </c:pt>
                <c:pt idx="269">
                  <c:v>0.1</c:v>
                </c:pt>
                <c:pt idx="270">
                  <c:v>0.1</c:v>
                </c:pt>
                <c:pt idx="271">
                  <c:v>0.4</c:v>
                </c:pt>
                <c:pt idx="272">
                  <c:v>0.3</c:v>
                </c:pt>
                <c:pt idx="273">
                  <c:v>0.2</c:v>
                </c:pt>
                <c:pt idx="274">
                  <c:v>0.5</c:v>
                </c:pt>
                <c:pt idx="275">
                  <c:v>0.3</c:v>
                </c:pt>
                <c:pt idx="276">
                  <c:v>0.2</c:v>
                </c:pt>
                <c:pt idx="277">
                  <c:v>0.5</c:v>
                </c:pt>
                <c:pt idx="278">
                  <c:v>0.1</c:v>
                </c:pt>
                <c:pt idx="279">
                  <c:v>0.3</c:v>
                </c:pt>
                <c:pt idx="280">
                  <c:v>0.2</c:v>
                </c:pt>
                <c:pt idx="281">
                  <c:v>0.9</c:v>
                </c:pt>
                <c:pt idx="282">
                  <c:v>0.1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BB9-4522-87D5-78FDDEEE4369}"/>
            </c:ext>
          </c:extLst>
        </c:ser>
        <c:ser>
          <c:idx val="5"/>
          <c:order val="1"/>
          <c:tx>
            <c:v>LS addition</c:v>
          </c:tx>
          <c:spPr>
            <a:ln w="254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'Chemistry post full flow'!$AB$476:$AB$477</c:f>
              <c:numCache>
                <c:formatCode>m/d/yyyy</c:formatCode>
                <c:ptCount val="2"/>
                <c:pt idx="0">
                  <c:v>44045</c:v>
                </c:pt>
                <c:pt idx="1">
                  <c:v>44045</c:v>
                </c:pt>
              </c:numCache>
            </c:numRef>
          </c:xVal>
          <c:yVal>
            <c:numRef>
              <c:f>'Chemistry post full flow'!$AC$476:$AC$477</c:f>
              <c:numCache>
                <c:formatCode>General</c:formatCode>
                <c:ptCount val="2"/>
                <c:pt idx="0">
                  <c:v>50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BB9-4522-87D5-78FDDEEE4369}"/>
            </c:ext>
          </c:extLst>
        </c:ser>
        <c:ser>
          <c:idx val="2"/>
          <c:order val="2"/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'Chemistry post full flow'!$V$476:$V$477</c:f>
              <c:numCache>
                <c:formatCode>m/d/yyyy</c:formatCode>
                <c:ptCount val="2"/>
                <c:pt idx="0">
                  <c:v>43261</c:v>
                </c:pt>
                <c:pt idx="1">
                  <c:v>43261</c:v>
                </c:pt>
              </c:numCache>
            </c:numRef>
          </c:xVal>
          <c:yVal>
            <c:numRef>
              <c:f>'Chemistry post full flow'!$W$476:$W$477</c:f>
              <c:numCache>
                <c:formatCode>General</c:formatCode>
                <c:ptCount val="2"/>
                <c:pt idx="0">
                  <c:v>50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BB9-4522-87D5-78FDDEEE4369}"/>
            </c:ext>
          </c:extLst>
        </c:ser>
        <c:ser>
          <c:idx val="4"/>
          <c:order val="3"/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'Chemistry post full flow'!$Z$476:$Z$477</c:f>
              <c:numCache>
                <c:formatCode>m/d/yyyy</c:formatCode>
                <c:ptCount val="2"/>
                <c:pt idx="0">
                  <c:v>43689</c:v>
                </c:pt>
                <c:pt idx="1">
                  <c:v>43689</c:v>
                </c:pt>
              </c:numCache>
            </c:numRef>
          </c:xVal>
          <c:yVal>
            <c:numRef>
              <c:f>'Chemistry post full flow'!$AA$476:$AA$477</c:f>
              <c:numCache>
                <c:formatCode>General</c:formatCode>
                <c:ptCount val="2"/>
                <c:pt idx="0">
                  <c:v>50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BB9-4522-87D5-78FDDEEE43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4260128"/>
        <c:axId val="804252912"/>
      </c:scatterChart>
      <c:valAx>
        <c:axId val="804260128"/>
        <c:scaling>
          <c:orientation val="minMax"/>
          <c:max val="44800"/>
          <c:min val="42000"/>
        </c:scaling>
        <c:delete val="0"/>
        <c:axPos val="b"/>
        <c:numFmt formatCode="[$-409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 algn="ctr">
              <a:defRPr lang="en-US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4252912"/>
        <c:crosses val="autoZero"/>
        <c:crossBetween val="midCat"/>
        <c:majorUnit val="182.5"/>
      </c:valAx>
      <c:valAx>
        <c:axId val="804252912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Mn, mg/L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4260128"/>
        <c:crosses val="autoZero"/>
        <c:crossBetween val="midCat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0.76175</cdr:x>
      <cdr:y>0</cdr:y>
    </cdr:from>
    <cdr:to>
      <cdr:x>1</cdr:x>
      <cdr:y>0.386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433EFF5E-984D-39B4-60ED-B7FE5CE72680}"/>
            </a:ext>
          </a:extLst>
        </cdr:cNvPr>
        <cdr:cNvSpPr txBox="1"/>
      </cdr:nvSpPr>
      <cdr:spPr>
        <a:xfrm xmlns:a="http://schemas.openxmlformats.org/drawingml/2006/main">
          <a:off x="6196086" y="0"/>
          <a:ext cx="1937981" cy="20313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Effluent percentile</a:t>
          </a:r>
        </a:p>
        <a:p xmlns:a="http://schemas.openxmlformats.org/drawingml/2006/main">
          <a:r>
            <a:rPr lang="en-US" u="sng" dirty="0"/>
            <a:t>Concentrations</a:t>
          </a:r>
          <a:r>
            <a:rPr lang="en-US" dirty="0"/>
            <a:t>     </a:t>
          </a:r>
        </a:p>
        <a:p xmlns:a="http://schemas.openxmlformats.org/drawingml/2006/main">
          <a:r>
            <a:rPr lang="en-US" dirty="0"/>
            <a:t>90</a:t>
          </a:r>
          <a:r>
            <a:rPr lang="en-US" baseline="30000" dirty="0"/>
            <a:t>th</a:t>
          </a:r>
          <a:r>
            <a:rPr lang="en-US" dirty="0"/>
            <a:t>    4.2 mg/L</a:t>
          </a:r>
        </a:p>
        <a:p xmlns:a="http://schemas.openxmlformats.org/drawingml/2006/main">
          <a:r>
            <a:rPr lang="en-US" dirty="0"/>
            <a:t>75</a:t>
          </a:r>
          <a:r>
            <a:rPr lang="en-US" baseline="30000" dirty="0"/>
            <a:t>th</a:t>
          </a:r>
          <a:r>
            <a:rPr lang="en-US" dirty="0"/>
            <a:t>    1.1 mg/L</a:t>
          </a:r>
        </a:p>
        <a:p xmlns:a="http://schemas.openxmlformats.org/drawingml/2006/main">
          <a:r>
            <a:rPr lang="en-US" dirty="0"/>
            <a:t>50</a:t>
          </a:r>
          <a:r>
            <a:rPr lang="en-US" baseline="30000" dirty="0"/>
            <a:t>th</a:t>
          </a:r>
          <a:r>
            <a:rPr lang="en-US" dirty="0"/>
            <a:t>    0.3 mg/L</a:t>
          </a:r>
        </a:p>
        <a:p xmlns:a="http://schemas.openxmlformats.org/drawingml/2006/main">
          <a:r>
            <a:rPr lang="en-US" dirty="0"/>
            <a:t>25</a:t>
          </a:r>
          <a:r>
            <a:rPr lang="en-US" baseline="30000" dirty="0"/>
            <a:t>th</a:t>
          </a:r>
          <a:r>
            <a:rPr lang="en-US" dirty="0"/>
            <a:t>  &lt; 0.1 mg/L</a:t>
          </a:r>
        </a:p>
        <a:p xmlns:a="http://schemas.openxmlformats.org/drawingml/2006/main">
          <a:r>
            <a:rPr lang="en-US" dirty="0"/>
            <a:t>10</a:t>
          </a:r>
          <a:r>
            <a:rPr lang="en-US" baseline="30000" dirty="0"/>
            <a:t>th</a:t>
          </a:r>
          <a:r>
            <a:rPr lang="en-US" dirty="0"/>
            <a:t>  &lt; 0.1 mg/L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0.76119</cdr:x>
      <cdr:y>0</cdr:y>
    </cdr:from>
    <cdr:to>
      <cdr:x>1</cdr:x>
      <cdr:y>0.36487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EDC929AF-03F5-7692-B6A1-DF569974FE63}"/>
            </a:ext>
          </a:extLst>
        </cdr:cNvPr>
        <cdr:cNvSpPr txBox="1"/>
      </cdr:nvSpPr>
      <cdr:spPr>
        <a:xfrm xmlns:a="http://schemas.openxmlformats.org/drawingml/2006/main">
          <a:off x="6177319" y="0"/>
          <a:ext cx="1937981" cy="18158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Effluent percentile</a:t>
          </a:r>
        </a:p>
        <a:p xmlns:a="http://schemas.openxmlformats.org/drawingml/2006/main">
          <a:r>
            <a:rPr lang="en-US" sz="1600" u="sng" dirty="0"/>
            <a:t>Concentrations</a:t>
          </a:r>
          <a:r>
            <a:rPr lang="en-US" sz="1600" dirty="0"/>
            <a:t>     </a:t>
          </a:r>
        </a:p>
        <a:p xmlns:a="http://schemas.openxmlformats.org/drawingml/2006/main">
          <a:r>
            <a:rPr lang="en-US" sz="1600" dirty="0"/>
            <a:t>90</a:t>
          </a:r>
          <a:r>
            <a:rPr lang="en-US" sz="1600" baseline="30000" dirty="0"/>
            <a:t>th</a:t>
          </a:r>
          <a:r>
            <a:rPr lang="en-US" sz="1600" dirty="0"/>
            <a:t>    0.12 mg/L</a:t>
          </a:r>
        </a:p>
        <a:p xmlns:a="http://schemas.openxmlformats.org/drawingml/2006/main">
          <a:r>
            <a:rPr lang="en-US" sz="1600" dirty="0"/>
            <a:t>75</a:t>
          </a:r>
          <a:r>
            <a:rPr lang="en-US" sz="1600" baseline="30000" dirty="0"/>
            <a:t>th</a:t>
          </a:r>
          <a:r>
            <a:rPr lang="en-US" sz="1600" dirty="0"/>
            <a:t>    0.06 mg/L</a:t>
          </a:r>
        </a:p>
        <a:p xmlns:a="http://schemas.openxmlformats.org/drawingml/2006/main">
          <a:r>
            <a:rPr lang="en-US" sz="1600" dirty="0"/>
            <a:t>50</a:t>
          </a:r>
          <a:r>
            <a:rPr lang="en-US" sz="1600" baseline="30000" dirty="0"/>
            <a:t>th</a:t>
          </a:r>
          <a:r>
            <a:rPr lang="en-US" sz="1600" dirty="0"/>
            <a:t>    0.03 mg/L</a:t>
          </a:r>
        </a:p>
        <a:p xmlns:a="http://schemas.openxmlformats.org/drawingml/2006/main">
          <a:r>
            <a:rPr lang="en-US" sz="1600" dirty="0"/>
            <a:t>25</a:t>
          </a:r>
          <a:r>
            <a:rPr lang="en-US" sz="1600" baseline="30000" dirty="0"/>
            <a:t>th</a:t>
          </a:r>
          <a:r>
            <a:rPr lang="en-US" sz="1600" dirty="0"/>
            <a:t>    0.01 mg/L</a:t>
          </a:r>
        </a:p>
        <a:p xmlns:a="http://schemas.openxmlformats.org/drawingml/2006/main">
          <a:r>
            <a:rPr lang="en-US" sz="1600" dirty="0"/>
            <a:t>10</a:t>
          </a:r>
          <a:r>
            <a:rPr lang="en-US" sz="1600" baseline="30000" dirty="0"/>
            <a:t>th</a:t>
          </a:r>
          <a:r>
            <a:rPr lang="en-US" sz="1600" dirty="0"/>
            <a:t>  &lt; 0.01 mg/L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0.4552</cdr:x>
      <cdr:y>0.4033</cdr:y>
    </cdr:from>
    <cdr:to>
      <cdr:x>0.49225</cdr:x>
      <cdr:y>0.68282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068A98C4-0364-4D8C-A3FD-A97943C6AAE8}"/>
            </a:ext>
          </a:extLst>
        </cdr:cNvPr>
        <cdr:cNvSpPr txBox="1"/>
      </cdr:nvSpPr>
      <cdr:spPr>
        <a:xfrm xmlns:a="http://schemas.openxmlformats.org/drawingml/2006/main" rot="16200000">
          <a:off x="3178250" y="2620350"/>
          <a:ext cx="1427062" cy="3043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/>
            <a:t>LS stirred</a:t>
          </a:r>
        </a:p>
      </cdr:txBody>
    </cdr:sp>
  </cdr:relSizeAnchor>
  <cdr:relSizeAnchor xmlns:cdr="http://schemas.openxmlformats.org/drawingml/2006/chartDrawing">
    <cdr:from>
      <cdr:x>0.69777</cdr:x>
      <cdr:y>0.39865</cdr:y>
    </cdr:from>
    <cdr:to>
      <cdr:x>0.73483</cdr:x>
      <cdr:y>0.67817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805EFF00-0DC9-439F-AB5C-E1ABFD484F9A}"/>
            </a:ext>
          </a:extLst>
        </cdr:cNvPr>
        <cdr:cNvSpPr txBox="1"/>
      </cdr:nvSpPr>
      <cdr:spPr>
        <a:xfrm xmlns:a="http://schemas.openxmlformats.org/drawingml/2006/main" rot="16200000">
          <a:off x="5171104" y="2596568"/>
          <a:ext cx="1427061" cy="304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LS addition</a:t>
          </a:r>
        </a:p>
      </cdr:txBody>
    </cdr:sp>
  </cdr:relSizeAnchor>
  <cdr:relSizeAnchor xmlns:cdr="http://schemas.openxmlformats.org/drawingml/2006/chartDrawing">
    <cdr:from>
      <cdr:x>0.58859</cdr:x>
      <cdr:y>0.39367</cdr:y>
    </cdr:from>
    <cdr:to>
      <cdr:x>0.62565</cdr:x>
      <cdr:y>0.67319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B748C8BD-90AB-3370-C9E0-DD1C14ED3D5E}"/>
            </a:ext>
          </a:extLst>
        </cdr:cNvPr>
        <cdr:cNvSpPr txBox="1"/>
      </cdr:nvSpPr>
      <cdr:spPr>
        <a:xfrm xmlns:a="http://schemas.openxmlformats.org/drawingml/2006/main" rot="16200000">
          <a:off x="4274166" y="2571167"/>
          <a:ext cx="1427061" cy="304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LS stirred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0.4552</cdr:x>
      <cdr:y>0.02351</cdr:y>
    </cdr:from>
    <cdr:to>
      <cdr:x>0.49225</cdr:x>
      <cdr:y>0.30303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068A98C4-0364-4D8C-A3FD-A97943C6AAE8}"/>
            </a:ext>
          </a:extLst>
        </cdr:cNvPr>
        <cdr:cNvSpPr txBox="1"/>
      </cdr:nvSpPr>
      <cdr:spPr>
        <a:xfrm xmlns:a="http://schemas.openxmlformats.org/drawingml/2006/main" rot="16200000">
          <a:off x="3127984" y="564349"/>
          <a:ext cx="1216286" cy="2922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/>
            <a:t>LS stirred</a:t>
          </a:r>
        </a:p>
      </cdr:txBody>
    </cdr:sp>
  </cdr:relSizeAnchor>
  <cdr:relSizeAnchor xmlns:cdr="http://schemas.openxmlformats.org/drawingml/2006/chartDrawing">
    <cdr:from>
      <cdr:x>0.69475</cdr:x>
      <cdr:y>0.04951</cdr:y>
    </cdr:from>
    <cdr:to>
      <cdr:x>0.73181</cdr:x>
      <cdr:y>0.32903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805EFF00-0DC9-439F-AB5C-E1ABFD484F9A}"/>
            </a:ext>
          </a:extLst>
        </cdr:cNvPr>
        <cdr:cNvSpPr txBox="1"/>
      </cdr:nvSpPr>
      <cdr:spPr>
        <a:xfrm xmlns:a="http://schemas.openxmlformats.org/drawingml/2006/main" rot="16200000">
          <a:off x="5017290" y="677426"/>
          <a:ext cx="1216286" cy="2922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LS addition</a:t>
          </a:r>
        </a:p>
      </cdr:txBody>
    </cdr:sp>
  </cdr:relSizeAnchor>
  <cdr:relSizeAnchor xmlns:cdr="http://schemas.openxmlformats.org/drawingml/2006/chartDrawing">
    <cdr:from>
      <cdr:x>0.58678</cdr:x>
      <cdr:y>0.03249</cdr:y>
    </cdr:from>
    <cdr:to>
      <cdr:x>0.62384</cdr:x>
      <cdr:y>0.31201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B748C8BD-90AB-3370-C9E0-DD1C14ED3D5E}"/>
            </a:ext>
          </a:extLst>
        </cdr:cNvPr>
        <cdr:cNvSpPr txBox="1"/>
      </cdr:nvSpPr>
      <cdr:spPr>
        <a:xfrm xmlns:a="http://schemas.openxmlformats.org/drawingml/2006/main" rot="16200000">
          <a:off x="4165744" y="603368"/>
          <a:ext cx="1216286" cy="2922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LS stirred</a:t>
          </a:r>
        </a:p>
      </cdr:txBody>
    </cdr:sp>
  </cdr:relSizeAnchor>
  <cdr:relSizeAnchor xmlns:cdr="http://schemas.openxmlformats.org/drawingml/2006/chartDrawing">
    <cdr:from>
      <cdr:x>0.75836</cdr:x>
      <cdr:y>0.01</cdr:y>
    </cdr:from>
    <cdr:to>
      <cdr:x>1</cdr:x>
      <cdr:y>0.36734</cdr:y>
    </cdr:to>
    <cdr:sp macro="" textlink="">
      <cdr:nvSpPr>
        <cdr:cNvPr id="10" name="TextBox 2">
          <a:extLst xmlns:a="http://schemas.openxmlformats.org/drawingml/2006/main">
            <a:ext uri="{FF2B5EF4-FFF2-40B4-BE49-F238E27FC236}">
              <a16:creationId xmlns:a16="http://schemas.microsoft.com/office/drawing/2014/main" id="{3EA97863-E514-7E5F-01DE-0ACAFAF79A02}"/>
            </a:ext>
          </a:extLst>
        </cdr:cNvPr>
        <cdr:cNvSpPr txBox="1"/>
      </cdr:nvSpPr>
      <cdr:spPr>
        <a:xfrm xmlns:a="http://schemas.openxmlformats.org/drawingml/2006/main">
          <a:off x="6082069" y="50800"/>
          <a:ext cx="1937981" cy="18158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Effluent percentile</a:t>
          </a:r>
        </a:p>
        <a:p xmlns:a="http://schemas.openxmlformats.org/drawingml/2006/main">
          <a:r>
            <a:rPr lang="en-US" sz="1600" u="sng" dirty="0"/>
            <a:t>Concentrations</a:t>
          </a:r>
          <a:r>
            <a:rPr lang="en-US" sz="1600" dirty="0"/>
            <a:t>     </a:t>
          </a:r>
        </a:p>
        <a:p xmlns:a="http://schemas.openxmlformats.org/drawingml/2006/main">
          <a:r>
            <a:rPr lang="en-US" sz="1600" dirty="0"/>
            <a:t>90</a:t>
          </a:r>
          <a:r>
            <a:rPr lang="en-US" sz="1600" baseline="30000" dirty="0"/>
            <a:t>th</a:t>
          </a:r>
          <a:r>
            <a:rPr lang="en-US" sz="1600" dirty="0"/>
            <a:t>  1.9 mg/L</a:t>
          </a:r>
        </a:p>
        <a:p xmlns:a="http://schemas.openxmlformats.org/drawingml/2006/main">
          <a:r>
            <a:rPr lang="en-US" sz="1600" dirty="0"/>
            <a:t>75</a:t>
          </a:r>
          <a:r>
            <a:rPr lang="en-US" sz="1600" baseline="30000" dirty="0"/>
            <a:t>th</a:t>
          </a:r>
          <a:r>
            <a:rPr lang="en-US" sz="1600" dirty="0"/>
            <a:t>  1.5 mg/L</a:t>
          </a:r>
        </a:p>
        <a:p xmlns:a="http://schemas.openxmlformats.org/drawingml/2006/main">
          <a:r>
            <a:rPr lang="en-US" sz="1600" dirty="0"/>
            <a:t>50</a:t>
          </a:r>
          <a:r>
            <a:rPr lang="en-US" sz="1600" baseline="30000" dirty="0"/>
            <a:t>th</a:t>
          </a:r>
          <a:r>
            <a:rPr lang="en-US" sz="1600" dirty="0"/>
            <a:t>  0.9 mg/L</a:t>
          </a:r>
        </a:p>
        <a:p xmlns:a="http://schemas.openxmlformats.org/drawingml/2006/main">
          <a:r>
            <a:rPr lang="en-US" sz="1600" dirty="0"/>
            <a:t>25</a:t>
          </a:r>
          <a:r>
            <a:rPr lang="en-US" sz="1600" baseline="30000" dirty="0"/>
            <a:t>th</a:t>
          </a:r>
          <a:r>
            <a:rPr lang="en-US" sz="1600" dirty="0"/>
            <a:t>  0.5 mg/L</a:t>
          </a:r>
        </a:p>
        <a:p xmlns:a="http://schemas.openxmlformats.org/drawingml/2006/main">
          <a:r>
            <a:rPr lang="en-US" sz="1600" dirty="0"/>
            <a:t>10</a:t>
          </a:r>
          <a:r>
            <a:rPr lang="en-US" sz="1600" baseline="30000" dirty="0"/>
            <a:t>th</a:t>
          </a:r>
          <a:r>
            <a:rPr lang="en-US" sz="1600" dirty="0"/>
            <a:t>  0.3 mg/L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3126F97-5511-4CD3-B296-BCB21BF33375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405AAE-61C7-496B-B9BA-8D74B297B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5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3126F97-5511-4CD3-B296-BCB21BF33375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405AAE-61C7-496B-B9BA-8D74B297B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71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3126F97-5511-4CD3-B296-BCB21BF33375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405AAE-61C7-496B-B9BA-8D74B297B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28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3126F97-5511-4CD3-B296-BCB21BF33375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405AAE-61C7-496B-B9BA-8D74B297B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44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3126F97-5511-4CD3-B296-BCB21BF33375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405AAE-61C7-496B-B9BA-8D74B297B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29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3126F97-5511-4CD3-B296-BCB21BF33375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405AAE-61C7-496B-B9BA-8D74B297B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2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3126F97-5511-4CD3-B296-BCB21BF33375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405AAE-61C7-496B-B9BA-8D74B297B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4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3126F97-5511-4CD3-B296-BCB21BF33375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405AAE-61C7-496B-B9BA-8D74B297B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81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3126F97-5511-4CD3-B296-BCB21BF33375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405AAE-61C7-496B-B9BA-8D74B297B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3126F97-5511-4CD3-B296-BCB21BF33375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405AAE-61C7-496B-B9BA-8D74B297B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80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3126F97-5511-4CD3-B296-BCB21BF33375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405AAE-61C7-496B-B9BA-8D74B297B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42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FF4A8C-52B7-F75F-91DF-796BA7BAC8F6}"/>
              </a:ext>
            </a:extLst>
          </p:cNvPr>
          <p:cNvSpPr/>
          <p:nvPr userDrawn="1"/>
        </p:nvSpPr>
        <p:spPr>
          <a:xfrm>
            <a:off x="-2688" y="6405952"/>
            <a:ext cx="9146688" cy="452048"/>
          </a:xfrm>
          <a:prstGeom prst="rect">
            <a:avLst/>
          </a:prstGeom>
          <a:solidFill>
            <a:srgbClr val="FF91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7DBA12-EA17-7C01-93F9-07B9B9766EBA}"/>
              </a:ext>
            </a:extLst>
          </p:cNvPr>
          <p:cNvSpPr/>
          <p:nvPr userDrawn="1"/>
        </p:nvSpPr>
        <p:spPr>
          <a:xfrm>
            <a:off x="14" y="6346239"/>
            <a:ext cx="9149244" cy="64008"/>
          </a:xfrm>
          <a:prstGeom prst="rect">
            <a:avLst/>
          </a:prstGeom>
          <a:solidFill>
            <a:srgbClr val="FFE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6F2DFA8E-3B7B-089A-B2FB-C9E5867627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8" t="3087" r="8885" b="4090"/>
          <a:stretch/>
        </p:blipFill>
        <p:spPr>
          <a:xfrm>
            <a:off x="76200" y="6078597"/>
            <a:ext cx="762000" cy="763905"/>
          </a:xfrm>
          <a:prstGeom prst="ellipse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A24E8278-B175-1033-7F36-AACE8C0C832A}"/>
              </a:ext>
            </a:extLst>
          </p:cNvPr>
          <p:cNvSpPr txBox="1">
            <a:spLocks/>
          </p:cNvSpPr>
          <p:nvPr userDrawn="1"/>
        </p:nvSpPr>
        <p:spPr>
          <a:xfrm>
            <a:off x="838200" y="6451600"/>
            <a:ext cx="1371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F9C06D-DF1A-4A26-BDA3-317AF0B4F0C4}" type="datetime1">
              <a:rPr lang="en-US" sz="1400" smtClean="0"/>
              <a:pPr/>
              <a:t>6/15/2022</a:t>
            </a:fld>
            <a:endParaRPr lang="en-US" sz="1400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45C299C5-7B76-675A-8CCE-30CA73534CB1}"/>
              </a:ext>
            </a:extLst>
          </p:cNvPr>
          <p:cNvSpPr txBox="1">
            <a:spLocks/>
          </p:cNvSpPr>
          <p:nvPr userDrawn="1"/>
        </p:nvSpPr>
        <p:spPr>
          <a:xfrm>
            <a:off x="3199056" y="64516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ASMR 2022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C94FFE0-EA29-2C79-6054-A0532A6CEAA9}"/>
              </a:ext>
            </a:extLst>
          </p:cNvPr>
          <p:cNvSpPr txBox="1">
            <a:spLocks/>
          </p:cNvSpPr>
          <p:nvPr userDrawn="1"/>
        </p:nvSpPr>
        <p:spPr>
          <a:xfrm>
            <a:off x="6934200" y="6460549"/>
            <a:ext cx="1371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CAFB239-DCD2-4EC8-87E2-ED4C5170C566}" type="slidenum">
              <a:rPr lang="en-US" sz="1400" smtClean="0"/>
              <a:pPr algn="r"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43216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72845-387C-7AE4-5FF3-C0842287C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51128"/>
            <a:ext cx="7772400" cy="1226238"/>
          </a:xfrm>
        </p:spPr>
        <p:txBody>
          <a:bodyPr>
            <a:normAutofit/>
          </a:bodyPr>
          <a:lstStyle/>
          <a:p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Passive removal of Mn from mine water by heterogeneous Mn oxidation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32A8C6-C6E1-E016-5830-DC3F35ED0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115267"/>
            <a:ext cx="6858000" cy="247121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Robert Hedin, Neil Wolfe, Benjamin Hedin</a:t>
            </a:r>
          </a:p>
          <a:p>
            <a:r>
              <a:rPr lang="en-US" dirty="0"/>
              <a:t>Hedin Environmental, Pittsburgh PA</a:t>
            </a:r>
          </a:p>
          <a:p>
            <a:endParaRPr lang="en-US" dirty="0"/>
          </a:p>
          <a:p>
            <a:r>
              <a:rPr lang="en-US" dirty="0"/>
              <a:t>American Society of Reclamation Sciences</a:t>
            </a:r>
          </a:p>
          <a:p>
            <a:r>
              <a:rPr lang="en-US" dirty="0"/>
              <a:t>39</a:t>
            </a:r>
            <a:r>
              <a:rPr lang="en-US" baseline="30000" dirty="0"/>
              <a:t>th</a:t>
            </a:r>
            <a:r>
              <a:rPr lang="en-US" dirty="0"/>
              <a:t> Annual Conference, Duluth MN</a:t>
            </a:r>
          </a:p>
          <a:p>
            <a:r>
              <a:rPr lang="en-US" dirty="0"/>
              <a:t>June 12-16,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556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D7A32-4753-4F92-8670-DDF958DD7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251" y="365127"/>
            <a:ext cx="8570794" cy="781286"/>
          </a:xfrm>
        </p:spPr>
        <p:txBody>
          <a:bodyPr>
            <a:noAutofit/>
          </a:bodyPr>
          <a:lstStyle/>
          <a:p>
            <a:r>
              <a:rPr lang="en-US" sz="3600" dirty="0"/>
              <a:t>Requirements for heterogeneous Mn removal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B883B-73D4-4E64-853F-3EF032B4D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256" y="1294904"/>
            <a:ext cx="7886700" cy="4735278"/>
          </a:xfrm>
        </p:spPr>
        <p:txBody>
          <a:bodyPr>
            <a:noAutofit/>
          </a:bodyPr>
          <a:lstStyle/>
          <a:p>
            <a:r>
              <a:rPr lang="en-US" dirty="0"/>
              <a:t>Aerobic conditions (1 mg/L Mn </a:t>
            </a:r>
            <a:r>
              <a:rPr lang="en-US" dirty="0">
                <a:sym typeface="Wingdings" panose="05000000000000000000" pitchFamily="2" charset="2"/>
              </a:rPr>
              <a:t> 0.3 mg/L O</a:t>
            </a:r>
            <a:r>
              <a:rPr lang="en-US" baseline="-25000" dirty="0">
                <a:sym typeface="Wingdings" panose="05000000000000000000" pitchFamily="2" charset="2"/>
              </a:rPr>
              <a:t>2</a:t>
            </a:r>
            <a:r>
              <a:rPr lang="en-US" dirty="0">
                <a:sym typeface="Wingdings" panose="05000000000000000000" pitchFamily="2" charset="2"/>
              </a:rPr>
              <a:t>)</a:t>
            </a:r>
            <a:endParaRPr lang="en-US" dirty="0"/>
          </a:p>
          <a:p>
            <a:r>
              <a:rPr lang="en-US" dirty="0"/>
              <a:t>Low Fe</a:t>
            </a:r>
            <a:r>
              <a:rPr lang="en-US" baseline="30000" dirty="0"/>
              <a:t>2+</a:t>
            </a:r>
            <a:endParaRPr lang="en-US" dirty="0"/>
          </a:p>
          <a:p>
            <a:r>
              <a:rPr lang="en-US" dirty="0"/>
              <a:t>Substrate for MnO</a:t>
            </a:r>
            <a:r>
              <a:rPr lang="en-US" baseline="-25000" dirty="0"/>
              <a:t>2</a:t>
            </a:r>
            <a:r>
              <a:rPr lang="en-US" dirty="0"/>
              <a:t> accumulation:  aggregate</a:t>
            </a:r>
          </a:p>
          <a:p>
            <a:pPr lvl="1"/>
            <a:r>
              <a:rPr lang="en-US" sz="2800" dirty="0"/>
              <a:t>carbonate aggregate if water has low pH</a:t>
            </a:r>
          </a:p>
          <a:p>
            <a:pPr lvl="1"/>
            <a:r>
              <a:rPr lang="en-US" sz="2800" dirty="0"/>
              <a:t>no preference is water has circumneutral pH</a:t>
            </a:r>
          </a:p>
          <a:p>
            <a:r>
              <a:rPr lang="en-US" dirty="0"/>
              <a:t>Development of enough MnO</a:t>
            </a:r>
            <a:r>
              <a:rPr lang="en-US" baseline="-25000" dirty="0"/>
              <a:t>2</a:t>
            </a:r>
            <a:r>
              <a:rPr lang="en-US" dirty="0"/>
              <a:t> to promote the heterogeneous reaction</a:t>
            </a:r>
          </a:p>
          <a:p>
            <a:r>
              <a:rPr lang="en-US" dirty="0"/>
              <a:t>Retention times vary with concentration and substrate size</a:t>
            </a:r>
          </a:p>
        </p:txBody>
      </p:sp>
    </p:spTree>
    <p:extLst>
      <p:ext uri="{BB962C8B-B14F-4D97-AF65-F5344CB8AC3E}">
        <p14:creationId xmlns:p14="http://schemas.microsoft.com/office/powerpoint/2010/main" val="3943815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E1A65-A15D-47E2-BBB0-90A1C447C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85751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the right stuff</a:t>
            </a:r>
          </a:p>
        </p:txBody>
      </p:sp>
      <p:pic>
        <p:nvPicPr>
          <p:cNvPr id="4" name="Content Placeholder 3" descr="C:\Users\Bob\Dropbox\Pittsburgh Office\Panaust Asia\2014 project\photos\cleaned granite bed\IMG_20141030_113649_655.jpg">
            <a:extLst>
              <a:ext uri="{FF2B5EF4-FFF2-40B4-BE49-F238E27FC236}">
                <a16:creationId xmlns:a16="http://schemas.microsoft.com/office/drawing/2014/main" id="{FBA10145-B7BD-4C08-87A1-1BC64AE78B4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5635" y="1360228"/>
            <a:ext cx="6687403" cy="5099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1137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571ED-B5E3-B748-E3E7-4F7644AD0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64193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Case Studies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Unexpected Mn removal by aggregate systems</a:t>
            </a:r>
          </a:p>
        </p:txBody>
      </p:sp>
    </p:spTree>
    <p:extLst>
      <p:ext uri="{BB962C8B-B14F-4D97-AF65-F5344CB8AC3E}">
        <p14:creationId xmlns:p14="http://schemas.microsoft.com/office/powerpoint/2010/main" val="1504886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F4BDD-183B-4A5C-BCB0-D7CA604AF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8114"/>
            <a:ext cx="7886700" cy="94795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Mitchell limestone flushing project</a:t>
            </a:r>
            <a:br>
              <a:rPr lang="en-US" sz="3600" dirty="0"/>
            </a:br>
            <a:r>
              <a:rPr lang="en-US" sz="3600" dirty="0"/>
              <a:t>2006-2008</a:t>
            </a:r>
          </a:p>
        </p:txBody>
      </p:sp>
      <p:pic>
        <p:nvPicPr>
          <p:cNvPr id="5" name="Content Placeholder 4" descr="A tree in a forest&#10;&#10;Description automatically generated">
            <a:extLst>
              <a:ext uri="{FF2B5EF4-FFF2-40B4-BE49-F238E27FC236}">
                <a16:creationId xmlns:a16="http://schemas.microsoft.com/office/drawing/2014/main" id="{590163AD-124B-4CE2-B651-B7C35A4A5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612" y="1085568"/>
            <a:ext cx="7194815" cy="539611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DA7C6E-CEEF-4403-B456-FD9FAC42F9A4}"/>
              </a:ext>
            </a:extLst>
          </p:cNvPr>
          <p:cNvSpPr txBox="1"/>
          <p:nvPr/>
        </p:nvSpPr>
        <p:spPr>
          <a:xfrm>
            <a:off x="3340386" y="3460459"/>
            <a:ext cx="2676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30 CY roll off containers filled with limestone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9D206-8892-49F9-BF5C-74851091A165}"/>
              </a:ext>
            </a:extLst>
          </p:cNvPr>
          <p:cNvSpPr txBox="1"/>
          <p:nvPr/>
        </p:nvSpPr>
        <p:spPr>
          <a:xfrm>
            <a:off x="5897460" y="2986292"/>
            <a:ext cx="248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AgriDrain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  <a:p>
            <a:r>
              <a:rPr lang="en-US" dirty="0">
                <a:solidFill>
                  <a:srgbClr val="FFFF00"/>
                </a:solidFill>
              </a:rPr>
              <a:t>Smart Drainage System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16CE3F7-6405-4D09-AC60-765BF8E9687A}"/>
              </a:ext>
            </a:extLst>
          </p:cNvPr>
          <p:cNvCxnSpPr>
            <a:cxnSpLocks/>
          </p:cNvCxnSpPr>
          <p:nvPr/>
        </p:nvCxnSpPr>
        <p:spPr>
          <a:xfrm flipH="1">
            <a:off x="5620624" y="3615846"/>
            <a:ext cx="654341" cy="5954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79CA85A-134C-4BB4-929F-8A3B7AB29715}"/>
              </a:ext>
            </a:extLst>
          </p:cNvPr>
          <p:cNvCxnSpPr>
            <a:cxnSpLocks/>
          </p:cNvCxnSpPr>
          <p:nvPr/>
        </p:nvCxnSpPr>
        <p:spPr>
          <a:xfrm>
            <a:off x="6683400" y="3615846"/>
            <a:ext cx="682134" cy="7296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97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211FC-8AA5-6555-BBAB-CA1A420B0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3533"/>
            <a:ext cx="7886700" cy="949608"/>
          </a:xfrm>
        </p:spPr>
        <p:txBody>
          <a:bodyPr>
            <a:normAutofit/>
          </a:bodyPr>
          <a:lstStyle/>
          <a:p>
            <a:r>
              <a:rPr lang="en-US" sz="3600" dirty="0"/>
              <a:t>Mitchell West Box, 2008-2020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6BA9CAC-3FC3-57FE-754B-9EB01E17AB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5742046"/>
              </p:ext>
            </p:extLst>
          </p:nvPr>
        </p:nvGraphicFramePr>
        <p:xfrm>
          <a:off x="628650" y="1825625"/>
          <a:ext cx="7010392" cy="16353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6377">
                  <a:extLst>
                    <a:ext uri="{9D8B030D-6E8A-4147-A177-3AD203B41FA5}">
                      <a16:colId xmlns:a16="http://schemas.microsoft.com/office/drawing/2014/main" val="4291784327"/>
                    </a:ext>
                  </a:extLst>
                </a:gridCol>
                <a:gridCol w="716221">
                  <a:extLst>
                    <a:ext uri="{9D8B030D-6E8A-4147-A177-3AD203B41FA5}">
                      <a16:colId xmlns:a16="http://schemas.microsoft.com/office/drawing/2014/main" val="1732832883"/>
                    </a:ext>
                  </a:extLst>
                </a:gridCol>
                <a:gridCol w="876299">
                  <a:extLst>
                    <a:ext uri="{9D8B030D-6E8A-4147-A177-3AD203B41FA5}">
                      <a16:colId xmlns:a16="http://schemas.microsoft.com/office/drawing/2014/main" val="1916111659"/>
                    </a:ext>
                  </a:extLst>
                </a:gridCol>
                <a:gridCol w="876299">
                  <a:extLst>
                    <a:ext uri="{9D8B030D-6E8A-4147-A177-3AD203B41FA5}">
                      <a16:colId xmlns:a16="http://schemas.microsoft.com/office/drawing/2014/main" val="1712436034"/>
                    </a:ext>
                  </a:extLst>
                </a:gridCol>
                <a:gridCol w="876299">
                  <a:extLst>
                    <a:ext uri="{9D8B030D-6E8A-4147-A177-3AD203B41FA5}">
                      <a16:colId xmlns:a16="http://schemas.microsoft.com/office/drawing/2014/main" val="502387396"/>
                    </a:ext>
                  </a:extLst>
                </a:gridCol>
                <a:gridCol w="876299">
                  <a:extLst>
                    <a:ext uri="{9D8B030D-6E8A-4147-A177-3AD203B41FA5}">
                      <a16:colId xmlns:a16="http://schemas.microsoft.com/office/drawing/2014/main" val="2502770716"/>
                    </a:ext>
                  </a:extLst>
                </a:gridCol>
                <a:gridCol w="876299">
                  <a:extLst>
                    <a:ext uri="{9D8B030D-6E8A-4147-A177-3AD203B41FA5}">
                      <a16:colId xmlns:a16="http://schemas.microsoft.com/office/drawing/2014/main" val="4041455264"/>
                    </a:ext>
                  </a:extLst>
                </a:gridCol>
                <a:gridCol w="876299">
                  <a:extLst>
                    <a:ext uri="{9D8B030D-6E8A-4147-A177-3AD203B41FA5}">
                      <a16:colId xmlns:a16="http://schemas.microsoft.com/office/drawing/2014/main" val="38152259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err="1"/>
                        <a:t>Alk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Acid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SO4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679349"/>
                  </a:ext>
                </a:extLst>
              </a:tr>
              <a:tr h="446651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err="1"/>
                        <a:t>s.u</a:t>
                      </a:r>
                      <a:r>
                        <a:rPr lang="en-US" sz="2000" dirty="0"/>
                        <a:t>.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mg/L CaCO</a:t>
                      </a:r>
                      <a:r>
                        <a:rPr lang="en-US" sz="2000" baseline="-25000" dirty="0"/>
                        <a:t>3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mg/L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mg/L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mg/L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mg/L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546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Influent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6.8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21.5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523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052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effluent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6.9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-61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495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11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548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2FCBB-E644-450B-9574-5532F6CC8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61" y="417954"/>
            <a:ext cx="8442278" cy="425985"/>
          </a:xfrm>
        </p:spPr>
        <p:txBody>
          <a:bodyPr>
            <a:noAutofit/>
          </a:bodyPr>
          <a:lstStyle/>
          <a:p>
            <a:r>
              <a:rPr lang="en-US" sz="3600" dirty="0"/>
              <a:t>West Box (Tioga County, Pennsylvania)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A8F6DA-D41C-4839-9BB5-1D450A1E6B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7588644"/>
              </p:ext>
            </p:extLst>
          </p:nvPr>
        </p:nvGraphicFramePr>
        <p:xfrm>
          <a:off x="350861" y="1136460"/>
          <a:ext cx="8192638" cy="5021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7776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2FCBB-E644-450B-9574-5532F6CC8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61" y="417954"/>
            <a:ext cx="8442278" cy="425985"/>
          </a:xfrm>
        </p:spPr>
        <p:txBody>
          <a:bodyPr>
            <a:noAutofit/>
          </a:bodyPr>
          <a:lstStyle/>
          <a:p>
            <a:r>
              <a:rPr lang="en-US" sz="3600" dirty="0"/>
              <a:t>West Box (Tioga County, Pennsylvania)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A8F6DA-D41C-4839-9BB5-1D450A1E6B6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0861" y="1136460"/>
          <a:ext cx="8192638" cy="5021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33EFF5E-984D-39B4-60ED-B7FE5CE72680}"/>
              </a:ext>
            </a:extLst>
          </p:cNvPr>
          <p:cNvSpPr txBox="1"/>
          <p:nvPr/>
        </p:nvSpPr>
        <p:spPr>
          <a:xfrm>
            <a:off x="6605518" y="1136460"/>
            <a:ext cx="1937981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Effluent percentile</a:t>
            </a:r>
          </a:p>
          <a:p>
            <a:r>
              <a:rPr lang="en-US" u="sng" dirty="0"/>
              <a:t>Concentrations</a:t>
            </a:r>
            <a:r>
              <a:rPr lang="en-US" dirty="0"/>
              <a:t>     </a:t>
            </a:r>
          </a:p>
          <a:p>
            <a:r>
              <a:rPr lang="en-US" dirty="0"/>
              <a:t>90</a:t>
            </a:r>
            <a:r>
              <a:rPr lang="en-US" baseline="30000" dirty="0"/>
              <a:t>th</a:t>
            </a:r>
            <a:r>
              <a:rPr lang="en-US" dirty="0"/>
              <a:t>  5.8 mg/L</a:t>
            </a:r>
          </a:p>
          <a:p>
            <a:r>
              <a:rPr lang="en-US" dirty="0"/>
              <a:t>75</a:t>
            </a:r>
            <a:r>
              <a:rPr lang="en-US" baseline="30000" dirty="0"/>
              <a:t>th</a:t>
            </a:r>
            <a:r>
              <a:rPr lang="en-US" dirty="0"/>
              <a:t>  3.7 mg/L</a:t>
            </a:r>
          </a:p>
          <a:p>
            <a:r>
              <a:rPr lang="en-US" dirty="0"/>
              <a:t>50</a:t>
            </a:r>
            <a:r>
              <a:rPr lang="en-US" baseline="30000" dirty="0"/>
              <a:t>th</a:t>
            </a:r>
            <a:r>
              <a:rPr lang="en-US" dirty="0"/>
              <a:t>  2.7 mg/L</a:t>
            </a:r>
          </a:p>
          <a:p>
            <a:r>
              <a:rPr lang="en-US" dirty="0"/>
              <a:t>25</a:t>
            </a:r>
            <a:r>
              <a:rPr lang="en-US" baseline="30000" dirty="0"/>
              <a:t>th</a:t>
            </a:r>
            <a:r>
              <a:rPr lang="en-US" dirty="0"/>
              <a:t>  1.0 mg/L</a:t>
            </a:r>
          </a:p>
          <a:p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  0.4 mg/L</a:t>
            </a:r>
          </a:p>
        </p:txBody>
      </p:sp>
    </p:spTree>
    <p:extLst>
      <p:ext uri="{BB962C8B-B14F-4D97-AF65-F5344CB8AC3E}">
        <p14:creationId xmlns:p14="http://schemas.microsoft.com/office/powerpoint/2010/main" val="2018208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00941-1C88-4EF9-A322-F9FC347AE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4088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err="1"/>
              <a:t>Scootac</a:t>
            </a:r>
            <a:r>
              <a:rPr lang="en-US" sz="3600" dirty="0"/>
              <a:t> #1</a:t>
            </a:r>
          </a:p>
        </p:txBody>
      </p:sp>
      <p:pic>
        <p:nvPicPr>
          <p:cNvPr id="5" name="Content Placeholder 4" descr="A river running through a grass field&#10;&#10;Description automatically generated">
            <a:extLst>
              <a:ext uri="{FF2B5EF4-FFF2-40B4-BE49-F238E27FC236}">
                <a16:creationId xmlns:a16="http://schemas.microsoft.com/office/drawing/2014/main" id="{4ACD5EA1-E551-4389-970B-979FFDFF55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112" y="987188"/>
            <a:ext cx="7065014" cy="5298761"/>
          </a:xfrm>
        </p:spPr>
      </p:pic>
    </p:spTree>
    <p:extLst>
      <p:ext uri="{BB962C8B-B14F-4D97-AF65-F5344CB8AC3E}">
        <p14:creationId xmlns:p14="http://schemas.microsoft.com/office/powerpoint/2010/main" val="1521198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211FC-8AA5-6555-BBAB-CA1A420B0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3533"/>
            <a:ext cx="7886700" cy="949608"/>
          </a:xfrm>
        </p:spPr>
        <p:txBody>
          <a:bodyPr>
            <a:normAutofit/>
          </a:bodyPr>
          <a:lstStyle/>
          <a:p>
            <a:r>
              <a:rPr lang="en-US" sz="3600" dirty="0" err="1"/>
              <a:t>Scootac</a:t>
            </a:r>
            <a:r>
              <a:rPr lang="en-US" sz="3600" dirty="0"/>
              <a:t> #1, 2010-2020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6BA9CAC-3FC3-57FE-754B-9EB01E17AB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8995118"/>
              </p:ext>
            </p:extLst>
          </p:nvPr>
        </p:nvGraphicFramePr>
        <p:xfrm>
          <a:off x="628650" y="1825625"/>
          <a:ext cx="7010392" cy="16353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6377">
                  <a:extLst>
                    <a:ext uri="{9D8B030D-6E8A-4147-A177-3AD203B41FA5}">
                      <a16:colId xmlns:a16="http://schemas.microsoft.com/office/drawing/2014/main" val="4291784327"/>
                    </a:ext>
                  </a:extLst>
                </a:gridCol>
                <a:gridCol w="716221">
                  <a:extLst>
                    <a:ext uri="{9D8B030D-6E8A-4147-A177-3AD203B41FA5}">
                      <a16:colId xmlns:a16="http://schemas.microsoft.com/office/drawing/2014/main" val="1732832883"/>
                    </a:ext>
                  </a:extLst>
                </a:gridCol>
                <a:gridCol w="876299">
                  <a:extLst>
                    <a:ext uri="{9D8B030D-6E8A-4147-A177-3AD203B41FA5}">
                      <a16:colId xmlns:a16="http://schemas.microsoft.com/office/drawing/2014/main" val="1916111659"/>
                    </a:ext>
                  </a:extLst>
                </a:gridCol>
                <a:gridCol w="876299">
                  <a:extLst>
                    <a:ext uri="{9D8B030D-6E8A-4147-A177-3AD203B41FA5}">
                      <a16:colId xmlns:a16="http://schemas.microsoft.com/office/drawing/2014/main" val="1712436034"/>
                    </a:ext>
                  </a:extLst>
                </a:gridCol>
                <a:gridCol w="876299">
                  <a:extLst>
                    <a:ext uri="{9D8B030D-6E8A-4147-A177-3AD203B41FA5}">
                      <a16:colId xmlns:a16="http://schemas.microsoft.com/office/drawing/2014/main" val="502387396"/>
                    </a:ext>
                  </a:extLst>
                </a:gridCol>
                <a:gridCol w="876299">
                  <a:extLst>
                    <a:ext uri="{9D8B030D-6E8A-4147-A177-3AD203B41FA5}">
                      <a16:colId xmlns:a16="http://schemas.microsoft.com/office/drawing/2014/main" val="2502770716"/>
                    </a:ext>
                  </a:extLst>
                </a:gridCol>
                <a:gridCol w="876299">
                  <a:extLst>
                    <a:ext uri="{9D8B030D-6E8A-4147-A177-3AD203B41FA5}">
                      <a16:colId xmlns:a16="http://schemas.microsoft.com/office/drawing/2014/main" val="4041455264"/>
                    </a:ext>
                  </a:extLst>
                </a:gridCol>
                <a:gridCol w="876299">
                  <a:extLst>
                    <a:ext uri="{9D8B030D-6E8A-4147-A177-3AD203B41FA5}">
                      <a16:colId xmlns:a16="http://schemas.microsoft.com/office/drawing/2014/main" val="38152259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err="1"/>
                        <a:t>Alk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Acid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SO4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679349"/>
                  </a:ext>
                </a:extLst>
              </a:tr>
              <a:tr h="446651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err="1"/>
                        <a:t>s.u</a:t>
                      </a:r>
                      <a:r>
                        <a:rPr lang="en-US" sz="2000" dirty="0"/>
                        <a:t>.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mg/L CaCO</a:t>
                      </a:r>
                      <a:r>
                        <a:rPr lang="en-US" sz="2000" baseline="-25000" dirty="0"/>
                        <a:t>3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mg/L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mg/L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mg/L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mg/L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546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Influent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23.5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889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052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effluent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7.3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-162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914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11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726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2FCBB-E644-450B-9574-5532F6CC8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0838"/>
            <a:ext cx="7886700" cy="630237"/>
          </a:xfrm>
        </p:spPr>
        <p:txBody>
          <a:bodyPr>
            <a:normAutofit fontScale="90000"/>
          </a:bodyPr>
          <a:lstStyle/>
          <a:p>
            <a:r>
              <a:rPr lang="en-US" sz="3600" dirty="0" err="1"/>
              <a:t>Scootac</a:t>
            </a:r>
            <a:r>
              <a:rPr lang="en-US" sz="3600" dirty="0"/>
              <a:t> #1, (Clinton County, Pennsylvania)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9FB8B9E-D235-4E2A-B058-209874395D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433063"/>
              </p:ext>
            </p:extLst>
          </p:nvPr>
        </p:nvGraphicFramePr>
        <p:xfrm>
          <a:off x="482220" y="1166813"/>
          <a:ext cx="8134067" cy="5262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8591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ED56E-40CE-928D-AAA5-A9411FFAF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Manganese: origin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C496C-2A35-9FF5-04BF-7BE648FBC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Acid dissolution of carbonate or silicate minerals</a:t>
            </a:r>
          </a:p>
          <a:p>
            <a:r>
              <a:rPr lang="en-US" dirty="0"/>
              <a:t>Reduction of Mn oxides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214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2FCBB-E644-450B-9574-5532F6CC8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0838"/>
            <a:ext cx="7886700" cy="630237"/>
          </a:xfrm>
        </p:spPr>
        <p:txBody>
          <a:bodyPr>
            <a:normAutofit fontScale="90000"/>
          </a:bodyPr>
          <a:lstStyle/>
          <a:p>
            <a:r>
              <a:rPr lang="en-US" sz="3600" dirty="0" err="1"/>
              <a:t>Scootac</a:t>
            </a:r>
            <a:r>
              <a:rPr lang="en-US" sz="3600" dirty="0"/>
              <a:t> #1, (Clinton County, Pennsylvania)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9FB8B9E-D235-4E2A-B058-209874395D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6724340"/>
              </p:ext>
            </p:extLst>
          </p:nvPr>
        </p:nvGraphicFramePr>
        <p:xfrm>
          <a:off x="482220" y="1166813"/>
          <a:ext cx="8134067" cy="5262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246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571ED-B5E3-B748-E3E7-4F7644AD0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64193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Case Studies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Targeted Mn removal by aggregate systems</a:t>
            </a:r>
          </a:p>
        </p:txBody>
      </p:sp>
    </p:spTree>
    <p:extLst>
      <p:ext uri="{BB962C8B-B14F-4D97-AF65-F5344CB8AC3E}">
        <p14:creationId xmlns:p14="http://schemas.microsoft.com/office/powerpoint/2010/main" val="2664559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BF86F-F4E1-4D80-BA05-A6D4AC0A2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660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err="1"/>
              <a:t>Phu</a:t>
            </a:r>
            <a:r>
              <a:rPr lang="en-US" sz="3600" dirty="0"/>
              <a:t> Kham copper mine (Laos)</a:t>
            </a:r>
          </a:p>
        </p:txBody>
      </p:sp>
      <p:pic>
        <p:nvPicPr>
          <p:cNvPr id="4" name="Picture 2" descr="C:\Users\Bob\Dropbox\Pittsburgh Office\Panaust Asia\2014 project\photos\toe drain and bed\IMG_20141029_100722_285.jpg">
            <a:extLst>
              <a:ext uri="{FF2B5EF4-FFF2-40B4-BE49-F238E27FC236}">
                <a16:creationId xmlns:a16="http://schemas.microsoft.com/office/drawing/2014/main" id="{AE710464-F9FA-447F-81C8-0732D876CA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583" y="1011019"/>
            <a:ext cx="8868834" cy="499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99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211FC-8AA5-6555-BBAB-CA1A420B0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3533"/>
            <a:ext cx="7886700" cy="949608"/>
          </a:xfrm>
        </p:spPr>
        <p:txBody>
          <a:bodyPr>
            <a:normAutofit/>
          </a:bodyPr>
          <a:lstStyle/>
          <a:p>
            <a:r>
              <a:rPr lang="en-US" sz="3600" dirty="0" err="1"/>
              <a:t>Phu</a:t>
            </a:r>
            <a:r>
              <a:rPr lang="en-US" sz="3600" dirty="0"/>
              <a:t> Kham, 2013-2020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6BA9CAC-3FC3-57FE-754B-9EB01E17AB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974422"/>
              </p:ext>
            </p:extLst>
          </p:nvPr>
        </p:nvGraphicFramePr>
        <p:xfrm>
          <a:off x="628650" y="1825625"/>
          <a:ext cx="7010392" cy="16353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6377">
                  <a:extLst>
                    <a:ext uri="{9D8B030D-6E8A-4147-A177-3AD203B41FA5}">
                      <a16:colId xmlns:a16="http://schemas.microsoft.com/office/drawing/2014/main" val="4291784327"/>
                    </a:ext>
                  </a:extLst>
                </a:gridCol>
                <a:gridCol w="716221">
                  <a:extLst>
                    <a:ext uri="{9D8B030D-6E8A-4147-A177-3AD203B41FA5}">
                      <a16:colId xmlns:a16="http://schemas.microsoft.com/office/drawing/2014/main" val="1732832883"/>
                    </a:ext>
                  </a:extLst>
                </a:gridCol>
                <a:gridCol w="876299">
                  <a:extLst>
                    <a:ext uri="{9D8B030D-6E8A-4147-A177-3AD203B41FA5}">
                      <a16:colId xmlns:a16="http://schemas.microsoft.com/office/drawing/2014/main" val="1916111659"/>
                    </a:ext>
                  </a:extLst>
                </a:gridCol>
                <a:gridCol w="876299">
                  <a:extLst>
                    <a:ext uri="{9D8B030D-6E8A-4147-A177-3AD203B41FA5}">
                      <a16:colId xmlns:a16="http://schemas.microsoft.com/office/drawing/2014/main" val="1712436034"/>
                    </a:ext>
                  </a:extLst>
                </a:gridCol>
                <a:gridCol w="876299">
                  <a:extLst>
                    <a:ext uri="{9D8B030D-6E8A-4147-A177-3AD203B41FA5}">
                      <a16:colId xmlns:a16="http://schemas.microsoft.com/office/drawing/2014/main" val="502387396"/>
                    </a:ext>
                  </a:extLst>
                </a:gridCol>
                <a:gridCol w="876299">
                  <a:extLst>
                    <a:ext uri="{9D8B030D-6E8A-4147-A177-3AD203B41FA5}">
                      <a16:colId xmlns:a16="http://schemas.microsoft.com/office/drawing/2014/main" val="2502770716"/>
                    </a:ext>
                  </a:extLst>
                </a:gridCol>
                <a:gridCol w="876299">
                  <a:extLst>
                    <a:ext uri="{9D8B030D-6E8A-4147-A177-3AD203B41FA5}">
                      <a16:colId xmlns:a16="http://schemas.microsoft.com/office/drawing/2014/main" val="4041455264"/>
                    </a:ext>
                  </a:extLst>
                </a:gridCol>
                <a:gridCol w="876299">
                  <a:extLst>
                    <a:ext uri="{9D8B030D-6E8A-4147-A177-3AD203B41FA5}">
                      <a16:colId xmlns:a16="http://schemas.microsoft.com/office/drawing/2014/main" val="38152259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err="1"/>
                        <a:t>Alk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Acid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SO4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679349"/>
                  </a:ext>
                </a:extLst>
              </a:tr>
              <a:tr h="446651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err="1"/>
                        <a:t>s.u</a:t>
                      </a:r>
                      <a:r>
                        <a:rPr lang="en-US" sz="2000" dirty="0"/>
                        <a:t>.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mg/L CaCO</a:t>
                      </a:r>
                      <a:r>
                        <a:rPr lang="en-US" sz="2000" baseline="-25000" dirty="0"/>
                        <a:t>3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mg/L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mg/L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mg/L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mg/L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546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Influent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6.9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err="1"/>
                        <a:t>na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&lt;0.1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427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052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effluent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7.2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251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err="1"/>
                        <a:t>na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&lt;0.1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&lt;0.1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&lt;0.1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466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11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30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2FCBB-E644-450B-9574-5532F6CC8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5962"/>
          </a:xfrm>
        </p:spPr>
        <p:txBody>
          <a:bodyPr>
            <a:normAutofit fontScale="90000"/>
          </a:bodyPr>
          <a:lstStyle/>
          <a:p>
            <a:r>
              <a:rPr lang="en-US" sz="3600" dirty="0" err="1"/>
              <a:t>Phu</a:t>
            </a:r>
            <a:r>
              <a:rPr lang="en-US" sz="3600" dirty="0"/>
              <a:t> Kham (Lao People’s Democratic Republic)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1DC2874-17A7-4338-9D74-31C24922CF6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0050" y="1200150"/>
          <a:ext cx="8115300" cy="4976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7666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2FCBB-E644-450B-9574-5532F6CC8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5962"/>
          </a:xfrm>
        </p:spPr>
        <p:txBody>
          <a:bodyPr>
            <a:normAutofit fontScale="90000"/>
          </a:bodyPr>
          <a:lstStyle/>
          <a:p>
            <a:r>
              <a:rPr lang="en-US" sz="3600" dirty="0" err="1"/>
              <a:t>Phu</a:t>
            </a:r>
            <a:r>
              <a:rPr lang="en-US" sz="3600" dirty="0"/>
              <a:t> Kham (Lao People’s Democratic Republic)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1DC2874-17A7-4338-9D74-31C24922CF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3876841"/>
              </p:ext>
            </p:extLst>
          </p:nvPr>
        </p:nvGraphicFramePr>
        <p:xfrm>
          <a:off x="400050" y="1200150"/>
          <a:ext cx="8115300" cy="4976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1922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6FEF6-D740-4426-9A25-DA8D5737B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92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err="1"/>
              <a:t>Tenmile</a:t>
            </a:r>
            <a:endParaRPr lang="en-US" sz="3600" dirty="0"/>
          </a:p>
        </p:txBody>
      </p:sp>
      <p:pic>
        <p:nvPicPr>
          <p:cNvPr id="5" name="Content Placeholder 4" descr="A field of grass&#10;&#10;Description automatically generated">
            <a:extLst>
              <a:ext uri="{FF2B5EF4-FFF2-40B4-BE49-F238E27FC236}">
                <a16:creationId xmlns:a16="http://schemas.microsoft.com/office/drawing/2014/main" id="{B49C9368-E143-4FBD-918C-06E5C14D30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9786" y="971577"/>
            <a:ext cx="7069124" cy="5301843"/>
          </a:xfrm>
        </p:spPr>
      </p:pic>
    </p:spTree>
    <p:extLst>
      <p:ext uri="{BB962C8B-B14F-4D97-AF65-F5344CB8AC3E}">
        <p14:creationId xmlns:p14="http://schemas.microsoft.com/office/powerpoint/2010/main" val="1433883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211FC-8AA5-6555-BBAB-CA1A420B0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3533"/>
            <a:ext cx="7886700" cy="949608"/>
          </a:xfrm>
        </p:spPr>
        <p:txBody>
          <a:bodyPr>
            <a:normAutofit/>
          </a:bodyPr>
          <a:lstStyle/>
          <a:p>
            <a:r>
              <a:rPr lang="en-US" sz="3600" dirty="0" err="1"/>
              <a:t>Tenmile</a:t>
            </a:r>
            <a:r>
              <a:rPr lang="en-US" sz="3600" dirty="0"/>
              <a:t>, 2015-2022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6BA9CAC-3FC3-57FE-754B-9EB01E17AB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563213"/>
              </p:ext>
            </p:extLst>
          </p:nvPr>
        </p:nvGraphicFramePr>
        <p:xfrm>
          <a:off x="628650" y="1825625"/>
          <a:ext cx="7010392" cy="16353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6377">
                  <a:extLst>
                    <a:ext uri="{9D8B030D-6E8A-4147-A177-3AD203B41FA5}">
                      <a16:colId xmlns:a16="http://schemas.microsoft.com/office/drawing/2014/main" val="4291784327"/>
                    </a:ext>
                  </a:extLst>
                </a:gridCol>
                <a:gridCol w="716221">
                  <a:extLst>
                    <a:ext uri="{9D8B030D-6E8A-4147-A177-3AD203B41FA5}">
                      <a16:colId xmlns:a16="http://schemas.microsoft.com/office/drawing/2014/main" val="1732832883"/>
                    </a:ext>
                  </a:extLst>
                </a:gridCol>
                <a:gridCol w="876299">
                  <a:extLst>
                    <a:ext uri="{9D8B030D-6E8A-4147-A177-3AD203B41FA5}">
                      <a16:colId xmlns:a16="http://schemas.microsoft.com/office/drawing/2014/main" val="1916111659"/>
                    </a:ext>
                  </a:extLst>
                </a:gridCol>
                <a:gridCol w="876299">
                  <a:extLst>
                    <a:ext uri="{9D8B030D-6E8A-4147-A177-3AD203B41FA5}">
                      <a16:colId xmlns:a16="http://schemas.microsoft.com/office/drawing/2014/main" val="1712436034"/>
                    </a:ext>
                  </a:extLst>
                </a:gridCol>
                <a:gridCol w="876299">
                  <a:extLst>
                    <a:ext uri="{9D8B030D-6E8A-4147-A177-3AD203B41FA5}">
                      <a16:colId xmlns:a16="http://schemas.microsoft.com/office/drawing/2014/main" val="502387396"/>
                    </a:ext>
                  </a:extLst>
                </a:gridCol>
                <a:gridCol w="876299">
                  <a:extLst>
                    <a:ext uri="{9D8B030D-6E8A-4147-A177-3AD203B41FA5}">
                      <a16:colId xmlns:a16="http://schemas.microsoft.com/office/drawing/2014/main" val="2502770716"/>
                    </a:ext>
                  </a:extLst>
                </a:gridCol>
                <a:gridCol w="876299">
                  <a:extLst>
                    <a:ext uri="{9D8B030D-6E8A-4147-A177-3AD203B41FA5}">
                      <a16:colId xmlns:a16="http://schemas.microsoft.com/office/drawing/2014/main" val="4041455264"/>
                    </a:ext>
                  </a:extLst>
                </a:gridCol>
                <a:gridCol w="876299">
                  <a:extLst>
                    <a:ext uri="{9D8B030D-6E8A-4147-A177-3AD203B41FA5}">
                      <a16:colId xmlns:a16="http://schemas.microsoft.com/office/drawing/2014/main" val="38152259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err="1"/>
                        <a:t>Alk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Acid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SO4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679349"/>
                  </a:ext>
                </a:extLst>
              </a:tr>
              <a:tr h="446651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err="1"/>
                        <a:t>s.u</a:t>
                      </a:r>
                      <a:r>
                        <a:rPr lang="en-US" sz="2000" dirty="0"/>
                        <a:t>.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mg/L CaCO</a:t>
                      </a:r>
                      <a:r>
                        <a:rPr lang="en-US" sz="2000" baseline="-25000" dirty="0"/>
                        <a:t>3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mg/L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mg/L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mg/L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mg/L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546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Influent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30.8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1710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052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effluent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7.7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-59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1888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11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020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2FCBB-E644-450B-9574-5532F6CC8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49287"/>
          </a:xfrm>
        </p:spPr>
        <p:txBody>
          <a:bodyPr>
            <a:normAutofit/>
          </a:bodyPr>
          <a:lstStyle/>
          <a:p>
            <a:r>
              <a:rPr lang="en-US" sz="3600" dirty="0" err="1"/>
              <a:t>Tenmile</a:t>
            </a:r>
            <a:r>
              <a:rPr lang="en-US" sz="3600" dirty="0"/>
              <a:t> (Greene County, Pennsylvania)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2A72A1C-A04A-4435-8468-F1C6623E02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8731071"/>
              </p:ext>
            </p:extLst>
          </p:nvPr>
        </p:nvGraphicFramePr>
        <p:xfrm>
          <a:off x="300039" y="1071563"/>
          <a:ext cx="8215312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1520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2FCBB-E644-450B-9574-5532F6CC8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06424"/>
          </a:xfrm>
        </p:spPr>
        <p:txBody>
          <a:bodyPr>
            <a:normAutofit/>
          </a:bodyPr>
          <a:lstStyle/>
          <a:p>
            <a:r>
              <a:rPr lang="en-US" sz="3600" dirty="0" err="1"/>
              <a:t>Tenmile</a:t>
            </a:r>
            <a:r>
              <a:rPr lang="en-US" sz="3600" dirty="0"/>
              <a:t> (Greene County, Pennsylvania)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10D9695-12EC-5D1B-D516-088357D8BF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214394"/>
              </p:ext>
            </p:extLst>
          </p:nvPr>
        </p:nvGraphicFramePr>
        <p:xfrm>
          <a:off x="628650" y="1095375"/>
          <a:ext cx="8020050" cy="5081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3612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ED56E-40CE-928D-AAA5-A9411FFAF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Mn: why is it regulated?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C496C-2A35-9FF5-04BF-7BE648FBC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 indent="-457200">
              <a:spcBef>
                <a:spcPts val="1000"/>
              </a:spcBef>
            </a:pPr>
            <a:r>
              <a:rPr lang="en-US" sz="2800" dirty="0"/>
              <a:t>Surrogate for other more hazardous metals (</a:t>
            </a:r>
            <a:r>
              <a:rPr lang="en-US" sz="2800" dirty="0" err="1"/>
              <a:t>Kleinmann</a:t>
            </a:r>
            <a:r>
              <a:rPr lang="en-US" sz="2800" dirty="0"/>
              <a:t> papers in the 1980s)</a:t>
            </a:r>
          </a:p>
          <a:p>
            <a:pPr marL="457200" lvl="1" indent="-457200">
              <a:spcBef>
                <a:spcPts val="1000"/>
              </a:spcBef>
            </a:pPr>
            <a:r>
              <a:rPr lang="en-US" sz="2800" dirty="0"/>
              <a:t>Ecotoxicity at high instream concentrations</a:t>
            </a:r>
          </a:p>
          <a:p>
            <a:pPr marL="457200" lvl="1" indent="-457200">
              <a:spcBef>
                <a:spcPts val="1000"/>
              </a:spcBef>
            </a:pPr>
            <a:r>
              <a:rPr lang="en-US" sz="2800" dirty="0"/>
              <a:t>“…At levels beyond those necessary to maintain adequate health, manganese has been identified as a nervous system toxin and has been specifically linked to negative impacts on fetal and childhood neurodevelopment.” (Pennsylvania Environmental Quality Board, Water Quality Standard for Manganese and Implementation, July 25, 2020)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791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A64F3-40CF-6BAE-B479-03B7C67D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493B8-412F-8FE1-BE42-4300081E3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Passive removal of Mn at circumneutral pH is feasible</a:t>
            </a:r>
          </a:p>
          <a:p>
            <a:r>
              <a:rPr lang="en-US" dirty="0"/>
              <a:t>Treatment requires MnO</a:t>
            </a:r>
            <a:r>
              <a:rPr lang="en-US" baseline="-25000" dirty="0"/>
              <a:t>2</a:t>
            </a:r>
            <a:r>
              <a:rPr lang="en-US" dirty="0"/>
              <a:t>-coated substrate that promotes the heterogeneous oxidation mechanism</a:t>
            </a:r>
          </a:p>
          <a:p>
            <a:r>
              <a:rPr lang="en-US" dirty="0"/>
              <a:t>The buildup of sufficient reactive solids takes 4-8 weeks</a:t>
            </a:r>
          </a:p>
          <a:p>
            <a:r>
              <a:rPr lang="en-US" dirty="0"/>
              <a:t>Very low effluent concentrations are possible</a:t>
            </a:r>
          </a:p>
          <a:p>
            <a:r>
              <a:rPr lang="en-US" dirty="0"/>
              <a:t>Periodic maintenance of the treatment bed is necessary to maintain treatment</a:t>
            </a:r>
          </a:p>
        </p:txBody>
      </p:sp>
    </p:spTree>
    <p:extLst>
      <p:ext uri="{BB962C8B-B14F-4D97-AF65-F5344CB8AC3E}">
        <p14:creationId xmlns:p14="http://schemas.microsoft.com/office/powerpoint/2010/main" val="40043224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1A8B7-5DE5-B1B3-3FB3-90B2A9E24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E29868-D3A3-2803-8D2D-71B82AD61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921" y="2588478"/>
            <a:ext cx="4639683" cy="34785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64E64E-8092-945A-5802-6558D5D01BC0}"/>
              </a:ext>
            </a:extLst>
          </p:cNvPr>
          <p:cNvSpPr txBox="1"/>
          <p:nvPr/>
        </p:nvSpPr>
        <p:spPr>
          <a:xfrm>
            <a:off x="2536209" y="2183641"/>
            <a:ext cx="4071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Too much of the right stuff</a:t>
            </a:r>
          </a:p>
        </p:txBody>
      </p:sp>
    </p:spTree>
    <p:extLst>
      <p:ext uri="{BB962C8B-B14F-4D97-AF65-F5344CB8AC3E}">
        <p14:creationId xmlns:p14="http://schemas.microsoft.com/office/powerpoint/2010/main" val="36837566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D966D-998A-8923-D7AA-DC0C397D7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FCFE5-9E80-F425-1D88-A1675268C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190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DD8B5-38CE-708B-0FD8-769FB4A8F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Hedin Environmental is Hiring!!!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9C395-2AA8-7761-3394-DEC4F42E1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85054"/>
            <a:ext cx="4750087" cy="340491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Diverse mine drainage and passive treatment projects</a:t>
            </a:r>
          </a:p>
          <a:p>
            <a:r>
              <a:rPr lang="en-US" dirty="0"/>
              <a:t>Field and design/engineering openings</a:t>
            </a:r>
          </a:p>
          <a:p>
            <a:r>
              <a:rPr lang="en-US" dirty="0"/>
              <a:t>Competitive pay and benefits</a:t>
            </a:r>
          </a:p>
          <a:p>
            <a:r>
              <a:rPr lang="en-US" dirty="0"/>
              <a:t>Pennsylvania is a happening place</a:t>
            </a:r>
          </a:p>
          <a:p>
            <a:endParaRPr lang="en-US" dirty="0"/>
          </a:p>
          <a:p>
            <a:r>
              <a:rPr lang="en-US" dirty="0"/>
              <a:t>Talk to Bob Hedin or email Ben Hedin, ben.hedin@hedinenv.com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The Future's So Bright, I Gotta Wear Shades Art Print by Edward Fielding |  Fine Art America">
            <a:extLst>
              <a:ext uri="{FF2B5EF4-FFF2-40B4-BE49-F238E27FC236}">
                <a16:creationId xmlns:a16="http://schemas.microsoft.com/office/drawing/2014/main" id="{3B97A275-349D-C395-A59B-9F65FF0C9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188" y="1881919"/>
            <a:ext cx="2348219" cy="293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9CB9C3-F578-82C9-AEA2-C6A08428A588}"/>
              </a:ext>
            </a:extLst>
          </p:cNvPr>
          <p:cNvSpPr txBox="1"/>
          <p:nvPr/>
        </p:nvSpPr>
        <p:spPr>
          <a:xfrm>
            <a:off x="5493775" y="4837582"/>
            <a:ext cx="35433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The future is so bright, we have to wear shades</a:t>
            </a:r>
          </a:p>
        </p:txBody>
      </p:sp>
    </p:spTree>
    <p:extLst>
      <p:ext uri="{BB962C8B-B14F-4D97-AF65-F5344CB8AC3E}">
        <p14:creationId xmlns:p14="http://schemas.microsoft.com/office/powerpoint/2010/main" val="22365077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ody of water&#10;&#10;Description automatically generated">
            <a:extLst>
              <a:ext uri="{FF2B5EF4-FFF2-40B4-BE49-F238E27FC236}">
                <a16:creationId xmlns:a16="http://schemas.microsoft.com/office/drawing/2014/main" id="{25CE588A-A89F-471F-ACBC-B7B43FE83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5927" y="812832"/>
            <a:ext cx="5724445" cy="572444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C6ADEB-8048-C961-A3B6-2668D5145950}"/>
              </a:ext>
            </a:extLst>
          </p:cNvPr>
          <p:cNvSpPr txBox="1"/>
          <p:nvPr/>
        </p:nvSpPr>
        <p:spPr>
          <a:xfrm>
            <a:off x="998291" y="285226"/>
            <a:ext cx="688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If other metals are involved, Mn removal is delayed</a:t>
            </a:r>
          </a:p>
        </p:txBody>
      </p:sp>
    </p:spTree>
    <p:extLst>
      <p:ext uri="{BB962C8B-B14F-4D97-AF65-F5344CB8AC3E}">
        <p14:creationId xmlns:p14="http://schemas.microsoft.com/office/powerpoint/2010/main" val="953528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63522-241C-E608-5764-DCE320B79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Mn: effluent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60A16-0696-E6F6-F928-E6FCE86AF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SMCRA and most US mining programs</a:t>
            </a:r>
          </a:p>
          <a:p>
            <a:pPr lvl="1"/>
            <a:r>
              <a:rPr lang="en-US" dirty="0"/>
              <a:t>2.0 mg/L monthly average</a:t>
            </a:r>
          </a:p>
          <a:p>
            <a:pPr marL="0" indent="0">
              <a:buNone/>
            </a:pPr>
            <a:r>
              <a:rPr lang="en-US" dirty="0"/>
              <a:t>International </a:t>
            </a:r>
            <a:r>
              <a:rPr lang="en-US" dirty="0" err="1"/>
              <a:t>hardrock</a:t>
            </a:r>
            <a:r>
              <a:rPr lang="en-US" dirty="0"/>
              <a:t> mining sites</a:t>
            </a:r>
          </a:p>
          <a:p>
            <a:pPr lvl="1"/>
            <a:r>
              <a:rPr lang="en-US" dirty="0"/>
              <a:t>0.5 mg/L</a:t>
            </a:r>
          </a:p>
          <a:p>
            <a:pPr marL="0" indent="0">
              <a:buNone/>
            </a:pPr>
            <a:r>
              <a:rPr lang="en-US" dirty="0"/>
              <a:t>Proposed Pennsylvania standard </a:t>
            </a:r>
          </a:p>
          <a:p>
            <a:pPr lvl="1"/>
            <a:r>
              <a:rPr lang="en-US" dirty="0"/>
              <a:t>0.3 mg/L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089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F7B60-E47F-4158-8E2B-942383BC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Mn: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9AD45-06E6-43F7-B389-55346E3A4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173" y="1825625"/>
            <a:ext cx="83218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Potential solids</a:t>
            </a:r>
          </a:p>
          <a:p>
            <a:r>
              <a:rPr lang="en-US" dirty="0" err="1"/>
              <a:t>MnS</a:t>
            </a:r>
            <a:r>
              <a:rPr lang="en-US" dirty="0"/>
              <a:t> (rare), MnCO</a:t>
            </a:r>
            <a:r>
              <a:rPr lang="en-US" baseline="-25000" dirty="0"/>
              <a:t>3</a:t>
            </a:r>
            <a:r>
              <a:rPr lang="en-US" dirty="0"/>
              <a:t> (uncommon), </a:t>
            </a:r>
            <a:r>
              <a:rPr lang="en-US" dirty="0" err="1"/>
              <a:t>MnOOH</a:t>
            </a:r>
            <a:r>
              <a:rPr lang="en-US" dirty="0"/>
              <a:t> (unstable)</a:t>
            </a:r>
          </a:p>
          <a:p>
            <a:r>
              <a:rPr lang="en-US" dirty="0"/>
              <a:t>MnO</a:t>
            </a:r>
            <a:r>
              <a:rPr lang="en-US" baseline="-25000" dirty="0"/>
              <a:t>2</a:t>
            </a:r>
            <a:r>
              <a:rPr lang="en-US" dirty="0"/>
              <a:t> (common)</a:t>
            </a:r>
          </a:p>
          <a:p>
            <a:r>
              <a:rPr lang="en-US" dirty="0"/>
              <a:t>pyrolusite, </a:t>
            </a:r>
            <a:r>
              <a:rPr lang="en-US" dirty="0" err="1"/>
              <a:t>birnessite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601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B6302-24E7-BBB0-ED13-03F2C0342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MnO</a:t>
            </a:r>
            <a:r>
              <a:rPr lang="en-US" baseline="-25000" dirty="0"/>
              <a:t>2</a:t>
            </a:r>
            <a:r>
              <a:rPr lang="en-US" dirty="0"/>
              <a:t> 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8B447-0332-44C2-38B3-45349A293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oxidation    </a:t>
            </a:r>
            <a:r>
              <a:rPr lang="en-US" dirty="0"/>
              <a:t>Mn</a:t>
            </a:r>
            <a:r>
              <a:rPr lang="en-US" baseline="30000" dirty="0"/>
              <a:t>2+</a:t>
            </a:r>
            <a:r>
              <a:rPr lang="en-US" dirty="0"/>
              <a:t> + ½O</a:t>
            </a:r>
            <a:r>
              <a:rPr lang="en-US" baseline="-25000" dirty="0"/>
              <a:t>2</a:t>
            </a:r>
            <a:r>
              <a:rPr lang="en-US" dirty="0"/>
              <a:t> + 2H</a:t>
            </a:r>
            <a:r>
              <a:rPr lang="en-US" baseline="30000" dirty="0"/>
              <a:t>+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Mn</a:t>
            </a:r>
            <a:r>
              <a:rPr lang="en-US" baseline="30000" dirty="0">
                <a:sym typeface="Wingdings" panose="05000000000000000000" pitchFamily="2" charset="2"/>
              </a:rPr>
              <a:t>4+</a:t>
            </a:r>
            <a:r>
              <a:rPr lang="en-US" dirty="0">
                <a:sym typeface="Wingdings" panose="05000000000000000000" pitchFamily="2" charset="2"/>
              </a:rPr>
              <a:t> + H</a:t>
            </a:r>
            <a:r>
              <a:rPr lang="en-US" baseline="-25000" dirty="0">
                <a:sym typeface="Wingdings" panose="05000000000000000000" pitchFamily="2" charset="2"/>
              </a:rPr>
              <a:t>2</a:t>
            </a:r>
            <a:r>
              <a:rPr lang="en-US" dirty="0">
                <a:sym typeface="Wingdings" panose="05000000000000000000" pitchFamily="2" charset="2"/>
              </a:rPr>
              <a:t>O	</a:t>
            </a:r>
          </a:p>
          <a:p>
            <a:pPr marL="0" indent="0">
              <a:buNone/>
            </a:pPr>
            <a:r>
              <a:rPr lang="en-US" u="sng" dirty="0">
                <a:sym typeface="Wingdings" panose="05000000000000000000" pitchFamily="2" charset="2"/>
              </a:rPr>
              <a:t>hydrolysis   Mn</a:t>
            </a:r>
            <a:r>
              <a:rPr lang="en-US" u="sng" baseline="30000" dirty="0">
                <a:sym typeface="Wingdings" panose="05000000000000000000" pitchFamily="2" charset="2"/>
              </a:rPr>
              <a:t>4+</a:t>
            </a:r>
            <a:r>
              <a:rPr lang="en-US" u="sng" dirty="0">
                <a:sym typeface="Wingdings" panose="05000000000000000000" pitchFamily="2" charset="2"/>
              </a:rPr>
              <a:t> + 2H</a:t>
            </a:r>
            <a:r>
              <a:rPr lang="en-US" u="sng" baseline="-25000" dirty="0">
                <a:sym typeface="Wingdings" panose="05000000000000000000" pitchFamily="2" charset="2"/>
              </a:rPr>
              <a:t>2</a:t>
            </a:r>
            <a:r>
              <a:rPr lang="en-US" u="sng" dirty="0">
                <a:sym typeface="Wingdings" panose="05000000000000000000" pitchFamily="2" charset="2"/>
              </a:rPr>
              <a:t>O  MnO</a:t>
            </a:r>
            <a:r>
              <a:rPr lang="en-US" u="sng" baseline="-25000" dirty="0">
                <a:sym typeface="Wingdings" panose="05000000000000000000" pitchFamily="2" charset="2"/>
              </a:rPr>
              <a:t>2</a:t>
            </a:r>
            <a:r>
              <a:rPr lang="en-US" u="sng" dirty="0">
                <a:sym typeface="Wingdings" panose="05000000000000000000" pitchFamily="2" charset="2"/>
              </a:rPr>
              <a:t> + 4H</a:t>
            </a:r>
            <a:r>
              <a:rPr lang="en-US" u="sng" baseline="30000" dirty="0">
                <a:sym typeface="Wingdings" panose="05000000000000000000" pitchFamily="2" charset="2"/>
              </a:rPr>
              <a:t>+</a:t>
            </a:r>
            <a:endParaRPr lang="en-US" u="sng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/>
              <a:t>Sum	         Mn</a:t>
            </a:r>
            <a:r>
              <a:rPr lang="en-US" baseline="30000" dirty="0"/>
              <a:t>2+</a:t>
            </a:r>
            <a:r>
              <a:rPr lang="en-US" dirty="0"/>
              <a:t> + ½O</a:t>
            </a:r>
            <a:r>
              <a:rPr lang="en-US" baseline="-25000" dirty="0"/>
              <a:t>2</a:t>
            </a:r>
            <a:r>
              <a:rPr lang="en-US" dirty="0"/>
              <a:t> +H</a:t>
            </a:r>
            <a:r>
              <a:rPr lang="en-US" baseline="-25000" dirty="0"/>
              <a:t>2</a:t>
            </a:r>
            <a:r>
              <a:rPr lang="en-US" dirty="0"/>
              <a:t>O </a:t>
            </a:r>
            <a:r>
              <a:rPr lang="en-US" dirty="0">
                <a:sym typeface="Wingdings" panose="05000000000000000000" pitchFamily="2" charset="2"/>
              </a:rPr>
              <a:t> MnO</a:t>
            </a:r>
            <a:r>
              <a:rPr lang="en-US" baseline="-25000" dirty="0">
                <a:sym typeface="Wingdings" panose="05000000000000000000" pitchFamily="2" charset="2"/>
              </a:rPr>
              <a:t>2</a:t>
            </a:r>
            <a:r>
              <a:rPr lang="en-US" dirty="0">
                <a:sym typeface="Wingdings" panose="05000000000000000000" pitchFamily="2" charset="2"/>
              </a:rPr>
              <a:t> + 2H</a:t>
            </a:r>
            <a:r>
              <a:rPr lang="en-US" baseline="30000" dirty="0">
                <a:sym typeface="Wingdings" panose="05000000000000000000" pitchFamily="2" charset="2"/>
              </a:rPr>
              <a:t>+</a:t>
            </a:r>
          </a:p>
          <a:p>
            <a:pPr marL="0" indent="0">
              <a:buNone/>
            </a:pPr>
            <a:endParaRPr lang="en-US" baseline="300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hydrolysis is very rapid</a:t>
            </a:r>
          </a:p>
          <a:p>
            <a:r>
              <a:rPr lang="en-US" dirty="0">
                <a:sym typeface="Wingdings" panose="05000000000000000000" pitchFamily="2" charset="2"/>
              </a:rPr>
              <a:t>oxidation is limiting step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02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AC4E8-37ED-F650-A9D0-8D3D21F6F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</a:t>
            </a:r>
            <a:r>
              <a:rPr lang="en-US" baseline="30000" dirty="0"/>
              <a:t>2+</a:t>
            </a:r>
            <a:r>
              <a:rPr lang="en-US" dirty="0"/>
              <a:t> oxidation </a:t>
            </a:r>
            <a:r>
              <a:rPr lang="en-US" dirty="0" err="1"/>
              <a:t>kinetics</a:t>
            </a:r>
            <a:r>
              <a:rPr lang="en-US" baseline="30000" dirty="0" err="1"/>
              <a:t>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2D565-DD42-F6C7-087A-A5E914A2D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At </a:t>
            </a:r>
            <a:r>
              <a:rPr lang="en-US" dirty="0" err="1"/>
              <a:t>contant</a:t>
            </a:r>
            <a:r>
              <a:rPr lang="en-US" dirty="0"/>
              <a:t> pH and dissolved O</a:t>
            </a:r>
            <a:r>
              <a:rPr lang="en-US" baseline="-25000" dirty="0"/>
              <a:t>2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d</a:t>
            </a:r>
            <a:r>
              <a:rPr lang="en-US" dirty="0"/>
              <a:t>[Mn</a:t>
            </a:r>
            <a:r>
              <a:rPr lang="en-US" baseline="30000" dirty="0"/>
              <a:t>2+</a:t>
            </a:r>
            <a:r>
              <a:rPr lang="en-US" dirty="0"/>
              <a:t>]/</a:t>
            </a:r>
            <a:r>
              <a:rPr lang="en-US" i="1" dirty="0"/>
              <a:t>d</a:t>
            </a:r>
            <a:r>
              <a:rPr lang="en-US" dirty="0"/>
              <a:t>t = -k</a:t>
            </a:r>
            <a:r>
              <a:rPr lang="en-US" baseline="-25000" dirty="0"/>
              <a:t>0</a:t>
            </a:r>
            <a:r>
              <a:rPr lang="en-US" dirty="0"/>
              <a:t>[Mn</a:t>
            </a:r>
            <a:r>
              <a:rPr lang="en-US" baseline="30000" dirty="0"/>
              <a:t>2+</a:t>
            </a:r>
            <a:r>
              <a:rPr lang="en-US" sz="2600" dirty="0"/>
              <a:t>]</a:t>
            </a:r>
            <a:r>
              <a:rPr lang="en-US" dirty="0"/>
              <a:t> – k</a:t>
            </a:r>
            <a:r>
              <a:rPr lang="en-US" baseline="-25000" dirty="0"/>
              <a:t>1</a:t>
            </a:r>
            <a:r>
              <a:rPr lang="en-US" dirty="0"/>
              <a:t>[Mn</a:t>
            </a:r>
            <a:r>
              <a:rPr lang="en-US" baseline="30000" dirty="0"/>
              <a:t>2+</a:t>
            </a:r>
            <a:r>
              <a:rPr lang="en-US" dirty="0"/>
              <a:t>] [MnO</a:t>
            </a:r>
            <a:r>
              <a:rPr lang="en-US" baseline="-25000" dirty="0"/>
              <a:t>2</a:t>
            </a:r>
            <a:r>
              <a:rPr lang="en-US" dirty="0"/>
              <a:t>]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k</a:t>
            </a:r>
            <a:r>
              <a:rPr lang="en-US" baseline="-25000" dirty="0"/>
              <a:t>0</a:t>
            </a:r>
            <a:r>
              <a:rPr lang="en-US" dirty="0"/>
              <a:t> and k</a:t>
            </a:r>
            <a:r>
              <a:rPr lang="en-US" baseline="-25000" dirty="0"/>
              <a:t>1</a:t>
            </a:r>
            <a:r>
              <a:rPr lang="en-US" dirty="0"/>
              <a:t> are rate constants</a:t>
            </a:r>
          </a:p>
          <a:p>
            <a:r>
              <a:rPr lang="en-US" dirty="0"/>
              <a:t>[MnO</a:t>
            </a:r>
            <a:r>
              <a:rPr lang="en-US" baseline="-25000" dirty="0"/>
              <a:t>2</a:t>
            </a:r>
            <a:r>
              <a:rPr lang="en-US" dirty="0"/>
              <a:t>] is surface area of Mn solids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baseline="30000" dirty="0"/>
              <a:t>A </a:t>
            </a:r>
            <a:r>
              <a:rPr lang="en-US" sz="2000" dirty="0"/>
              <a:t>Based on Stumm and Morgan (1996); Rose, Means and Shah (2003); Means and Rose (2005)</a:t>
            </a:r>
          </a:p>
        </p:txBody>
      </p:sp>
    </p:spTree>
    <p:extLst>
      <p:ext uri="{BB962C8B-B14F-4D97-AF65-F5344CB8AC3E}">
        <p14:creationId xmlns:p14="http://schemas.microsoft.com/office/powerpoint/2010/main" val="2062182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5BF98-A540-C827-4EAF-39FF10C1E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Homogeneous oxidation 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82F2A-87A8-6C21-574E-6AE6E6C01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d</a:t>
            </a:r>
            <a:r>
              <a:rPr lang="en-US" dirty="0"/>
              <a:t>[Mn</a:t>
            </a:r>
            <a:r>
              <a:rPr lang="en-US" baseline="30000" dirty="0"/>
              <a:t>2+</a:t>
            </a:r>
            <a:r>
              <a:rPr lang="en-US" dirty="0"/>
              <a:t>]/</a:t>
            </a:r>
            <a:r>
              <a:rPr lang="en-US" i="1" dirty="0"/>
              <a:t>d</a:t>
            </a:r>
            <a:r>
              <a:rPr lang="en-US" dirty="0"/>
              <a:t>t = </a:t>
            </a:r>
            <a:r>
              <a:rPr lang="en-US" dirty="0">
                <a:highlight>
                  <a:srgbClr val="FFFF00"/>
                </a:highlight>
              </a:rPr>
              <a:t>-k</a:t>
            </a:r>
            <a:r>
              <a:rPr lang="en-US" baseline="-25000" dirty="0">
                <a:highlight>
                  <a:srgbClr val="FFFF00"/>
                </a:highlight>
              </a:rPr>
              <a:t>0</a:t>
            </a:r>
            <a:r>
              <a:rPr lang="en-US" dirty="0">
                <a:highlight>
                  <a:srgbClr val="FFFF00"/>
                </a:highlight>
              </a:rPr>
              <a:t>[Mn</a:t>
            </a:r>
            <a:r>
              <a:rPr lang="en-US" baseline="30000" dirty="0">
                <a:highlight>
                  <a:srgbClr val="FFFF00"/>
                </a:highlight>
              </a:rPr>
              <a:t>2+</a:t>
            </a:r>
            <a:r>
              <a:rPr lang="en-US" sz="2600" dirty="0">
                <a:highlight>
                  <a:srgbClr val="FFFF00"/>
                </a:highlight>
              </a:rPr>
              <a:t>]</a:t>
            </a:r>
            <a:r>
              <a:rPr lang="en-US" dirty="0"/>
              <a:t> – k</a:t>
            </a:r>
            <a:r>
              <a:rPr lang="en-US" baseline="-25000" dirty="0"/>
              <a:t>1</a:t>
            </a:r>
            <a:r>
              <a:rPr lang="en-US" dirty="0"/>
              <a:t>[Mn</a:t>
            </a:r>
            <a:r>
              <a:rPr lang="en-US" baseline="30000" dirty="0"/>
              <a:t>2+</a:t>
            </a:r>
            <a:r>
              <a:rPr lang="en-US" dirty="0"/>
              <a:t>] [MnO</a:t>
            </a:r>
            <a:r>
              <a:rPr lang="en-US" baseline="-25000" dirty="0"/>
              <a:t>2</a:t>
            </a:r>
            <a:r>
              <a:rPr lang="en-US" dirty="0"/>
              <a:t>]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Strongly pH dependent and requires pH &gt;9</a:t>
            </a:r>
          </a:p>
          <a:p>
            <a:r>
              <a:rPr lang="en-US" dirty="0">
                <a:sym typeface="Wingdings" panose="05000000000000000000" pitchFamily="2" charset="2"/>
              </a:rPr>
              <a:t>NaOH is commonly used in conventional treatment</a:t>
            </a:r>
          </a:p>
          <a:p>
            <a:r>
              <a:rPr lang="en-US" dirty="0">
                <a:sym typeface="Wingdings" panose="05000000000000000000" pitchFamily="2" charset="2"/>
              </a:rPr>
              <a:t>Over-treatment will result in effluent pH &gt;10 and formation of Mg solids</a:t>
            </a:r>
          </a:p>
          <a:p>
            <a:r>
              <a:rPr lang="en-US" dirty="0">
                <a:sym typeface="Wingdings" panose="05000000000000000000" pitchFamily="2" charset="2"/>
              </a:rPr>
              <a:t>Many states provide high-pH waivers for NaOH treatment systems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969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2C6C0-B464-4E41-B35D-D3D1BEC1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45143"/>
          </a:xfrm>
        </p:spPr>
        <p:txBody>
          <a:bodyPr>
            <a:normAutofit/>
          </a:bodyPr>
          <a:lstStyle/>
          <a:p>
            <a:r>
              <a:rPr lang="en-US" sz="3600" dirty="0"/>
              <a:t>Heterogeneous oxidation 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6A6E3-A6E2-4B1B-9F09-70FBB5BEA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325"/>
            <a:ext cx="7886700" cy="48076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i="1" dirty="0"/>
              <a:t>d</a:t>
            </a:r>
            <a:r>
              <a:rPr lang="en-US" dirty="0"/>
              <a:t>[Mn</a:t>
            </a:r>
            <a:r>
              <a:rPr lang="en-US" baseline="30000" dirty="0"/>
              <a:t>2+</a:t>
            </a:r>
            <a:r>
              <a:rPr lang="en-US" dirty="0"/>
              <a:t>]/</a:t>
            </a:r>
            <a:r>
              <a:rPr lang="en-US" i="1" dirty="0"/>
              <a:t>d</a:t>
            </a:r>
            <a:r>
              <a:rPr lang="en-US" dirty="0"/>
              <a:t>t = -k</a:t>
            </a:r>
            <a:r>
              <a:rPr lang="en-US" baseline="-25000" dirty="0"/>
              <a:t>0</a:t>
            </a:r>
            <a:r>
              <a:rPr lang="en-US" dirty="0"/>
              <a:t>[Mn</a:t>
            </a:r>
            <a:r>
              <a:rPr lang="en-US" baseline="30000" dirty="0"/>
              <a:t>2+</a:t>
            </a:r>
            <a:r>
              <a:rPr lang="en-US" sz="2600" dirty="0"/>
              <a:t>]</a:t>
            </a:r>
            <a:r>
              <a:rPr lang="en-US" dirty="0"/>
              <a:t> – </a:t>
            </a:r>
            <a:r>
              <a:rPr lang="en-US" dirty="0">
                <a:highlight>
                  <a:srgbClr val="FFFF00"/>
                </a:highlight>
              </a:rPr>
              <a:t>k</a:t>
            </a:r>
            <a:r>
              <a:rPr lang="en-US" baseline="-25000" dirty="0">
                <a:highlight>
                  <a:srgbClr val="FFFF00"/>
                </a:highlight>
              </a:rPr>
              <a:t>1</a:t>
            </a:r>
            <a:r>
              <a:rPr lang="en-US" dirty="0">
                <a:highlight>
                  <a:srgbClr val="FFFF00"/>
                </a:highlight>
              </a:rPr>
              <a:t>[Mn</a:t>
            </a:r>
            <a:r>
              <a:rPr lang="en-US" baseline="30000" dirty="0">
                <a:highlight>
                  <a:srgbClr val="FFFF00"/>
                </a:highlight>
              </a:rPr>
              <a:t>2+</a:t>
            </a:r>
            <a:r>
              <a:rPr lang="en-US" dirty="0">
                <a:highlight>
                  <a:srgbClr val="FFFF00"/>
                </a:highlight>
              </a:rPr>
              <a:t>] [MnO</a:t>
            </a:r>
            <a:r>
              <a:rPr lang="en-US" baseline="-25000" dirty="0">
                <a:highlight>
                  <a:srgbClr val="FFFF00"/>
                </a:highlight>
              </a:rPr>
              <a:t>2</a:t>
            </a:r>
            <a:r>
              <a:rPr lang="en-US" dirty="0">
                <a:highlight>
                  <a:srgbClr val="FFFF00"/>
                </a:highlight>
              </a:rPr>
              <a:t>]</a:t>
            </a:r>
          </a:p>
          <a:p>
            <a:endParaRPr lang="en-US" dirty="0"/>
          </a:p>
          <a:p>
            <a:r>
              <a:rPr lang="en-US" dirty="0"/>
              <a:t>Sorption of Mn</a:t>
            </a:r>
            <a:r>
              <a:rPr lang="en-US" baseline="30000" dirty="0"/>
              <a:t>2+</a:t>
            </a:r>
            <a:r>
              <a:rPr lang="en-US" dirty="0"/>
              <a:t> to solids, where oxidation can occur much more rapidly at lower pH</a:t>
            </a:r>
          </a:p>
          <a:p>
            <a:r>
              <a:rPr lang="en-US" dirty="0"/>
              <a:t>Means and Rose suggest that surface area of [MnO</a:t>
            </a:r>
            <a:r>
              <a:rPr lang="en-US" baseline="-25000" dirty="0"/>
              <a:t>2</a:t>
            </a:r>
            <a:r>
              <a:rPr lang="en-US" dirty="0"/>
              <a:t>] is rate-limiting factor</a:t>
            </a:r>
          </a:p>
          <a:p>
            <a:r>
              <a:rPr lang="en-US" dirty="0"/>
              <a:t>Appropriate solids</a:t>
            </a:r>
          </a:p>
          <a:p>
            <a:pPr lvl="1"/>
            <a:r>
              <a:rPr lang="en-US" dirty="0"/>
              <a:t>Wetland substrate</a:t>
            </a:r>
          </a:p>
          <a:p>
            <a:pPr lvl="1"/>
            <a:r>
              <a:rPr lang="en-US" dirty="0"/>
              <a:t>Organic substrates (coconut coir)</a:t>
            </a:r>
          </a:p>
          <a:p>
            <a:pPr lvl="1"/>
            <a:r>
              <a:rPr lang="en-US" dirty="0"/>
              <a:t>Inorganic substrates (carpet fibers)</a:t>
            </a:r>
          </a:p>
          <a:p>
            <a:pPr lvl="1"/>
            <a:r>
              <a:rPr lang="en-US" dirty="0"/>
              <a:t>Mineral substrates (aggregate)</a:t>
            </a:r>
          </a:p>
          <a:p>
            <a:r>
              <a:rPr lang="en-US" dirty="0"/>
              <a:t>Microbial or fungal contribution</a:t>
            </a:r>
          </a:p>
        </p:txBody>
      </p:sp>
    </p:spTree>
    <p:extLst>
      <p:ext uri="{BB962C8B-B14F-4D97-AF65-F5344CB8AC3E}">
        <p14:creationId xmlns:p14="http://schemas.microsoft.com/office/powerpoint/2010/main" val="282912137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21B6FC8A111342A51C36C656B1BCDD" ma:contentTypeVersion="11" ma:contentTypeDescription="Create a new document." ma:contentTypeScope="" ma:versionID="52cdfede185627c79070ecf023f362b8">
  <xsd:schema xmlns:xsd="http://www.w3.org/2001/XMLSchema" xmlns:xs="http://www.w3.org/2001/XMLSchema" xmlns:p="http://schemas.microsoft.com/office/2006/metadata/properties" xmlns:ns2="9f1ef8d1-6b0f-4eac-a4a7-eff803e41834" xmlns:ns3="d75d2494-7e6d-418e-bae6-1e3d51c71dbc" targetNamespace="http://schemas.microsoft.com/office/2006/metadata/properties" ma:root="true" ma:fieldsID="345aac82b334e63dff27f706545c8759" ns2:_="" ns3:_="">
    <xsd:import namespace="9f1ef8d1-6b0f-4eac-a4a7-eff803e41834"/>
    <xsd:import namespace="d75d2494-7e6d-418e-bae6-1e3d51c71d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1ef8d1-6b0f-4eac-a4a7-eff803e418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2e37e33-7a0d-4f04-973d-f8d1bf088c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d2494-7e6d-418e-bae6-1e3d51c71db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eb0fd5c-5766-48d0-b2c9-57539e4bfc91}" ma:internalName="TaxCatchAll" ma:showField="CatchAllData" ma:web="d75d2494-7e6d-418e-bae6-1e3d51c71d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f1ef8d1-6b0f-4eac-a4a7-eff803e41834">
      <Terms xmlns="http://schemas.microsoft.com/office/infopath/2007/PartnerControls"/>
    </lcf76f155ced4ddcb4097134ff3c332f>
    <TaxCatchAll xmlns="d75d2494-7e6d-418e-bae6-1e3d51c71dbc" xsi:nil="true"/>
  </documentManagement>
</p:properties>
</file>

<file path=customXml/itemProps1.xml><?xml version="1.0" encoding="utf-8"?>
<ds:datastoreItem xmlns:ds="http://schemas.openxmlformats.org/officeDocument/2006/customXml" ds:itemID="{1F70E27F-9BFD-418C-96CE-BCF013FAAC22}"/>
</file>

<file path=customXml/itemProps2.xml><?xml version="1.0" encoding="utf-8"?>
<ds:datastoreItem xmlns:ds="http://schemas.openxmlformats.org/officeDocument/2006/customXml" ds:itemID="{9C160DA6-23C6-4A73-AB2A-86798CD88A32}"/>
</file>

<file path=customXml/itemProps3.xml><?xml version="1.0" encoding="utf-8"?>
<ds:datastoreItem xmlns:ds="http://schemas.openxmlformats.org/officeDocument/2006/customXml" ds:itemID="{D0349BBD-DC80-468F-9FFB-66258A39BF8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481</TotalTime>
  <Words>1098</Words>
  <Application>Microsoft Office PowerPoint</Application>
  <PresentationFormat>On-screen Show (4:3)</PresentationFormat>
  <Paragraphs>268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1_Office Theme</vt:lpstr>
      <vt:lpstr>Passive removal of Mn from mine water by heterogeneous Mn oxidation</vt:lpstr>
      <vt:lpstr>Manganese: origin</vt:lpstr>
      <vt:lpstr>Mn: why is it regulated?</vt:lpstr>
      <vt:lpstr>Mn: effluent standards</vt:lpstr>
      <vt:lpstr>Mn: treatment</vt:lpstr>
      <vt:lpstr>MnO2 formation</vt:lpstr>
      <vt:lpstr>Mn2+ oxidation kineticsA</vt:lpstr>
      <vt:lpstr>Homogeneous oxidation mechanism</vt:lpstr>
      <vt:lpstr>Heterogeneous oxidation mechanism</vt:lpstr>
      <vt:lpstr>Requirements for heterogeneous Mn removal</vt:lpstr>
      <vt:lpstr>the right stuff</vt:lpstr>
      <vt:lpstr>Case Studies  Unexpected Mn removal by aggregate systems</vt:lpstr>
      <vt:lpstr>Mitchell limestone flushing project 2006-2008</vt:lpstr>
      <vt:lpstr>Mitchell West Box, 2008-2020</vt:lpstr>
      <vt:lpstr>West Box (Tioga County, Pennsylvania)</vt:lpstr>
      <vt:lpstr>West Box (Tioga County, Pennsylvania)</vt:lpstr>
      <vt:lpstr>Scootac #1</vt:lpstr>
      <vt:lpstr>Scootac #1, 2010-2020</vt:lpstr>
      <vt:lpstr>Scootac #1, (Clinton County, Pennsylvania)</vt:lpstr>
      <vt:lpstr>Scootac #1, (Clinton County, Pennsylvania)</vt:lpstr>
      <vt:lpstr>Case Studies  Targeted Mn removal by aggregate systems</vt:lpstr>
      <vt:lpstr>Phu Kham copper mine (Laos)</vt:lpstr>
      <vt:lpstr>Phu Kham, 2013-2020</vt:lpstr>
      <vt:lpstr>Phu Kham (Lao People’s Democratic Republic)</vt:lpstr>
      <vt:lpstr>Phu Kham (Lao People’s Democratic Republic)</vt:lpstr>
      <vt:lpstr>Tenmile</vt:lpstr>
      <vt:lpstr>Tenmile, 2015-2022</vt:lpstr>
      <vt:lpstr>Tenmile (Greene County, Pennsylvania)</vt:lpstr>
      <vt:lpstr>Tenmile (Greene County, Pennsylvania) </vt:lpstr>
      <vt:lpstr>Conclusions</vt:lpstr>
      <vt:lpstr>Questions?</vt:lpstr>
      <vt:lpstr>PowerPoint Presentation</vt:lpstr>
      <vt:lpstr>Hedin Environmental is Hiring!!!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Hedin</dc:creator>
  <cp:lastModifiedBy>Bob Hedin</cp:lastModifiedBy>
  <cp:revision>42</cp:revision>
  <dcterms:created xsi:type="dcterms:W3CDTF">2022-06-11T19:24:30Z</dcterms:created>
  <dcterms:modified xsi:type="dcterms:W3CDTF">2022-06-15T12:53:18Z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0x010100DB21B6FC8A111342A51C36C656B1BCDD</vt:lpwstr>
  </property>
</Properties>
</file>