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4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F9D7-0D7A-42E1-BB49-8EBEB3F4FFE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1512-778D-44B2-BFF4-DE94910E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0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F9D7-0D7A-42E1-BB49-8EBEB3F4FFE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1512-778D-44B2-BFF4-DE94910E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F9D7-0D7A-42E1-BB49-8EBEB3F4FFE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1512-778D-44B2-BFF4-DE94910E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F9D7-0D7A-42E1-BB49-8EBEB3F4FFE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1512-778D-44B2-BFF4-DE94910E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9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F9D7-0D7A-42E1-BB49-8EBEB3F4FFE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1512-778D-44B2-BFF4-DE94910E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4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F9D7-0D7A-42E1-BB49-8EBEB3F4FFE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1512-778D-44B2-BFF4-DE94910E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F9D7-0D7A-42E1-BB49-8EBEB3F4FFE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1512-778D-44B2-BFF4-DE94910E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F9D7-0D7A-42E1-BB49-8EBEB3F4FFE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1512-778D-44B2-BFF4-DE94910E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7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F9D7-0D7A-42E1-BB49-8EBEB3F4FFE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1512-778D-44B2-BFF4-DE94910E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F9D7-0D7A-42E1-BB49-8EBEB3F4FFE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1512-778D-44B2-BFF4-DE94910E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0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F9D7-0D7A-42E1-BB49-8EBEB3F4FFE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1512-778D-44B2-BFF4-DE94910E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5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EF9D7-0D7A-42E1-BB49-8EBEB3F4FFE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1512-778D-44B2-BFF4-DE94910E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9030" y="23481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Proposed Skill Sets for Effective Natural Resource Managers of the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7339" y="5198464"/>
            <a:ext cx="9144000" cy="712787"/>
          </a:xfrm>
        </p:spPr>
        <p:txBody>
          <a:bodyPr>
            <a:normAutofit/>
          </a:bodyPr>
          <a:lstStyle/>
          <a:p>
            <a:r>
              <a:rPr lang="en-US" sz="4400" dirty="0"/>
              <a:t>Steve Williams and Stan </a:t>
            </a:r>
            <a:r>
              <a:rPr lang="en-US" sz="4400" dirty="0" err="1"/>
              <a:t>Bellgard</a:t>
            </a:r>
            <a:endParaRPr lang="en-US" sz="4400" dirty="0"/>
          </a:p>
        </p:txBody>
      </p:sp>
      <p:pic>
        <p:nvPicPr>
          <p:cNvPr id="5" name="Picture 1" descr="treeblack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725" y="952875"/>
            <a:ext cx="694999" cy="9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093" y="852606"/>
            <a:ext cx="3011928" cy="1080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4724" y="880508"/>
            <a:ext cx="3316613" cy="158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E. Williams &amp; Associates</a:t>
            </a:r>
            <a:endParaRPr lang="en-US" alt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Environmental &amp; Educational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Consulting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en-US" alt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         </a:t>
            </a:r>
          </a:p>
          <a:p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31" y="876292"/>
            <a:ext cx="22177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mailsig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338" y="876292"/>
            <a:ext cx="1912383" cy="10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57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MONGOLIA’S ADVANTAGE LIES IN VAST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ANTHRICITE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BITUMINOUS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SILVER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TUNGSTON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COPPER</a:t>
            </a:r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</p:sp>
      <p:pic>
        <p:nvPicPr>
          <p:cNvPr id="6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153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4914"/>
          </a:xfrm>
        </p:spPr>
        <p:txBody>
          <a:bodyPr/>
          <a:lstStyle/>
          <a:p>
            <a:r>
              <a:rPr lang="en-US" b="1" dirty="0"/>
              <a:t>CHALLENGED BY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674" y="1331686"/>
            <a:ext cx="3932237" cy="48659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PUSH FROM OUTSIDE TO IGNORE ENVIRONENTAL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ILLEGAL MINING (NINJA MINERS).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ARID TO HYPERARID 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SHORT GROWING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8046" y="1647372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3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9714"/>
          </a:xfrm>
        </p:spPr>
        <p:txBody>
          <a:bodyPr/>
          <a:lstStyle/>
          <a:p>
            <a:r>
              <a:rPr lang="en-US" b="1" dirty="0"/>
              <a:t>REPUBLIC OF MONGOLIA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18443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TRAINING OF NATURAL RESOURCE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NATION-WIDE LAND USE MANAGEMENT PLAN (DEVELOPMENT BY DESIGN).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4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EXTRACTIVE INDUSTRY RESOURCE MANAGER’S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PROJECT WITH FINAL </a:t>
            </a:r>
            <a:r>
              <a:rPr lang="en-US" u="sng" dirty="0"/>
              <a:t>RESTORATION</a:t>
            </a:r>
            <a:r>
              <a:rPr lang="en-US" dirty="0"/>
              <a:t> IN MIND.</a:t>
            </a:r>
          </a:p>
          <a:p>
            <a:r>
              <a:rPr lang="en-US" dirty="0"/>
              <a:t>COSTS OF ACTIVITIES ARE KEY TO RESTORATION SUCCESS.</a:t>
            </a:r>
          </a:p>
          <a:p>
            <a:r>
              <a:rPr lang="en-US" dirty="0"/>
              <a:t>FINAL RESULT SHOULD BE </a:t>
            </a:r>
          </a:p>
          <a:p>
            <a:pPr marL="0" indent="0">
              <a:buNone/>
            </a:pPr>
            <a:r>
              <a:rPr lang="en-US" dirty="0"/>
              <a:t>    A RESILIENT COVERING OF</a:t>
            </a:r>
          </a:p>
          <a:p>
            <a:pPr marL="0" indent="0">
              <a:buNone/>
            </a:pPr>
            <a:r>
              <a:rPr lang="en-US" dirty="0"/>
              <a:t>    APPROVED PLANT COVER </a:t>
            </a:r>
          </a:p>
          <a:p>
            <a:pPr marL="0" indent="0">
              <a:buNone/>
            </a:pPr>
            <a:r>
              <a:rPr lang="en-US" dirty="0"/>
              <a:t>    ON STABLE SOIL SUBSTRATES </a:t>
            </a:r>
          </a:p>
          <a:p>
            <a:pPr marL="0" indent="0">
              <a:buNone/>
            </a:pPr>
            <a:r>
              <a:rPr lang="en-US" dirty="0"/>
              <a:t>    THAT APPROXIMATES THE </a:t>
            </a:r>
          </a:p>
          <a:p>
            <a:pPr marL="0" indent="0">
              <a:buNone/>
            </a:pPr>
            <a:r>
              <a:rPr lang="en-US" dirty="0"/>
              <a:t>    PRE-MINING ECOSYSTEM.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687" y="2865848"/>
            <a:ext cx="5672113" cy="365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994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RESOURCE MANAGERS ULTIMATE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DURABLE, INCLUSIVE, JUST DECISIONS THAT ANTICIPATE AND WEIGH NEGATIVE CONSEQUENCES AND EXCEEDS EXPECTATIONS OF ALL STAKEHOLDERS, REGULATORS AND END-USERS.</a:t>
            </a:r>
          </a:p>
          <a:p>
            <a:pPr lvl="1"/>
            <a:r>
              <a:rPr lang="en-US" dirty="0"/>
              <a:t>THESE INCLUDE SEEMINGLY SMALL DECISIONS LIKE CHOOSING A PARTICULAR SEED MIX IN A RESTORATION ACTIVITY (E.G. WESTERN WHEATGRASS OR INDIAN RICE GRASS?)</a:t>
            </a:r>
          </a:p>
          <a:p>
            <a:pPr lvl="1"/>
            <a:r>
              <a:rPr lang="en-US" dirty="0"/>
              <a:t>INCLUDE MODERATE DECISIONS LIKE DETERMINING WHERE TO SITE A DRILL PAD AND WHERE NOT TO (E.G. ON SALINE SOILS OR ON NON-SALINE SOILS?)  </a:t>
            </a:r>
          </a:p>
          <a:p>
            <a:pPr lvl="1"/>
            <a:r>
              <a:rPr lang="en-US" dirty="0"/>
              <a:t>INCLUDE DECISIONS HAVING LARGER CONSEQUENCES LIKE WHERE, HOW AND WHEN TO CONSTRUCT A MAJOR PIPELINE FROM PRODUCTION ZONES TO SHIPPING PORTS (E.G. FROM CANADA TO LOUISIANA).  </a:t>
            </a:r>
          </a:p>
        </p:txBody>
      </p:sp>
    </p:spTree>
    <p:extLst>
      <p:ext uri="{BB962C8B-B14F-4D97-AF65-F5344CB8AC3E}">
        <p14:creationId xmlns:p14="http://schemas.microsoft.com/office/powerpoint/2010/main" val="52033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SKILL SETS NEEDED BY NATURAL RESOURCE DECISION MAKERS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EXAMINED FIVE (5) HISTORICAL NATURAL RESOURCE DECISION CASES AND EXTRACTED SKILLS NEEDED TO MAKE THESE DECISIONS.</a:t>
            </a:r>
          </a:p>
          <a:p>
            <a:r>
              <a:rPr lang="en-US" dirty="0"/>
              <a:t>WE ALSO EXAMINED THREE (3) TRAINING EVENT CASES TO DERIVE POSSIBLE WAYS TO MOVE THESE SKILLS FROM TRAINERS TO TRAINEES.  </a:t>
            </a:r>
          </a:p>
          <a:p>
            <a:r>
              <a:rPr lang="en-US" dirty="0"/>
              <a:t>WE INCLUDED ONE (1) CASE ILLUSTRATING A HUMAN DIMENSION OFTEN OVER-LOOKED IN DECISION MAKING. THIS IS IDENTIFIED HERE AS THE NOSTALGIA-EUTOPIA PARADIGM.  </a:t>
            </a:r>
          </a:p>
        </p:txBody>
      </p:sp>
    </p:spTree>
    <p:extLst>
      <p:ext uri="{BB962C8B-B14F-4D97-AF65-F5344CB8AC3E}">
        <p14:creationId xmlns:p14="http://schemas.microsoft.com/office/powerpoint/2010/main" val="264240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405" y="0"/>
            <a:ext cx="12047596" cy="6858000"/>
            <a:chOff x="144405" y="0"/>
            <a:chExt cx="12047596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41201" y="0"/>
              <a:ext cx="103508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41201" y="3557431"/>
              <a:ext cx="3976915" cy="330056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16200000">
              <a:off x="-139411" y="824540"/>
              <a:ext cx="233910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/>
                <a:t>MEDICINE</a:t>
              </a:r>
            </a:p>
            <a:p>
              <a:pPr algn="ctr"/>
              <a:r>
                <a:rPr lang="en-US" sz="4000" b="1" dirty="0"/>
                <a:t>WHEEL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405" y="3164604"/>
              <a:ext cx="1622126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NORTHERN</a:t>
              </a:r>
            </a:p>
            <a:p>
              <a:r>
                <a:rPr lang="en-US" b="1" dirty="0"/>
                <a:t>BIGHORN MTNS., WY</a:t>
              </a:r>
            </a:p>
            <a:p>
              <a:endParaRPr lang="en-US" b="1" dirty="0"/>
            </a:p>
            <a:p>
              <a:r>
                <a:rPr lang="en-US" b="1" dirty="0"/>
                <a:t>ELEVATION:</a:t>
              </a:r>
            </a:p>
            <a:p>
              <a:r>
                <a:rPr lang="en-US" b="1" dirty="0"/>
                <a:t>2,940 METERS</a:t>
              </a:r>
            </a:p>
            <a:p>
              <a:r>
                <a:rPr lang="en-US" b="1" dirty="0"/>
                <a:t>(9,643 FEET)</a:t>
              </a:r>
            </a:p>
            <a:p>
              <a:endParaRPr lang="en-US" b="1" dirty="0"/>
            </a:p>
            <a:p>
              <a:r>
                <a:rPr lang="en-US" b="1" dirty="0"/>
                <a:t>DIAMETER</a:t>
              </a:r>
            </a:p>
            <a:p>
              <a:r>
                <a:rPr lang="en-US" b="1" dirty="0"/>
                <a:t>24.4 METERS</a:t>
              </a:r>
            </a:p>
            <a:p>
              <a:r>
                <a:rPr lang="en-US" b="1" dirty="0"/>
                <a:t>(80 FEET)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9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META-ANALYSIS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THESE NINE CASE STUDIES, WE HAVE EXTRACTED 21 SKILLS WE PERCEIVE AS CRUCIAL IN THE DECISION MAKING PROCESS.</a:t>
            </a:r>
          </a:p>
          <a:p>
            <a:r>
              <a:rPr lang="en-US" dirty="0"/>
              <a:t>WE HAVE GROUPED THESES 21 SKILLS INTO SEVEN SKILL SETS WE SEE AS ESSENTIAL CHARACTERISTICS OF DECISION MAKERS </a:t>
            </a:r>
          </a:p>
          <a:p>
            <a:pPr lvl="1"/>
            <a:r>
              <a:rPr lang="en-US" dirty="0"/>
              <a:t>1.  AWARENESS AND INCORPORATION OF LAND </a:t>
            </a:r>
            <a:r>
              <a:rPr lang="en-US" b="1" u="sng" dirty="0"/>
              <a:t>ETHICS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2.  HISTORICAL AND POLITICAL KNOWLEDGE (</a:t>
            </a:r>
            <a:r>
              <a:rPr lang="en-US" b="1" u="sng" dirty="0"/>
              <a:t>LEGAL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3.  </a:t>
            </a:r>
            <a:r>
              <a:rPr lang="en-US" b="1" u="sng" dirty="0"/>
              <a:t>TRUST</a:t>
            </a:r>
            <a:r>
              <a:rPr lang="en-US" dirty="0"/>
              <a:t> BUILDING ABILITY. </a:t>
            </a:r>
          </a:p>
          <a:p>
            <a:pPr lvl="1"/>
            <a:r>
              <a:rPr lang="en-US" dirty="0"/>
              <a:t>4.  </a:t>
            </a:r>
            <a:r>
              <a:rPr lang="en-US" b="1" u="sng" dirty="0"/>
              <a:t>CULTURAL</a:t>
            </a:r>
            <a:r>
              <a:rPr lang="en-US" dirty="0"/>
              <a:t> AWARENESS INCLUDING CONTRASTING WORLD VIEWS</a:t>
            </a:r>
          </a:p>
          <a:p>
            <a:pPr lvl="1"/>
            <a:r>
              <a:rPr lang="en-US" dirty="0"/>
              <a:t>5.  </a:t>
            </a:r>
            <a:r>
              <a:rPr lang="en-US" b="1" u="sng" dirty="0"/>
              <a:t>INFORMATION/DATA</a:t>
            </a:r>
            <a:r>
              <a:rPr lang="en-US" dirty="0"/>
              <a:t> GENERATION AND SCREENING CAPACITY</a:t>
            </a:r>
          </a:p>
          <a:p>
            <a:pPr lvl="1"/>
            <a:r>
              <a:rPr lang="en-US" dirty="0"/>
              <a:t>6.  USE OF INSTRUCTIONAL AND DECISION MAKING </a:t>
            </a:r>
            <a:r>
              <a:rPr lang="en-US" b="1" u="sng" dirty="0"/>
              <a:t>ENVIRONMENT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7.  AWARENESS AND USE OF THE </a:t>
            </a:r>
            <a:r>
              <a:rPr lang="en-US" b="1" u="sng" dirty="0"/>
              <a:t>DECISION MAKING </a:t>
            </a:r>
            <a:r>
              <a:rPr lang="en-US" dirty="0"/>
              <a:t>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5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2528887" y="1207687"/>
            <a:ext cx="7723626" cy="5185541"/>
            <a:chOff x="1971675" y="1050525"/>
            <a:chExt cx="7723626" cy="5185541"/>
          </a:xfrm>
        </p:grpSpPr>
        <p:sp>
          <p:nvSpPr>
            <p:cNvPr id="2" name="TextBox 1"/>
            <p:cNvSpPr txBox="1"/>
            <p:nvPr/>
          </p:nvSpPr>
          <p:spPr>
            <a:xfrm>
              <a:off x="4865405" y="1056301"/>
              <a:ext cx="12802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TRUST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44355" y="2315236"/>
              <a:ext cx="12350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LEGAL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31093" y="2363058"/>
              <a:ext cx="27881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INFORMATION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26386" y="3947215"/>
              <a:ext cx="19371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CULTURAL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31093" y="3947215"/>
              <a:ext cx="1369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ETHICS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4830" y="5651291"/>
              <a:ext cx="33814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DECISION MAKING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546731" y="2619880"/>
              <a:ext cx="154453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4865405" y="1050525"/>
              <a:ext cx="1233488" cy="590551"/>
              <a:chOff x="7900988" y="673894"/>
              <a:chExt cx="1233488" cy="590551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7900988" y="714375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900988" y="1223962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9119229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7900988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2944355" y="2315236"/>
              <a:ext cx="1233488" cy="590551"/>
              <a:chOff x="7900988" y="673894"/>
              <a:chExt cx="1233488" cy="59055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7900988" y="714375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900988" y="1223962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9119229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7900988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6314316" y="2363058"/>
              <a:ext cx="2656610" cy="590551"/>
              <a:chOff x="7900988" y="673894"/>
              <a:chExt cx="1233488" cy="590551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7900988" y="673894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900988" y="1223962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9119229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7900988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6284086" y="3941439"/>
              <a:ext cx="1441075" cy="590551"/>
              <a:chOff x="7900988" y="673894"/>
              <a:chExt cx="1233488" cy="590551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7900988" y="714375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900988" y="1223962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9119229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7900988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2297191" y="3941438"/>
              <a:ext cx="1966327" cy="590551"/>
              <a:chOff x="7900988" y="673894"/>
              <a:chExt cx="1233488" cy="590551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7900988" y="714375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900988" y="1223962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9119229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7900988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3814829" y="5645515"/>
              <a:ext cx="3381439" cy="590551"/>
              <a:chOff x="7900988" y="673894"/>
              <a:chExt cx="1233488" cy="590551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7900988" y="714375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900988" y="1223962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9119229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7900988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/>
            <p:cNvCxnSpPr/>
            <p:nvPr/>
          </p:nvCxnSpPr>
          <p:spPr>
            <a:xfrm>
              <a:off x="4539108" y="4301042"/>
              <a:ext cx="154453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671888" y="3002579"/>
              <a:ext cx="14287" cy="92439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7008592" y="3042398"/>
              <a:ext cx="14287" cy="92439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4351841" y="2947834"/>
              <a:ext cx="1830949" cy="97914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360230" y="2991325"/>
              <a:ext cx="1986924" cy="100572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1971675" y="1743075"/>
              <a:ext cx="7723626" cy="3371850"/>
            </a:xfrm>
            <a:custGeom>
              <a:avLst/>
              <a:gdLst>
                <a:gd name="connsiteX0" fmla="*/ 3228975 w 7723626"/>
                <a:gd name="connsiteY0" fmla="*/ 300038 h 3371850"/>
                <a:gd name="connsiteX1" fmla="*/ 3114675 w 7723626"/>
                <a:gd name="connsiteY1" fmla="*/ 314325 h 3371850"/>
                <a:gd name="connsiteX2" fmla="*/ 3028950 w 7723626"/>
                <a:gd name="connsiteY2" fmla="*/ 328613 h 3371850"/>
                <a:gd name="connsiteX3" fmla="*/ 2800350 w 7723626"/>
                <a:gd name="connsiteY3" fmla="*/ 314325 h 3371850"/>
                <a:gd name="connsiteX4" fmla="*/ 2757488 w 7723626"/>
                <a:gd name="connsiteY4" fmla="*/ 300038 h 3371850"/>
                <a:gd name="connsiteX5" fmla="*/ 2686050 w 7723626"/>
                <a:gd name="connsiteY5" fmla="*/ 285750 h 3371850"/>
                <a:gd name="connsiteX6" fmla="*/ 2628900 w 7723626"/>
                <a:gd name="connsiteY6" fmla="*/ 257175 h 3371850"/>
                <a:gd name="connsiteX7" fmla="*/ 2586038 w 7723626"/>
                <a:gd name="connsiteY7" fmla="*/ 242888 h 3371850"/>
                <a:gd name="connsiteX8" fmla="*/ 2486025 w 7723626"/>
                <a:gd name="connsiteY8" fmla="*/ 200025 h 3371850"/>
                <a:gd name="connsiteX9" fmla="*/ 2443163 w 7723626"/>
                <a:gd name="connsiteY9" fmla="*/ 171450 h 3371850"/>
                <a:gd name="connsiteX10" fmla="*/ 2343150 w 7723626"/>
                <a:gd name="connsiteY10" fmla="*/ 142875 h 3371850"/>
                <a:gd name="connsiteX11" fmla="*/ 2243138 w 7723626"/>
                <a:gd name="connsiteY11" fmla="*/ 85725 h 3371850"/>
                <a:gd name="connsiteX12" fmla="*/ 2128838 w 7723626"/>
                <a:gd name="connsiteY12" fmla="*/ 57150 h 3371850"/>
                <a:gd name="connsiteX13" fmla="*/ 2043113 w 7723626"/>
                <a:gd name="connsiteY13" fmla="*/ 28575 h 3371850"/>
                <a:gd name="connsiteX14" fmla="*/ 2000250 w 7723626"/>
                <a:gd name="connsiteY14" fmla="*/ 14288 h 3371850"/>
                <a:gd name="connsiteX15" fmla="*/ 1928813 w 7723626"/>
                <a:gd name="connsiteY15" fmla="*/ 0 h 3371850"/>
                <a:gd name="connsiteX16" fmla="*/ 1500188 w 7723626"/>
                <a:gd name="connsiteY16" fmla="*/ 14288 h 3371850"/>
                <a:gd name="connsiteX17" fmla="*/ 1371600 w 7723626"/>
                <a:gd name="connsiteY17" fmla="*/ 57150 h 3371850"/>
                <a:gd name="connsiteX18" fmla="*/ 1285875 w 7723626"/>
                <a:gd name="connsiteY18" fmla="*/ 85725 h 3371850"/>
                <a:gd name="connsiteX19" fmla="*/ 1243013 w 7723626"/>
                <a:gd name="connsiteY19" fmla="*/ 114300 h 3371850"/>
                <a:gd name="connsiteX20" fmla="*/ 1157288 w 7723626"/>
                <a:gd name="connsiteY20" fmla="*/ 142875 h 3371850"/>
                <a:gd name="connsiteX21" fmla="*/ 1114425 w 7723626"/>
                <a:gd name="connsiteY21" fmla="*/ 157163 h 3371850"/>
                <a:gd name="connsiteX22" fmla="*/ 1014413 w 7723626"/>
                <a:gd name="connsiteY22" fmla="*/ 200025 h 3371850"/>
                <a:gd name="connsiteX23" fmla="*/ 885825 w 7723626"/>
                <a:gd name="connsiteY23" fmla="*/ 285750 h 3371850"/>
                <a:gd name="connsiteX24" fmla="*/ 842963 w 7723626"/>
                <a:gd name="connsiteY24" fmla="*/ 314325 h 3371850"/>
                <a:gd name="connsiteX25" fmla="*/ 800100 w 7723626"/>
                <a:gd name="connsiteY25" fmla="*/ 328613 h 3371850"/>
                <a:gd name="connsiteX26" fmla="*/ 714375 w 7723626"/>
                <a:gd name="connsiteY26" fmla="*/ 385763 h 3371850"/>
                <a:gd name="connsiteX27" fmla="*/ 642938 w 7723626"/>
                <a:gd name="connsiteY27" fmla="*/ 471488 h 3371850"/>
                <a:gd name="connsiteX28" fmla="*/ 614363 w 7723626"/>
                <a:gd name="connsiteY28" fmla="*/ 514350 h 3371850"/>
                <a:gd name="connsiteX29" fmla="*/ 571500 w 7723626"/>
                <a:gd name="connsiteY29" fmla="*/ 557213 h 3371850"/>
                <a:gd name="connsiteX30" fmla="*/ 514350 w 7723626"/>
                <a:gd name="connsiteY30" fmla="*/ 642938 h 3371850"/>
                <a:gd name="connsiteX31" fmla="*/ 442913 w 7723626"/>
                <a:gd name="connsiteY31" fmla="*/ 771525 h 3371850"/>
                <a:gd name="connsiteX32" fmla="*/ 414338 w 7723626"/>
                <a:gd name="connsiteY32" fmla="*/ 814388 h 3371850"/>
                <a:gd name="connsiteX33" fmla="*/ 385763 w 7723626"/>
                <a:gd name="connsiteY33" fmla="*/ 900113 h 3371850"/>
                <a:gd name="connsiteX34" fmla="*/ 371475 w 7723626"/>
                <a:gd name="connsiteY34" fmla="*/ 942975 h 3371850"/>
                <a:gd name="connsiteX35" fmla="*/ 314325 w 7723626"/>
                <a:gd name="connsiteY35" fmla="*/ 1028700 h 3371850"/>
                <a:gd name="connsiteX36" fmla="*/ 271463 w 7723626"/>
                <a:gd name="connsiteY36" fmla="*/ 1128713 h 3371850"/>
                <a:gd name="connsiteX37" fmla="*/ 228600 w 7723626"/>
                <a:gd name="connsiteY37" fmla="*/ 1214438 h 3371850"/>
                <a:gd name="connsiteX38" fmla="*/ 200025 w 7723626"/>
                <a:gd name="connsiteY38" fmla="*/ 1314450 h 3371850"/>
                <a:gd name="connsiteX39" fmla="*/ 171450 w 7723626"/>
                <a:gd name="connsiteY39" fmla="*/ 1357313 h 3371850"/>
                <a:gd name="connsiteX40" fmla="*/ 142875 w 7723626"/>
                <a:gd name="connsiteY40" fmla="*/ 1443038 h 3371850"/>
                <a:gd name="connsiteX41" fmla="*/ 114300 w 7723626"/>
                <a:gd name="connsiteY41" fmla="*/ 1557338 h 3371850"/>
                <a:gd name="connsiteX42" fmla="*/ 100013 w 7723626"/>
                <a:gd name="connsiteY42" fmla="*/ 1643063 h 3371850"/>
                <a:gd name="connsiteX43" fmla="*/ 71438 w 7723626"/>
                <a:gd name="connsiteY43" fmla="*/ 1743075 h 3371850"/>
                <a:gd name="connsiteX44" fmla="*/ 57150 w 7723626"/>
                <a:gd name="connsiteY44" fmla="*/ 1814513 h 3371850"/>
                <a:gd name="connsiteX45" fmla="*/ 42863 w 7723626"/>
                <a:gd name="connsiteY45" fmla="*/ 1871663 h 3371850"/>
                <a:gd name="connsiteX46" fmla="*/ 28575 w 7723626"/>
                <a:gd name="connsiteY46" fmla="*/ 1957388 h 3371850"/>
                <a:gd name="connsiteX47" fmla="*/ 0 w 7723626"/>
                <a:gd name="connsiteY47" fmla="*/ 2043113 h 3371850"/>
                <a:gd name="connsiteX48" fmla="*/ 28575 w 7723626"/>
                <a:gd name="connsiteY48" fmla="*/ 2386013 h 3371850"/>
                <a:gd name="connsiteX49" fmla="*/ 42863 w 7723626"/>
                <a:gd name="connsiteY49" fmla="*/ 2428875 h 3371850"/>
                <a:gd name="connsiteX50" fmla="*/ 71438 w 7723626"/>
                <a:gd name="connsiteY50" fmla="*/ 2471738 h 3371850"/>
                <a:gd name="connsiteX51" fmla="*/ 128588 w 7723626"/>
                <a:gd name="connsiteY51" fmla="*/ 2600325 h 3371850"/>
                <a:gd name="connsiteX52" fmla="*/ 157163 w 7723626"/>
                <a:gd name="connsiteY52" fmla="*/ 2686050 h 3371850"/>
                <a:gd name="connsiteX53" fmla="*/ 171450 w 7723626"/>
                <a:gd name="connsiteY53" fmla="*/ 2728913 h 3371850"/>
                <a:gd name="connsiteX54" fmla="*/ 214313 w 7723626"/>
                <a:gd name="connsiteY54" fmla="*/ 2771775 h 3371850"/>
                <a:gd name="connsiteX55" fmla="*/ 300038 w 7723626"/>
                <a:gd name="connsiteY55" fmla="*/ 2943225 h 3371850"/>
                <a:gd name="connsiteX56" fmla="*/ 371475 w 7723626"/>
                <a:gd name="connsiteY56" fmla="*/ 2971800 h 3371850"/>
                <a:gd name="connsiteX57" fmla="*/ 457200 w 7723626"/>
                <a:gd name="connsiteY57" fmla="*/ 3014663 h 3371850"/>
                <a:gd name="connsiteX58" fmla="*/ 514350 w 7723626"/>
                <a:gd name="connsiteY58" fmla="*/ 3028950 h 3371850"/>
                <a:gd name="connsiteX59" fmla="*/ 571500 w 7723626"/>
                <a:gd name="connsiteY59" fmla="*/ 3057525 h 3371850"/>
                <a:gd name="connsiteX60" fmla="*/ 685800 w 7723626"/>
                <a:gd name="connsiteY60" fmla="*/ 3071813 h 3371850"/>
                <a:gd name="connsiteX61" fmla="*/ 771525 w 7723626"/>
                <a:gd name="connsiteY61" fmla="*/ 3086100 h 3371850"/>
                <a:gd name="connsiteX62" fmla="*/ 1000125 w 7723626"/>
                <a:gd name="connsiteY62" fmla="*/ 3071813 h 3371850"/>
                <a:gd name="connsiteX63" fmla="*/ 1257300 w 7723626"/>
                <a:gd name="connsiteY63" fmla="*/ 3086100 h 3371850"/>
                <a:gd name="connsiteX64" fmla="*/ 1314450 w 7723626"/>
                <a:gd name="connsiteY64" fmla="*/ 3100388 h 3371850"/>
                <a:gd name="connsiteX65" fmla="*/ 1643063 w 7723626"/>
                <a:gd name="connsiteY65" fmla="*/ 3114675 h 3371850"/>
                <a:gd name="connsiteX66" fmla="*/ 1857375 w 7723626"/>
                <a:gd name="connsiteY66" fmla="*/ 3128963 h 3371850"/>
                <a:gd name="connsiteX67" fmla="*/ 1914525 w 7723626"/>
                <a:gd name="connsiteY67" fmla="*/ 3143250 h 3371850"/>
                <a:gd name="connsiteX68" fmla="*/ 2171700 w 7723626"/>
                <a:gd name="connsiteY68" fmla="*/ 3186113 h 3371850"/>
                <a:gd name="connsiteX69" fmla="*/ 2586038 w 7723626"/>
                <a:gd name="connsiteY69" fmla="*/ 3186113 h 3371850"/>
                <a:gd name="connsiteX70" fmla="*/ 2628900 w 7723626"/>
                <a:gd name="connsiteY70" fmla="*/ 3171825 h 3371850"/>
                <a:gd name="connsiteX71" fmla="*/ 2671763 w 7723626"/>
                <a:gd name="connsiteY71" fmla="*/ 3143250 h 3371850"/>
                <a:gd name="connsiteX72" fmla="*/ 2700338 w 7723626"/>
                <a:gd name="connsiteY72" fmla="*/ 3100388 h 3371850"/>
                <a:gd name="connsiteX73" fmla="*/ 2743200 w 7723626"/>
                <a:gd name="connsiteY73" fmla="*/ 3086100 h 3371850"/>
                <a:gd name="connsiteX74" fmla="*/ 2786063 w 7723626"/>
                <a:gd name="connsiteY74" fmla="*/ 3043238 h 3371850"/>
                <a:gd name="connsiteX75" fmla="*/ 2843213 w 7723626"/>
                <a:gd name="connsiteY75" fmla="*/ 3057525 h 3371850"/>
                <a:gd name="connsiteX76" fmla="*/ 2871788 w 7723626"/>
                <a:gd name="connsiteY76" fmla="*/ 3100388 h 3371850"/>
                <a:gd name="connsiteX77" fmla="*/ 2957513 w 7723626"/>
                <a:gd name="connsiteY77" fmla="*/ 3086100 h 3371850"/>
                <a:gd name="connsiteX78" fmla="*/ 3028950 w 7723626"/>
                <a:gd name="connsiteY78" fmla="*/ 3071813 h 3371850"/>
                <a:gd name="connsiteX79" fmla="*/ 3086100 w 7723626"/>
                <a:gd name="connsiteY79" fmla="*/ 3057525 h 3371850"/>
                <a:gd name="connsiteX80" fmla="*/ 3171825 w 7723626"/>
                <a:gd name="connsiteY80" fmla="*/ 3043238 h 3371850"/>
                <a:gd name="connsiteX81" fmla="*/ 3357563 w 7723626"/>
                <a:gd name="connsiteY81" fmla="*/ 3057525 h 3371850"/>
                <a:gd name="connsiteX82" fmla="*/ 3443288 w 7723626"/>
                <a:gd name="connsiteY82" fmla="*/ 3114675 h 3371850"/>
                <a:gd name="connsiteX83" fmla="*/ 3500438 w 7723626"/>
                <a:gd name="connsiteY83" fmla="*/ 3143250 h 3371850"/>
                <a:gd name="connsiteX84" fmla="*/ 3614738 w 7723626"/>
                <a:gd name="connsiteY84" fmla="*/ 3171825 h 3371850"/>
                <a:gd name="connsiteX85" fmla="*/ 3671888 w 7723626"/>
                <a:gd name="connsiteY85" fmla="*/ 3186113 h 3371850"/>
                <a:gd name="connsiteX86" fmla="*/ 3786188 w 7723626"/>
                <a:gd name="connsiteY86" fmla="*/ 3228975 h 3371850"/>
                <a:gd name="connsiteX87" fmla="*/ 3871913 w 7723626"/>
                <a:gd name="connsiteY87" fmla="*/ 3243263 h 3371850"/>
                <a:gd name="connsiteX88" fmla="*/ 4086225 w 7723626"/>
                <a:gd name="connsiteY88" fmla="*/ 3300413 h 3371850"/>
                <a:gd name="connsiteX89" fmla="*/ 4214813 w 7723626"/>
                <a:gd name="connsiteY89" fmla="*/ 3357563 h 3371850"/>
                <a:gd name="connsiteX90" fmla="*/ 4257675 w 7723626"/>
                <a:gd name="connsiteY90" fmla="*/ 3371850 h 3371850"/>
                <a:gd name="connsiteX91" fmla="*/ 4500563 w 7723626"/>
                <a:gd name="connsiteY91" fmla="*/ 3343275 h 3371850"/>
                <a:gd name="connsiteX92" fmla="*/ 4543425 w 7723626"/>
                <a:gd name="connsiteY92" fmla="*/ 3314700 h 3371850"/>
                <a:gd name="connsiteX93" fmla="*/ 4557713 w 7723626"/>
                <a:gd name="connsiteY93" fmla="*/ 3271838 h 3371850"/>
                <a:gd name="connsiteX94" fmla="*/ 4657725 w 7723626"/>
                <a:gd name="connsiteY94" fmla="*/ 3243263 h 3371850"/>
                <a:gd name="connsiteX95" fmla="*/ 4700588 w 7723626"/>
                <a:gd name="connsiteY95" fmla="*/ 3214688 h 3371850"/>
                <a:gd name="connsiteX96" fmla="*/ 4786313 w 7723626"/>
                <a:gd name="connsiteY96" fmla="*/ 3186113 h 3371850"/>
                <a:gd name="connsiteX97" fmla="*/ 4829175 w 7723626"/>
                <a:gd name="connsiteY97" fmla="*/ 3157538 h 3371850"/>
                <a:gd name="connsiteX98" fmla="*/ 4929188 w 7723626"/>
                <a:gd name="connsiteY98" fmla="*/ 3128963 h 3371850"/>
                <a:gd name="connsiteX99" fmla="*/ 4972050 w 7723626"/>
                <a:gd name="connsiteY99" fmla="*/ 3086100 h 3371850"/>
                <a:gd name="connsiteX100" fmla="*/ 5129213 w 7723626"/>
                <a:gd name="connsiteY100" fmla="*/ 3043238 h 3371850"/>
                <a:gd name="connsiteX101" fmla="*/ 5172075 w 7723626"/>
                <a:gd name="connsiteY101" fmla="*/ 3028950 h 3371850"/>
                <a:gd name="connsiteX102" fmla="*/ 5286375 w 7723626"/>
                <a:gd name="connsiteY102" fmla="*/ 3043238 h 3371850"/>
                <a:gd name="connsiteX103" fmla="*/ 5343525 w 7723626"/>
                <a:gd name="connsiteY103" fmla="*/ 3057525 h 3371850"/>
                <a:gd name="connsiteX104" fmla="*/ 5414963 w 7723626"/>
                <a:gd name="connsiteY104" fmla="*/ 3071813 h 3371850"/>
                <a:gd name="connsiteX105" fmla="*/ 5472113 w 7723626"/>
                <a:gd name="connsiteY105" fmla="*/ 3100388 h 3371850"/>
                <a:gd name="connsiteX106" fmla="*/ 5614988 w 7723626"/>
                <a:gd name="connsiteY106" fmla="*/ 3114675 h 3371850"/>
                <a:gd name="connsiteX107" fmla="*/ 5700713 w 7723626"/>
                <a:gd name="connsiteY107" fmla="*/ 3128963 h 3371850"/>
                <a:gd name="connsiteX108" fmla="*/ 5943600 w 7723626"/>
                <a:gd name="connsiteY108" fmla="*/ 3100388 h 3371850"/>
                <a:gd name="connsiteX109" fmla="*/ 5986463 w 7723626"/>
                <a:gd name="connsiteY109" fmla="*/ 3086100 h 3371850"/>
                <a:gd name="connsiteX110" fmla="*/ 6029325 w 7723626"/>
                <a:gd name="connsiteY110" fmla="*/ 3057525 h 3371850"/>
                <a:gd name="connsiteX111" fmla="*/ 6100763 w 7723626"/>
                <a:gd name="connsiteY111" fmla="*/ 2986088 h 3371850"/>
                <a:gd name="connsiteX112" fmla="*/ 6129338 w 7723626"/>
                <a:gd name="connsiteY112" fmla="*/ 2943225 h 3371850"/>
                <a:gd name="connsiteX113" fmla="*/ 6186488 w 7723626"/>
                <a:gd name="connsiteY113" fmla="*/ 2843213 h 3371850"/>
                <a:gd name="connsiteX114" fmla="*/ 6229350 w 7723626"/>
                <a:gd name="connsiteY114" fmla="*/ 2814638 h 3371850"/>
                <a:gd name="connsiteX115" fmla="*/ 6243638 w 7723626"/>
                <a:gd name="connsiteY115" fmla="*/ 2771775 h 3371850"/>
                <a:gd name="connsiteX116" fmla="*/ 6200775 w 7723626"/>
                <a:gd name="connsiteY116" fmla="*/ 2643188 h 3371850"/>
                <a:gd name="connsiteX117" fmla="*/ 6172200 w 7723626"/>
                <a:gd name="connsiteY117" fmla="*/ 2557463 h 3371850"/>
                <a:gd name="connsiteX118" fmla="*/ 6157913 w 7723626"/>
                <a:gd name="connsiteY118" fmla="*/ 2514600 h 3371850"/>
                <a:gd name="connsiteX119" fmla="*/ 6129338 w 7723626"/>
                <a:gd name="connsiteY119" fmla="*/ 2457450 h 3371850"/>
                <a:gd name="connsiteX120" fmla="*/ 6086475 w 7723626"/>
                <a:gd name="connsiteY120" fmla="*/ 2371725 h 3371850"/>
                <a:gd name="connsiteX121" fmla="*/ 6057900 w 7723626"/>
                <a:gd name="connsiteY121" fmla="*/ 2271713 h 3371850"/>
                <a:gd name="connsiteX122" fmla="*/ 6072188 w 7723626"/>
                <a:gd name="connsiteY122" fmla="*/ 2128838 h 3371850"/>
                <a:gd name="connsiteX123" fmla="*/ 6115050 w 7723626"/>
                <a:gd name="connsiteY123" fmla="*/ 2085975 h 3371850"/>
                <a:gd name="connsiteX124" fmla="*/ 6157913 w 7723626"/>
                <a:gd name="connsiteY124" fmla="*/ 2028825 h 3371850"/>
                <a:gd name="connsiteX125" fmla="*/ 6172200 w 7723626"/>
                <a:gd name="connsiteY125" fmla="*/ 1985963 h 3371850"/>
                <a:gd name="connsiteX126" fmla="*/ 6257925 w 7723626"/>
                <a:gd name="connsiteY126" fmla="*/ 1914525 h 3371850"/>
                <a:gd name="connsiteX127" fmla="*/ 6300788 w 7723626"/>
                <a:gd name="connsiteY127" fmla="*/ 1871663 h 3371850"/>
                <a:gd name="connsiteX128" fmla="*/ 6343650 w 7723626"/>
                <a:gd name="connsiteY128" fmla="*/ 1857375 h 3371850"/>
                <a:gd name="connsiteX129" fmla="*/ 6443663 w 7723626"/>
                <a:gd name="connsiteY129" fmla="*/ 1800225 h 3371850"/>
                <a:gd name="connsiteX130" fmla="*/ 6643688 w 7723626"/>
                <a:gd name="connsiteY130" fmla="*/ 1771650 h 3371850"/>
                <a:gd name="connsiteX131" fmla="*/ 6800850 w 7723626"/>
                <a:gd name="connsiteY131" fmla="*/ 1728788 h 3371850"/>
                <a:gd name="connsiteX132" fmla="*/ 6843713 w 7723626"/>
                <a:gd name="connsiteY132" fmla="*/ 1714500 h 3371850"/>
                <a:gd name="connsiteX133" fmla="*/ 6900863 w 7723626"/>
                <a:gd name="connsiteY133" fmla="*/ 1700213 h 3371850"/>
                <a:gd name="connsiteX134" fmla="*/ 6943725 w 7723626"/>
                <a:gd name="connsiteY134" fmla="*/ 1685925 h 3371850"/>
                <a:gd name="connsiteX135" fmla="*/ 7015163 w 7723626"/>
                <a:gd name="connsiteY135" fmla="*/ 1671638 h 3371850"/>
                <a:gd name="connsiteX136" fmla="*/ 7058025 w 7723626"/>
                <a:gd name="connsiteY136" fmla="*/ 1657350 h 3371850"/>
                <a:gd name="connsiteX137" fmla="*/ 7172325 w 7723626"/>
                <a:gd name="connsiteY137" fmla="*/ 1643063 h 3371850"/>
                <a:gd name="connsiteX138" fmla="*/ 7286625 w 7723626"/>
                <a:gd name="connsiteY138" fmla="*/ 1614488 h 3371850"/>
                <a:gd name="connsiteX139" fmla="*/ 7329488 w 7723626"/>
                <a:gd name="connsiteY139" fmla="*/ 1600200 h 3371850"/>
                <a:gd name="connsiteX140" fmla="*/ 7415213 w 7723626"/>
                <a:gd name="connsiteY140" fmla="*/ 1557338 h 3371850"/>
                <a:gd name="connsiteX141" fmla="*/ 7472363 w 7723626"/>
                <a:gd name="connsiteY141" fmla="*/ 1514475 h 3371850"/>
                <a:gd name="connsiteX142" fmla="*/ 7586663 w 7723626"/>
                <a:gd name="connsiteY142" fmla="*/ 1357313 h 3371850"/>
                <a:gd name="connsiteX143" fmla="*/ 7629525 w 7723626"/>
                <a:gd name="connsiteY143" fmla="*/ 1300163 h 3371850"/>
                <a:gd name="connsiteX144" fmla="*/ 7643813 w 7723626"/>
                <a:gd name="connsiteY144" fmla="*/ 1243013 h 3371850"/>
                <a:gd name="connsiteX145" fmla="*/ 7700963 w 7723626"/>
                <a:gd name="connsiteY145" fmla="*/ 1128713 h 3371850"/>
                <a:gd name="connsiteX146" fmla="*/ 7700963 w 7723626"/>
                <a:gd name="connsiteY146" fmla="*/ 814388 h 3371850"/>
                <a:gd name="connsiteX147" fmla="*/ 7672388 w 7723626"/>
                <a:gd name="connsiteY147" fmla="*/ 728663 h 3371850"/>
                <a:gd name="connsiteX148" fmla="*/ 7658100 w 7723626"/>
                <a:gd name="connsiteY148" fmla="*/ 685800 h 3371850"/>
                <a:gd name="connsiteX149" fmla="*/ 7586663 w 7723626"/>
                <a:gd name="connsiteY149" fmla="*/ 585788 h 3371850"/>
                <a:gd name="connsiteX150" fmla="*/ 7458075 w 7723626"/>
                <a:gd name="connsiteY150" fmla="*/ 471488 h 3371850"/>
                <a:gd name="connsiteX151" fmla="*/ 7315200 w 7723626"/>
                <a:gd name="connsiteY151" fmla="*/ 428625 h 3371850"/>
                <a:gd name="connsiteX152" fmla="*/ 7229475 w 7723626"/>
                <a:gd name="connsiteY152" fmla="*/ 400050 h 3371850"/>
                <a:gd name="connsiteX153" fmla="*/ 7086600 w 7723626"/>
                <a:gd name="connsiteY153" fmla="*/ 342900 h 3371850"/>
                <a:gd name="connsiteX154" fmla="*/ 6929438 w 7723626"/>
                <a:gd name="connsiteY154" fmla="*/ 300038 h 3371850"/>
                <a:gd name="connsiteX155" fmla="*/ 6843713 w 7723626"/>
                <a:gd name="connsiteY155" fmla="*/ 271463 h 3371850"/>
                <a:gd name="connsiteX156" fmla="*/ 6786563 w 7723626"/>
                <a:gd name="connsiteY156" fmla="*/ 242888 h 3371850"/>
                <a:gd name="connsiteX157" fmla="*/ 6615113 w 7723626"/>
                <a:gd name="connsiteY157" fmla="*/ 214313 h 3371850"/>
                <a:gd name="connsiteX158" fmla="*/ 6572250 w 7723626"/>
                <a:gd name="connsiteY158" fmla="*/ 200025 h 3371850"/>
                <a:gd name="connsiteX159" fmla="*/ 5986463 w 7723626"/>
                <a:gd name="connsiteY159" fmla="*/ 200025 h 3371850"/>
                <a:gd name="connsiteX160" fmla="*/ 5815013 w 7723626"/>
                <a:gd name="connsiteY160" fmla="*/ 214313 h 3371850"/>
                <a:gd name="connsiteX161" fmla="*/ 5572125 w 7723626"/>
                <a:gd name="connsiteY161" fmla="*/ 228600 h 3371850"/>
                <a:gd name="connsiteX162" fmla="*/ 5414963 w 7723626"/>
                <a:gd name="connsiteY162" fmla="*/ 257175 h 3371850"/>
                <a:gd name="connsiteX163" fmla="*/ 5372100 w 7723626"/>
                <a:gd name="connsiteY163" fmla="*/ 271463 h 3371850"/>
                <a:gd name="connsiteX164" fmla="*/ 5186363 w 7723626"/>
                <a:gd name="connsiteY164" fmla="*/ 300038 h 3371850"/>
                <a:gd name="connsiteX165" fmla="*/ 5086350 w 7723626"/>
                <a:gd name="connsiteY165" fmla="*/ 328613 h 3371850"/>
                <a:gd name="connsiteX166" fmla="*/ 5043488 w 7723626"/>
                <a:gd name="connsiteY166" fmla="*/ 342900 h 3371850"/>
                <a:gd name="connsiteX167" fmla="*/ 4943475 w 7723626"/>
                <a:gd name="connsiteY167" fmla="*/ 357188 h 3371850"/>
                <a:gd name="connsiteX168" fmla="*/ 4471988 w 7723626"/>
                <a:gd name="connsiteY168" fmla="*/ 385763 h 3371850"/>
                <a:gd name="connsiteX169" fmla="*/ 4429125 w 7723626"/>
                <a:gd name="connsiteY169" fmla="*/ 400050 h 3371850"/>
                <a:gd name="connsiteX170" fmla="*/ 4186238 w 7723626"/>
                <a:gd name="connsiteY170" fmla="*/ 385763 h 3371850"/>
                <a:gd name="connsiteX171" fmla="*/ 3971925 w 7723626"/>
                <a:gd name="connsiteY171" fmla="*/ 371475 h 3371850"/>
                <a:gd name="connsiteX172" fmla="*/ 3686175 w 7723626"/>
                <a:gd name="connsiteY172" fmla="*/ 357188 h 3371850"/>
                <a:gd name="connsiteX173" fmla="*/ 3457575 w 7723626"/>
                <a:gd name="connsiteY173" fmla="*/ 328613 h 3371850"/>
                <a:gd name="connsiteX174" fmla="*/ 3357563 w 7723626"/>
                <a:gd name="connsiteY174" fmla="*/ 314325 h 3371850"/>
                <a:gd name="connsiteX175" fmla="*/ 3300413 w 7723626"/>
                <a:gd name="connsiteY175" fmla="*/ 300038 h 3371850"/>
                <a:gd name="connsiteX176" fmla="*/ 3228975 w 7723626"/>
                <a:gd name="connsiteY176" fmla="*/ 300038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7723626" h="3371850">
                  <a:moveTo>
                    <a:pt x="3228975" y="300038"/>
                  </a:moveTo>
                  <a:cubicBezTo>
                    <a:pt x="3198019" y="302419"/>
                    <a:pt x="3152686" y="308895"/>
                    <a:pt x="3114675" y="314325"/>
                  </a:cubicBezTo>
                  <a:cubicBezTo>
                    <a:pt x="3085997" y="318422"/>
                    <a:pt x="3057919" y="328613"/>
                    <a:pt x="3028950" y="328613"/>
                  </a:cubicBezTo>
                  <a:cubicBezTo>
                    <a:pt x="2952601" y="328613"/>
                    <a:pt x="2876550" y="319088"/>
                    <a:pt x="2800350" y="314325"/>
                  </a:cubicBezTo>
                  <a:cubicBezTo>
                    <a:pt x="2786063" y="309563"/>
                    <a:pt x="2772098" y="303691"/>
                    <a:pt x="2757488" y="300038"/>
                  </a:cubicBezTo>
                  <a:cubicBezTo>
                    <a:pt x="2733929" y="294148"/>
                    <a:pt x="2709088" y="293429"/>
                    <a:pt x="2686050" y="285750"/>
                  </a:cubicBezTo>
                  <a:cubicBezTo>
                    <a:pt x="2665844" y="279015"/>
                    <a:pt x="2648476" y="265565"/>
                    <a:pt x="2628900" y="257175"/>
                  </a:cubicBezTo>
                  <a:cubicBezTo>
                    <a:pt x="2615058" y="251243"/>
                    <a:pt x="2600325" y="247650"/>
                    <a:pt x="2586038" y="242888"/>
                  </a:cubicBezTo>
                  <a:cubicBezTo>
                    <a:pt x="2478426" y="171147"/>
                    <a:pt x="2615193" y="255384"/>
                    <a:pt x="2486025" y="200025"/>
                  </a:cubicBezTo>
                  <a:cubicBezTo>
                    <a:pt x="2470242" y="193261"/>
                    <a:pt x="2458522" y="179129"/>
                    <a:pt x="2443163" y="171450"/>
                  </a:cubicBezTo>
                  <a:cubicBezTo>
                    <a:pt x="2408631" y="154184"/>
                    <a:pt x="2379760" y="156604"/>
                    <a:pt x="2343150" y="142875"/>
                  </a:cubicBezTo>
                  <a:cubicBezTo>
                    <a:pt x="2242944" y="105297"/>
                    <a:pt x="2326052" y="127182"/>
                    <a:pt x="2243138" y="85725"/>
                  </a:cubicBezTo>
                  <a:cubicBezTo>
                    <a:pt x="2208462" y="68387"/>
                    <a:pt x="2164696" y="66930"/>
                    <a:pt x="2128838" y="57150"/>
                  </a:cubicBezTo>
                  <a:cubicBezTo>
                    <a:pt x="2099779" y="49225"/>
                    <a:pt x="2071688" y="38100"/>
                    <a:pt x="2043113" y="28575"/>
                  </a:cubicBezTo>
                  <a:cubicBezTo>
                    <a:pt x="2028825" y="23813"/>
                    <a:pt x="2015018" y="17242"/>
                    <a:pt x="2000250" y="14288"/>
                  </a:cubicBezTo>
                  <a:lnTo>
                    <a:pt x="1928813" y="0"/>
                  </a:lnTo>
                  <a:cubicBezTo>
                    <a:pt x="1785938" y="4763"/>
                    <a:pt x="1642922" y="6358"/>
                    <a:pt x="1500188" y="14288"/>
                  </a:cubicBezTo>
                  <a:cubicBezTo>
                    <a:pt x="1362300" y="21948"/>
                    <a:pt x="1459447" y="18107"/>
                    <a:pt x="1371600" y="57150"/>
                  </a:cubicBezTo>
                  <a:cubicBezTo>
                    <a:pt x="1344075" y="69383"/>
                    <a:pt x="1285875" y="85725"/>
                    <a:pt x="1285875" y="85725"/>
                  </a:cubicBezTo>
                  <a:cubicBezTo>
                    <a:pt x="1271588" y="95250"/>
                    <a:pt x="1258704" y="107326"/>
                    <a:pt x="1243013" y="114300"/>
                  </a:cubicBezTo>
                  <a:cubicBezTo>
                    <a:pt x="1215488" y="126533"/>
                    <a:pt x="1185863" y="133350"/>
                    <a:pt x="1157288" y="142875"/>
                  </a:cubicBezTo>
                  <a:cubicBezTo>
                    <a:pt x="1143000" y="147638"/>
                    <a:pt x="1127896" y="150428"/>
                    <a:pt x="1114425" y="157163"/>
                  </a:cubicBezTo>
                  <a:cubicBezTo>
                    <a:pt x="1043805" y="192473"/>
                    <a:pt x="1077481" y="179003"/>
                    <a:pt x="1014413" y="200025"/>
                  </a:cubicBezTo>
                  <a:lnTo>
                    <a:pt x="885825" y="285750"/>
                  </a:lnTo>
                  <a:cubicBezTo>
                    <a:pt x="871538" y="295275"/>
                    <a:pt x="859253" y="308895"/>
                    <a:pt x="842963" y="314325"/>
                  </a:cubicBezTo>
                  <a:cubicBezTo>
                    <a:pt x="828675" y="319088"/>
                    <a:pt x="813265" y="321299"/>
                    <a:pt x="800100" y="328613"/>
                  </a:cubicBezTo>
                  <a:cubicBezTo>
                    <a:pt x="770079" y="345291"/>
                    <a:pt x="714375" y="385763"/>
                    <a:pt x="714375" y="385763"/>
                  </a:cubicBezTo>
                  <a:cubicBezTo>
                    <a:pt x="643429" y="492181"/>
                    <a:pt x="734611" y="361479"/>
                    <a:pt x="642938" y="471488"/>
                  </a:cubicBezTo>
                  <a:cubicBezTo>
                    <a:pt x="631945" y="484679"/>
                    <a:pt x="625356" y="501159"/>
                    <a:pt x="614363" y="514350"/>
                  </a:cubicBezTo>
                  <a:cubicBezTo>
                    <a:pt x="601428" y="529872"/>
                    <a:pt x="583905" y="541264"/>
                    <a:pt x="571500" y="557213"/>
                  </a:cubicBezTo>
                  <a:cubicBezTo>
                    <a:pt x="550415" y="584322"/>
                    <a:pt x="514350" y="642938"/>
                    <a:pt x="514350" y="642938"/>
                  </a:cubicBezTo>
                  <a:cubicBezTo>
                    <a:pt x="489203" y="718381"/>
                    <a:pt x="508417" y="673268"/>
                    <a:pt x="442913" y="771525"/>
                  </a:cubicBezTo>
                  <a:cubicBezTo>
                    <a:pt x="433388" y="785813"/>
                    <a:pt x="419768" y="798098"/>
                    <a:pt x="414338" y="814388"/>
                  </a:cubicBezTo>
                  <a:lnTo>
                    <a:pt x="385763" y="900113"/>
                  </a:lnTo>
                  <a:cubicBezTo>
                    <a:pt x="381000" y="914400"/>
                    <a:pt x="379829" y="930444"/>
                    <a:pt x="371475" y="942975"/>
                  </a:cubicBezTo>
                  <a:lnTo>
                    <a:pt x="314325" y="1028700"/>
                  </a:lnTo>
                  <a:cubicBezTo>
                    <a:pt x="280824" y="1129208"/>
                    <a:pt x="324422" y="1005145"/>
                    <a:pt x="271463" y="1128713"/>
                  </a:cubicBezTo>
                  <a:cubicBezTo>
                    <a:pt x="235971" y="1211526"/>
                    <a:pt x="283514" y="1132067"/>
                    <a:pt x="228600" y="1214438"/>
                  </a:cubicBezTo>
                  <a:cubicBezTo>
                    <a:pt x="224021" y="1232755"/>
                    <a:pt x="210276" y="1293948"/>
                    <a:pt x="200025" y="1314450"/>
                  </a:cubicBezTo>
                  <a:cubicBezTo>
                    <a:pt x="192346" y="1329809"/>
                    <a:pt x="180975" y="1343025"/>
                    <a:pt x="171450" y="1357313"/>
                  </a:cubicBezTo>
                  <a:cubicBezTo>
                    <a:pt x="161925" y="1385888"/>
                    <a:pt x="148782" y="1413502"/>
                    <a:pt x="142875" y="1443038"/>
                  </a:cubicBezTo>
                  <a:cubicBezTo>
                    <a:pt x="125634" y="1529243"/>
                    <a:pt x="136267" y="1491437"/>
                    <a:pt x="114300" y="1557338"/>
                  </a:cubicBezTo>
                  <a:cubicBezTo>
                    <a:pt x="109538" y="1585913"/>
                    <a:pt x="105694" y="1614656"/>
                    <a:pt x="100013" y="1643063"/>
                  </a:cubicBezTo>
                  <a:cubicBezTo>
                    <a:pt x="73293" y="1776664"/>
                    <a:pt x="98668" y="1634156"/>
                    <a:pt x="71438" y="1743075"/>
                  </a:cubicBezTo>
                  <a:cubicBezTo>
                    <a:pt x="65548" y="1766634"/>
                    <a:pt x="62418" y="1790807"/>
                    <a:pt x="57150" y="1814513"/>
                  </a:cubicBezTo>
                  <a:cubicBezTo>
                    <a:pt x="52890" y="1833682"/>
                    <a:pt x="46714" y="1852408"/>
                    <a:pt x="42863" y="1871663"/>
                  </a:cubicBezTo>
                  <a:cubicBezTo>
                    <a:pt x="37182" y="1900070"/>
                    <a:pt x="35601" y="1929284"/>
                    <a:pt x="28575" y="1957388"/>
                  </a:cubicBezTo>
                  <a:cubicBezTo>
                    <a:pt x="21270" y="1986609"/>
                    <a:pt x="0" y="2043113"/>
                    <a:pt x="0" y="2043113"/>
                  </a:cubicBezTo>
                  <a:cubicBezTo>
                    <a:pt x="9760" y="2238303"/>
                    <a:pt x="-7707" y="2259025"/>
                    <a:pt x="28575" y="2386013"/>
                  </a:cubicBezTo>
                  <a:cubicBezTo>
                    <a:pt x="32712" y="2400494"/>
                    <a:pt x="36128" y="2415405"/>
                    <a:pt x="42863" y="2428875"/>
                  </a:cubicBezTo>
                  <a:cubicBezTo>
                    <a:pt x="50542" y="2444234"/>
                    <a:pt x="61913" y="2457450"/>
                    <a:pt x="71438" y="2471738"/>
                  </a:cubicBezTo>
                  <a:cubicBezTo>
                    <a:pt x="105443" y="2573753"/>
                    <a:pt x="83305" y="2532401"/>
                    <a:pt x="128588" y="2600325"/>
                  </a:cubicBezTo>
                  <a:lnTo>
                    <a:pt x="157163" y="2686050"/>
                  </a:lnTo>
                  <a:cubicBezTo>
                    <a:pt x="161925" y="2700338"/>
                    <a:pt x="160801" y="2718264"/>
                    <a:pt x="171450" y="2728913"/>
                  </a:cubicBezTo>
                  <a:lnTo>
                    <a:pt x="214313" y="2771775"/>
                  </a:lnTo>
                  <a:cubicBezTo>
                    <a:pt x="226342" y="2807863"/>
                    <a:pt x="257428" y="2926181"/>
                    <a:pt x="300038" y="2943225"/>
                  </a:cubicBezTo>
                  <a:cubicBezTo>
                    <a:pt x="323850" y="2952750"/>
                    <a:pt x="348127" y="2961187"/>
                    <a:pt x="371475" y="2971800"/>
                  </a:cubicBezTo>
                  <a:cubicBezTo>
                    <a:pt x="400559" y="2985020"/>
                    <a:pt x="427537" y="3002798"/>
                    <a:pt x="457200" y="3014663"/>
                  </a:cubicBezTo>
                  <a:cubicBezTo>
                    <a:pt x="475432" y="3021956"/>
                    <a:pt x="495300" y="3024188"/>
                    <a:pt x="514350" y="3028950"/>
                  </a:cubicBezTo>
                  <a:cubicBezTo>
                    <a:pt x="533400" y="3038475"/>
                    <a:pt x="550837" y="3052359"/>
                    <a:pt x="571500" y="3057525"/>
                  </a:cubicBezTo>
                  <a:cubicBezTo>
                    <a:pt x="608750" y="3066838"/>
                    <a:pt x="647789" y="3066383"/>
                    <a:pt x="685800" y="3071813"/>
                  </a:cubicBezTo>
                  <a:cubicBezTo>
                    <a:pt x="714478" y="3075910"/>
                    <a:pt x="742950" y="3081338"/>
                    <a:pt x="771525" y="3086100"/>
                  </a:cubicBezTo>
                  <a:cubicBezTo>
                    <a:pt x="847725" y="3081338"/>
                    <a:pt x="923776" y="3071813"/>
                    <a:pt x="1000125" y="3071813"/>
                  </a:cubicBezTo>
                  <a:cubicBezTo>
                    <a:pt x="1085982" y="3071813"/>
                    <a:pt x="1171795" y="3078327"/>
                    <a:pt x="1257300" y="3086100"/>
                  </a:cubicBezTo>
                  <a:cubicBezTo>
                    <a:pt x="1276856" y="3087878"/>
                    <a:pt x="1294867" y="3098937"/>
                    <a:pt x="1314450" y="3100388"/>
                  </a:cubicBezTo>
                  <a:cubicBezTo>
                    <a:pt x="1423792" y="3108487"/>
                    <a:pt x="1533573" y="3108912"/>
                    <a:pt x="1643063" y="3114675"/>
                  </a:cubicBezTo>
                  <a:cubicBezTo>
                    <a:pt x="1714560" y="3118438"/>
                    <a:pt x="1785938" y="3124200"/>
                    <a:pt x="1857375" y="3128963"/>
                  </a:cubicBezTo>
                  <a:cubicBezTo>
                    <a:pt x="1876425" y="3133725"/>
                    <a:pt x="1895356" y="3138990"/>
                    <a:pt x="1914525" y="3143250"/>
                  </a:cubicBezTo>
                  <a:cubicBezTo>
                    <a:pt x="1999464" y="3162125"/>
                    <a:pt x="2085642" y="3173819"/>
                    <a:pt x="2171700" y="3186113"/>
                  </a:cubicBezTo>
                  <a:cubicBezTo>
                    <a:pt x="2328559" y="3238397"/>
                    <a:pt x="2228824" y="3210748"/>
                    <a:pt x="2586038" y="3186113"/>
                  </a:cubicBezTo>
                  <a:cubicBezTo>
                    <a:pt x="2601063" y="3185077"/>
                    <a:pt x="2615430" y="3178560"/>
                    <a:pt x="2628900" y="3171825"/>
                  </a:cubicBezTo>
                  <a:cubicBezTo>
                    <a:pt x="2644259" y="3164146"/>
                    <a:pt x="2657475" y="3152775"/>
                    <a:pt x="2671763" y="3143250"/>
                  </a:cubicBezTo>
                  <a:cubicBezTo>
                    <a:pt x="2681288" y="3128963"/>
                    <a:pt x="2686930" y="3111115"/>
                    <a:pt x="2700338" y="3100388"/>
                  </a:cubicBezTo>
                  <a:cubicBezTo>
                    <a:pt x="2712098" y="3090980"/>
                    <a:pt x="2730669" y="3094454"/>
                    <a:pt x="2743200" y="3086100"/>
                  </a:cubicBezTo>
                  <a:cubicBezTo>
                    <a:pt x="2760012" y="3074892"/>
                    <a:pt x="2771775" y="3057525"/>
                    <a:pt x="2786063" y="3043238"/>
                  </a:cubicBezTo>
                  <a:cubicBezTo>
                    <a:pt x="2805113" y="3048000"/>
                    <a:pt x="2826875" y="3046633"/>
                    <a:pt x="2843213" y="3057525"/>
                  </a:cubicBezTo>
                  <a:cubicBezTo>
                    <a:pt x="2857501" y="3067050"/>
                    <a:pt x="2855129" y="3096223"/>
                    <a:pt x="2871788" y="3100388"/>
                  </a:cubicBezTo>
                  <a:cubicBezTo>
                    <a:pt x="2899892" y="3107414"/>
                    <a:pt x="2929011" y="3091282"/>
                    <a:pt x="2957513" y="3086100"/>
                  </a:cubicBezTo>
                  <a:cubicBezTo>
                    <a:pt x="2981405" y="3081756"/>
                    <a:pt x="3005244" y="3077081"/>
                    <a:pt x="3028950" y="3071813"/>
                  </a:cubicBezTo>
                  <a:cubicBezTo>
                    <a:pt x="3048119" y="3067553"/>
                    <a:pt x="3066845" y="3061376"/>
                    <a:pt x="3086100" y="3057525"/>
                  </a:cubicBezTo>
                  <a:cubicBezTo>
                    <a:pt x="3114507" y="3051844"/>
                    <a:pt x="3143250" y="3048000"/>
                    <a:pt x="3171825" y="3043238"/>
                  </a:cubicBezTo>
                  <a:cubicBezTo>
                    <a:pt x="3233738" y="3048000"/>
                    <a:pt x="3297512" y="3041722"/>
                    <a:pt x="3357563" y="3057525"/>
                  </a:cubicBezTo>
                  <a:cubicBezTo>
                    <a:pt x="3390775" y="3066265"/>
                    <a:pt x="3412571" y="3099316"/>
                    <a:pt x="3443288" y="3114675"/>
                  </a:cubicBezTo>
                  <a:cubicBezTo>
                    <a:pt x="3462338" y="3124200"/>
                    <a:pt x="3480232" y="3136515"/>
                    <a:pt x="3500438" y="3143250"/>
                  </a:cubicBezTo>
                  <a:cubicBezTo>
                    <a:pt x="3537695" y="3155669"/>
                    <a:pt x="3576638" y="3162300"/>
                    <a:pt x="3614738" y="3171825"/>
                  </a:cubicBezTo>
                  <a:cubicBezTo>
                    <a:pt x="3633788" y="3176588"/>
                    <a:pt x="3653656" y="3178820"/>
                    <a:pt x="3671888" y="3186113"/>
                  </a:cubicBezTo>
                  <a:cubicBezTo>
                    <a:pt x="3685803" y="3191679"/>
                    <a:pt x="3760984" y="3223374"/>
                    <a:pt x="3786188" y="3228975"/>
                  </a:cubicBezTo>
                  <a:cubicBezTo>
                    <a:pt x="3814467" y="3235259"/>
                    <a:pt x="3843922" y="3235799"/>
                    <a:pt x="3871913" y="3243263"/>
                  </a:cubicBezTo>
                  <a:cubicBezTo>
                    <a:pt x="4132029" y="3312628"/>
                    <a:pt x="3889221" y="3267578"/>
                    <a:pt x="4086225" y="3300413"/>
                  </a:cubicBezTo>
                  <a:cubicBezTo>
                    <a:pt x="4154150" y="3345696"/>
                    <a:pt x="4112798" y="3323558"/>
                    <a:pt x="4214813" y="3357563"/>
                  </a:cubicBezTo>
                  <a:lnTo>
                    <a:pt x="4257675" y="3371850"/>
                  </a:lnTo>
                  <a:cubicBezTo>
                    <a:pt x="4289288" y="3369592"/>
                    <a:pt x="4435614" y="3375750"/>
                    <a:pt x="4500563" y="3343275"/>
                  </a:cubicBezTo>
                  <a:cubicBezTo>
                    <a:pt x="4515921" y="3335596"/>
                    <a:pt x="4529138" y="3324225"/>
                    <a:pt x="4543425" y="3314700"/>
                  </a:cubicBezTo>
                  <a:cubicBezTo>
                    <a:pt x="4548188" y="3300413"/>
                    <a:pt x="4547064" y="3282487"/>
                    <a:pt x="4557713" y="3271838"/>
                  </a:cubicBezTo>
                  <a:cubicBezTo>
                    <a:pt x="4564547" y="3265004"/>
                    <a:pt x="4657228" y="3243387"/>
                    <a:pt x="4657725" y="3243263"/>
                  </a:cubicBezTo>
                  <a:cubicBezTo>
                    <a:pt x="4672013" y="3233738"/>
                    <a:pt x="4684896" y="3221662"/>
                    <a:pt x="4700588" y="3214688"/>
                  </a:cubicBezTo>
                  <a:cubicBezTo>
                    <a:pt x="4728113" y="3202455"/>
                    <a:pt x="4786313" y="3186113"/>
                    <a:pt x="4786313" y="3186113"/>
                  </a:cubicBezTo>
                  <a:cubicBezTo>
                    <a:pt x="4800600" y="3176588"/>
                    <a:pt x="4813817" y="3165217"/>
                    <a:pt x="4829175" y="3157538"/>
                  </a:cubicBezTo>
                  <a:cubicBezTo>
                    <a:pt x="4849675" y="3147288"/>
                    <a:pt x="4910873" y="3133542"/>
                    <a:pt x="4929188" y="3128963"/>
                  </a:cubicBezTo>
                  <a:cubicBezTo>
                    <a:pt x="4943475" y="3114675"/>
                    <a:pt x="4954387" y="3095913"/>
                    <a:pt x="4972050" y="3086100"/>
                  </a:cubicBezTo>
                  <a:cubicBezTo>
                    <a:pt x="5022209" y="3058233"/>
                    <a:pt x="5075487" y="3056669"/>
                    <a:pt x="5129213" y="3043238"/>
                  </a:cubicBezTo>
                  <a:cubicBezTo>
                    <a:pt x="5143824" y="3039585"/>
                    <a:pt x="5157788" y="3033713"/>
                    <a:pt x="5172075" y="3028950"/>
                  </a:cubicBezTo>
                  <a:cubicBezTo>
                    <a:pt x="5210175" y="3033713"/>
                    <a:pt x="5248501" y="3036926"/>
                    <a:pt x="5286375" y="3043238"/>
                  </a:cubicBezTo>
                  <a:cubicBezTo>
                    <a:pt x="5305744" y="3046466"/>
                    <a:pt x="5324356" y="3053265"/>
                    <a:pt x="5343525" y="3057525"/>
                  </a:cubicBezTo>
                  <a:cubicBezTo>
                    <a:pt x="5367231" y="3062793"/>
                    <a:pt x="5391150" y="3067050"/>
                    <a:pt x="5414963" y="3071813"/>
                  </a:cubicBezTo>
                  <a:cubicBezTo>
                    <a:pt x="5434013" y="3081338"/>
                    <a:pt x="5451287" y="3095925"/>
                    <a:pt x="5472113" y="3100388"/>
                  </a:cubicBezTo>
                  <a:cubicBezTo>
                    <a:pt x="5518913" y="3110416"/>
                    <a:pt x="5567495" y="3108738"/>
                    <a:pt x="5614988" y="3114675"/>
                  </a:cubicBezTo>
                  <a:cubicBezTo>
                    <a:pt x="5643733" y="3118268"/>
                    <a:pt x="5672138" y="3124200"/>
                    <a:pt x="5700713" y="3128963"/>
                  </a:cubicBezTo>
                  <a:cubicBezTo>
                    <a:pt x="5842515" y="3118055"/>
                    <a:pt x="5846293" y="3128190"/>
                    <a:pt x="5943600" y="3100388"/>
                  </a:cubicBezTo>
                  <a:cubicBezTo>
                    <a:pt x="5958081" y="3096251"/>
                    <a:pt x="5972992" y="3092835"/>
                    <a:pt x="5986463" y="3086100"/>
                  </a:cubicBezTo>
                  <a:cubicBezTo>
                    <a:pt x="6001821" y="3078421"/>
                    <a:pt x="6015038" y="3067050"/>
                    <a:pt x="6029325" y="3057525"/>
                  </a:cubicBezTo>
                  <a:cubicBezTo>
                    <a:pt x="6105527" y="2943223"/>
                    <a:pt x="6005510" y="3081341"/>
                    <a:pt x="6100763" y="2986088"/>
                  </a:cubicBezTo>
                  <a:cubicBezTo>
                    <a:pt x="6112905" y="2973946"/>
                    <a:pt x="6120819" y="2958134"/>
                    <a:pt x="6129338" y="2943225"/>
                  </a:cubicBezTo>
                  <a:cubicBezTo>
                    <a:pt x="6144280" y="2917077"/>
                    <a:pt x="6163281" y="2866420"/>
                    <a:pt x="6186488" y="2843213"/>
                  </a:cubicBezTo>
                  <a:cubicBezTo>
                    <a:pt x="6198630" y="2831071"/>
                    <a:pt x="6215063" y="2824163"/>
                    <a:pt x="6229350" y="2814638"/>
                  </a:cubicBezTo>
                  <a:cubicBezTo>
                    <a:pt x="6234113" y="2800350"/>
                    <a:pt x="6243638" y="2786836"/>
                    <a:pt x="6243638" y="2771775"/>
                  </a:cubicBezTo>
                  <a:cubicBezTo>
                    <a:pt x="6243638" y="2694779"/>
                    <a:pt x="6235277" y="2694940"/>
                    <a:pt x="6200775" y="2643188"/>
                  </a:cubicBezTo>
                  <a:lnTo>
                    <a:pt x="6172200" y="2557463"/>
                  </a:lnTo>
                  <a:cubicBezTo>
                    <a:pt x="6167438" y="2543175"/>
                    <a:pt x="6164648" y="2528070"/>
                    <a:pt x="6157913" y="2514600"/>
                  </a:cubicBezTo>
                  <a:cubicBezTo>
                    <a:pt x="6148388" y="2495550"/>
                    <a:pt x="6137728" y="2477026"/>
                    <a:pt x="6129338" y="2457450"/>
                  </a:cubicBezTo>
                  <a:cubicBezTo>
                    <a:pt x="6093846" y="2374637"/>
                    <a:pt x="6141389" y="2454096"/>
                    <a:pt x="6086475" y="2371725"/>
                  </a:cubicBezTo>
                  <a:cubicBezTo>
                    <a:pt x="6079738" y="2351514"/>
                    <a:pt x="6057900" y="2289650"/>
                    <a:pt x="6057900" y="2271713"/>
                  </a:cubicBezTo>
                  <a:cubicBezTo>
                    <a:pt x="6057900" y="2223850"/>
                    <a:pt x="6058112" y="2174584"/>
                    <a:pt x="6072188" y="2128838"/>
                  </a:cubicBezTo>
                  <a:cubicBezTo>
                    <a:pt x="6078130" y="2109526"/>
                    <a:pt x="6101900" y="2101316"/>
                    <a:pt x="6115050" y="2085975"/>
                  </a:cubicBezTo>
                  <a:cubicBezTo>
                    <a:pt x="6130547" y="2067895"/>
                    <a:pt x="6143625" y="2047875"/>
                    <a:pt x="6157913" y="2028825"/>
                  </a:cubicBezTo>
                  <a:cubicBezTo>
                    <a:pt x="6162675" y="2014538"/>
                    <a:pt x="6163846" y="1998494"/>
                    <a:pt x="6172200" y="1985963"/>
                  </a:cubicBezTo>
                  <a:cubicBezTo>
                    <a:pt x="6203505" y="1939006"/>
                    <a:pt x="6218392" y="1947469"/>
                    <a:pt x="6257925" y="1914525"/>
                  </a:cubicBezTo>
                  <a:cubicBezTo>
                    <a:pt x="6273447" y="1901590"/>
                    <a:pt x="6283976" y="1882871"/>
                    <a:pt x="6300788" y="1871663"/>
                  </a:cubicBezTo>
                  <a:cubicBezTo>
                    <a:pt x="6313319" y="1863309"/>
                    <a:pt x="6330180" y="1864110"/>
                    <a:pt x="6343650" y="1857375"/>
                  </a:cubicBezTo>
                  <a:cubicBezTo>
                    <a:pt x="6382124" y="1838138"/>
                    <a:pt x="6398579" y="1810244"/>
                    <a:pt x="6443663" y="1800225"/>
                  </a:cubicBezTo>
                  <a:cubicBezTo>
                    <a:pt x="6509411" y="1785614"/>
                    <a:pt x="6643688" y="1771650"/>
                    <a:pt x="6643688" y="1771650"/>
                  </a:cubicBezTo>
                  <a:cubicBezTo>
                    <a:pt x="6827605" y="1710344"/>
                    <a:pt x="6639287" y="1769179"/>
                    <a:pt x="6800850" y="1728788"/>
                  </a:cubicBezTo>
                  <a:cubicBezTo>
                    <a:pt x="6815461" y="1725135"/>
                    <a:pt x="6829232" y="1718637"/>
                    <a:pt x="6843713" y="1714500"/>
                  </a:cubicBezTo>
                  <a:cubicBezTo>
                    <a:pt x="6862594" y="1709106"/>
                    <a:pt x="6881982" y="1705608"/>
                    <a:pt x="6900863" y="1700213"/>
                  </a:cubicBezTo>
                  <a:cubicBezTo>
                    <a:pt x="6915344" y="1696076"/>
                    <a:pt x="6929114" y="1689578"/>
                    <a:pt x="6943725" y="1685925"/>
                  </a:cubicBezTo>
                  <a:cubicBezTo>
                    <a:pt x="6967284" y="1680035"/>
                    <a:pt x="6991604" y="1677528"/>
                    <a:pt x="7015163" y="1671638"/>
                  </a:cubicBezTo>
                  <a:cubicBezTo>
                    <a:pt x="7029774" y="1667985"/>
                    <a:pt x="7043208" y="1660044"/>
                    <a:pt x="7058025" y="1657350"/>
                  </a:cubicBezTo>
                  <a:cubicBezTo>
                    <a:pt x="7095802" y="1650481"/>
                    <a:pt x="7134225" y="1647825"/>
                    <a:pt x="7172325" y="1643063"/>
                  </a:cubicBezTo>
                  <a:cubicBezTo>
                    <a:pt x="7210425" y="1633538"/>
                    <a:pt x="7249368" y="1626907"/>
                    <a:pt x="7286625" y="1614488"/>
                  </a:cubicBezTo>
                  <a:cubicBezTo>
                    <a:pt x="7300913" y="1609725"/>
                    <a:pt x="7316017" y="1606935"/>
                    <a:pt x="7329488" y="1600200"/>
                  </a:cubicBezTo>
                  <a:cubicBezTo>
                    <a:pt x="7440268" y="1544810"/>
                    <a:pt x="7307482" y="1593247"/>
                    <a:pt x="7415213" y="1557338"/>
                  </a:cubicBezTo>
                  <a:cubicBezTo>
                    <a:pt x="7434263" y="1543050"/>
                    <a:pt x="7455525" y="1531313"/>
                    <a:pt x="7472363" y="1514475"/>
                  </a:cubicBezTo>
                  <a:cubicBezTo>
                    <a:pt x="7524897" y="1461941"/>
                    <a:pt x="7541957" y="1416922"/>
                    <a:pt x="7586663" y="1357313"/>
                  </a:cubicBezTo>
                  <a:lnTo>
                    <a:pt x="7629525" y="1300163"/>
                  </a:lnTo>
                  <a:cubicBezTo>
                    <a:pt x="7634288" y="1281113"/>
                    <a:pt x="7636261" y="1261139"/>
                    <a:pt x="7643813" y="1243013"/>
                  </a:cubicBezTo>
                  <a:cubicBezTo>
                    <a:pt x="7660197" y="1203693"/>
                    <a:pt x="7700963" y="1128713"/>
                    <a:pt x="7700963" y="1128713"/>
                  </a:cubicBezTo>
                  <a:cubicBezTo>
                    <a:pt x="7733142" y="999992"/>
                    <a:pt x="7729153" y="1039912"/>
                    <a:pt x="7700963" y="814388"/>
                  </a:cubicBezTo>
                  <a:cubicBezTo>
                    <a:pt x="7697227" y="784500"/>
                    <a:pt x="7681913" y="757238"/>
                    <a:pt x="7672388" y="728663"/>
                  </a:cubicBezTo>
                  <a:cubicBezTo>
                    <a:pt x="7667625" y="714375"/>
                    <a:pt x="7666454" y="698331"/>
                    <a:pt x="7658100" y="685800"/>
                  </a:cubicBezTo>
                  <a:cubicBezTo>
                    <a:pt x="7638226" y="655989"/>
                    <a:pt x="7609445" y="611101"/>
                    <a:pt x="7586663" y="585788"/>
                  </a:cubicBezTo>
                  <a:cubicBezTo>
                    <a:pt x="7565106" y="561836"/>
                    <a:pt x="7502136" y="491071"/>
                    <a:pt x="7458075" y="471488"/>
                  </a:cubicBezTo>
                  <a:cubicBezTo>
                    <a:pt x="7388137" y="440405"/>
                    <a:pt x="7379135" y="447806"/>
                    <a:pt x="7315200" y="428625"/>
                  </a:cubicBezTo>
                  <a:cubicBezTo>
                    <a:pt x="7286350" y="419970"/>
                    <a:pt x="7257441" y="411237"/>
                    <a:pt x="7229475" y="400050"/>
                  </a:cubicBezTo>
                  <a:cubicBezTo>
                    <a:pt x="7181850" y="381000"/>
                    <a:pt x="7136362" y="355340"/>
                    <a:pt x="7086600" y="342900"/>
                  </a:cubicBezTo>
                  <a:cubicBezTo>
                    <a:pt x="7021460" y="326616"/>
                    <a:pt x="7003047" y="322687"/>
                    <a:pt x="6929438" y="300038"/>
                  </a:cubicBezTo>
                  <a:cubicBezTo>
                    <a:pt x="6900649" y="291180"/>
                    <a:pt x="6870654" y="284933"/>
                    <a:pt x="6843713" y="271463"/>
                  </a:cubicBezTo>
                  <a:cubicBezTo>
                    <a:pt x="6824663" y="261938"/>
                    <a:pt x="6807226" y="248054"/>
                    <a:pt x="6786563" y="242888"/>
                  </a:cubicBezTo>
                  <a:cubicBezTo>
                    <a:pt x="6730355" y="228836"/>
                    <a:pt x="6615113" y="214313"/>
                    <a:pt x="6615113" y="214313"/>
                  </a:cubicBezTo>
                  <a:cubicBezTo>
                    <a:pt x="6600825" y="209550"/>
                    <a:pt x="6587068" y="202719"/>
                    <a:pt x="6572250" y="200025"/>
                  </a:cubicBezTo>
                  <a:cubicBezTo>
                    <a:pt x="6374342" y="164042"/>
                    <a:pt x="6199797" y="193561"/>
                    <a:pt x="5986463" y="200025"/>
                  </a:cubicBezTo>
                  <a:lnTo>
                    <a:pt x="5815013" y="214313"/>
                  </a:lnTo>
                  <a:cubicBezTo>
                    <a:pt x="5734103" y="219893"/>
                    <a:pt x="5652923" y="221574"/>
                    <a:pt x="5572125" y="228600"/>
                  </a:cubicBezTo>
                  <a:cubicBezTo>
                    <a:pt x="5552601" y="230298"/>
                    <a:pt x="5439233" y="251108"/>
                    <a:pt x="5414963" y="257175"/>
                  </a:cubicBezTo>
                  <a:cubicBezTo>
                    <a:pt x="5400352" y="260828"/>
                    <a:pt x="5386711" y="267810"/>
                    <a:pt x="5372100" y="271463"/>
                  </a:cubicBezTo>
                  <a:cubicBezTo>
                    <a:pt x="5306654" y="287825"/>
                    <a:pt x="5255755" y="291364"/>
                    <a:pt x="5186363" y="300038"/>
                  </a:cubicBezTo>
                  <a:lnTo>
                    <a:pt x="5086350" y="328613"/>
                  </a:lnTo>
                  <a:cubicBezTo>
                    <a:pt x="5071925" y="332940"/>
                    <a:pt x="5058256" y="339946"/>
                    <a:pt x="5043488" y="342900"/>
                  </a:cubicBezTo>
                  <a:cubicBezTo>
                    <a:pt x="5010466" y="349504"/>
                    <a:pt x="4976813" y="352425"/>
                    <a:pt x="4943475" y="357188"/>
                  </a:cubicBezTo>
                  <a:cubicBezTo>
                    <a:pt x="4760320" y="418238"/>
                    <a:pt x="4960032" y="356185"/>
                    <a:pt x="4471988" y="385763"/>
                  </a:cubicBezTo>
                  <a:cubicBezTo>
                    <a:pt x="4456955" y="386674"/>
                    <a:pt x="4443413" y="395288"/>
                    <a:pt x="4429125" y="400050"/>
                  </a:cubicBezTo>
                  <a:lnTo>
                    <a:pt x="4186238" y="385763"/>
                  </a:lnTo>
                  <a:lnTo>
                    <a:pt x="3971925" y="371475"/>
                  </a:lnTo>
                  <a:lnTo>
                    <a:pt x="3686175" y="357188"/>
                  </a:lnTo>
                  <a:cubicBezTo>
                    <a:pt x="3579589" y="321658"/>
                    <a:pt x="3678185" y="350674"/>
                    <a:pt x="3457575" y="328613"/>
                  </a:cubicBezTo>
                  <a:cubicBezTo>
                    <a:pt x="3424066" y="325262"/>
                    <a:pt x="3390696" y="320349"/>
                    <a:pt x="3357563" y="314325"/>
                  </a:cubicBezTo>
                  <a:cubicBezTo>
                    <a:pt x="3338243" y="310812"/>
                    <a:pt x="3319898" y="302473"/>
                    <a:pt x="3300413" y="300038"/>
                  </a:cubicBezTo>
                  <a:cubicBezTo>
                    <a:pt x="3281510" y="297675"/>
                    <a:pt x="3259931" y="297657"/>
                    <a:pt x="3228975" y="300038"/>
                  </a:cubicBezTo>
                  <a:close/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5505548" y="1582947"/>
              <a:ext cx="7375" cy="50056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Down Arrow 64"/>
            <p:cNvSpPr/>
            <p:nvPr/>
          </p:nvSpPr>
          <p:spPr>
            <a:xfrm>
              <a:off x="4916109" y="5056697"/>
              <a:ext cx="385762" cy="52982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wn Arrow 65"/>
            <p:cNvSpPr/>
            <p:nvPr/>
          </p:nvSpPr>
          <p:spPr>
            <a:xfrm flipV="1">
              <a:off x="5474525" y="5038180"/>
              <a:ext cx="329582" cy="483686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044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14586" y="1212312"/>
            <a:ext cx="7723626" cy="5185541"/>
            <a:chOff x="1971675" y="1050525"/>
            <a:chExt cx="7723626" cy="5185541"/>
          </a:xfrm>
        </p:grpSpPr>
        <p:sp>
          <p:nvSpPr>
            <p:cNvPr id="3" name="TextBox 2"/>
            <p:cNvSpPr txBox="1"/>
            <p:nvPr/>
          </p:nvSpPr>
          <p:spPr>
            <a:xfrm>
              <a:off x="4865405" y="1056301"/>
              <a:ext cx="12802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TRUST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44355" y="2315236"/>
              <a:ext cx="12350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LEGAL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31093" y="2363058"/>
              <a:ext cx="27881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INFORMATION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26386" y="3947215"/>
              <a:ext cx="19371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CULTURAL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31093" y="3947215"/>
              <a:ext cx="1369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ETHICS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4830" y="5651291"/>
              <a:ext cx="33814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DECISION MAKING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546731" y="2619880"/>
              <a:ext cx="154453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865405" y="1050525"/>
              <a:ext cx="1233488" cy="590551"/>
              <a:chOff x="7900988" y="673894"/>
              <a:chExt cx="1233488" cy="590551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7900988" y="714375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900988" y="1223962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9119229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7900988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944355" y="2315236"/>
              <a:ext cx="1233488" cy="590551"/>
              <a:chOff x="7900988" y="673894"/>
              <a:chExt cx="1233488" cy="590551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7900988" y="714375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900988" y="1223962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9119229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7900988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6314316" y="2363058"/>
              <a:ext cx="2656610" cy="590551"/>
              <a:chOff x="7900988" y="673894"/>
              <a:chExt cx="1233488" cy="590551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7900988" y="673894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900988" y="1223962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9119229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7900988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6284086" y="3941439"/>
              <a:ext cx="1441075" cy="590551"/>
              <a:chOff x="7900988" y="673894"/>
              <a:chExt cx="1233488" cy="59055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7900988" y="714375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900988" y="1223962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9119229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7900988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2297191" y="3941438"/>
              <a:ext cx="1966327" cy="590551"/>
              <a:chOff x="7900988" y="673894"/>
              <a:chExt cx="1233488" cy="590551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7900988" y="714375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900988" y="1223962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9119229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7900988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814829" y="5645515"/>
              <a:ext cx="3381439" cy="590551"/>
              <a:chOff x="7900988" y="673894"/>
              <a:chExt cx="1233488" cy="59055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900988" y="714375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900988" y="1223962"/>
                <a:ext cx="1218241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9119229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7900988" y="673894"/>
                <a:ext cx="15247" cy="59055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/>
            <p:nvPr/>
          </p:nvCxnSpPr>
          <p:spPr>
            <a:xfrm>
              <a:off x="4539108" y="4301042"/>
              <a:ext cx="154453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671888" y="3002579"/>
              <a:ext cx="14287" cy="92439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008592" y="3042398"/>
              <a:ext cx="14287" cy="92439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351841" y="2947834"/>
              <a:ext cx="1830949" cy="97914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360230" y="2991325"/>
              <a:ext cx="1986924" cy="100572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1971675" y="1743075"/>
              <a:ext cx="7723626" cy="3371850"/>
            </a:xfrm>
            <a:custGeom>
              <a:avLst/>
              <a:gdLst>
                <a:gd name="connsiteX0" fmla="*/ 3228975 w 7723626"/>
                <a:gd name="connsiteY0" fmla="*/ 300038 h 3371850"/>
                <a:gd name="connsiteX1" fmla="*/ 3114675 w 7723626"/>
                <a:gd name="connsiteY1" fmla="*/ 314325 h 3371850"/>
                <a:gd name="connsiteX2" fmla="*/ 3028950 w 7723626"/>
                <a:gd name="connsiteY2" fmla="*/ 328613 h 3371850"/>
                <a:gd name="connsiteX3" fmla="*/ 2800350 w 7723626"/>
                <a:gd name="connsiteY3" fmla="*/ 314325 h 3371850"/>
                <a:gd name="connsiteX4" fmla="*/ 2757488 w 7723626"/>
                <a:gd name="connsiteY4" fmla="*/ 300038 h 3371850"/>
                <a:gd name="connsiteX5" fmla="*/ 2686050 w 7723626"/>
                <a:gd name="connsiteY5" fmla="*/ 285750 h 3371850"/>
                <a:gd name="connsiteX6" fmla="*/ 2628900 w 7723626"/>
                <a:gd name="connsiteY6" fmla="*/ 257175 h 3371850"/>
                <a:gd name="connsiteX7" fmla="*/ 2586038 w 7723626"/>
                <a:gd name="connsiteY7" fmla="*/ 242888 h 3371850"/>
                <a:gd name="connsiteX8" fmla="*/ 2486025 w 7723626"/>
                <a:gd name="connsiteY8" fmla="*/ 200025 h 3371850"/>
                <a:gd name="connsiteX9" fmla="*/ 2443163 w 7723626"/>
                <a:gd name="connsiteY9" fmla="*/ 171450 h 3371850"/>
                <a:gd name="connsiteX10" fmla="*/ 2343150 w 7723626"/>
                <a:gd name="connsiteY10" fmla="*/ 142875 h 3371850"/>
                <a:gd name="connsiteX11" fmla="*/ 2243138 w 7723626"/>
                <a:gd name="connsiteY11" fmla="*/ 85725 h 3371850"/>
                <a:gd name="connsiteX12" fmla="*/ 2128838 w 7723626"/>
                <a:gd name="connsiteY12" fmla="*/ 57150 h 3371850"/>
                <a:gd name="connsiteX13" fmla="*/ 2043113 w 7723626"/>
                <a:gd name="connsiteY13" fmla="*/ 28575 h 3371850"/>
                <a:gd name="connsiteX14" fmla="*/ 2000250 w 7723626"/>
                <a:gd name="connsiteY14" fmla="*/ 14288 h 3371850"/>
                <a:gd name="connsiteX15" fmla="*/ 1928813 w 7723626"/>
                <a:gd name="connsiteY15" fmla="*/ 0 h 3371850"/>
                <a:gd name="connsiteX16" fmla="*/ 1500188 w 7723626"/>
                <a:gd name="connsiteY16" fmla="*/ 14288 h 3371850"/>
                <a:gd name="connsiteX17" fmla="*/ 1371600 w 7723626"/>
                <a:gd name="connsiteY17" fmla="*/ 57150 h 3371850"/>
                <a:gd name="connsiteX18" fmla="*/ 1285875 w 7723626"/>
                <a:gd name="connsiteY18" fmla="*/ 85725 h 3371850"/>
                <a:gd name="connsiteX19" fmla="*/ 1243013 w 7723626"/>
                <a:gd name="connsiteY19" fmla="*/ 114300 h 3371850"/>
                <a:gd name="connsiteX20" fmla="*/ 1157288 w 7723626"/>
                <a:gd name="connsiteY20" fmla="*/ 142875 h 3371850"/>
                <a:gd name="connsiteX21" fmla="*/ 1114425 w 7723626"/>
                <a:gd name="connsiteY21" fmla="*/ 157163 h 3371850"/>
                <a:gd name="connsiteX22" fmla="*/ 1014413 w 7723626"/>
                <a:gd name="connsiteY22" fmla="*/ 200025 h 3371850"/>
                <a:gd name="connsiteX23" fmla="*/ 885825 w 7723626"/>
                <a:gd name="connsiteY23" fmla="*/ 285750 h 3371850"/>
                <a:gd name="connsiteX24" fmla="*/ 842963 w 7723626"/>
                <a:gd name="connsiteY24" fmla="*/ 314325 h 3371850"/>
                <a:gd name="connsiteX25" fmla="*/ 800100 w 7723626"/>
                <a:gd name="connsiteY25" fmla="*/ 328613 h 3371850"/>
                <a:gd name="connsiteX26" fmla="*/ 714375 w 7723626"/>
                <a:gd name="connsiteY26" fmla="*/ 385763 h 3371850"/>
                <a:gd name="connsiteX27" fmla="*/ 642938 w 7723626"/>
                <a:gd name="connsiteY27" fmla="*/ 471488 h 3371850"/>
                <a:gd name="connsiteX28" fmla="*/ 614363 w 7723626"/>
                <a:gd name="connsiteY28" fmla="*/ 514350 h 3371850"/>
                <a:gd name="connsiteX29" fmla="*/ 571500 w 7723626"/>
                <a:gd name="connsiteY29" fmla="*/ 557213 h 3371850"/>
                <a:gd name="connsiteX30" fmla="*/ 514350 w 7723626"/>
                <a:gd name="connsiteY30" fmla="*/ 642938 h 3371850"/>
                <a:gd name="connsiteX31" fmla="*/ 442913 w 7723626"/>
                <a:gd name="connsiteY31" fmla="*/ 771525 h 3371850"/>
                <a:gd name="connsiteX32" fmla="*/ 414338 w 7723626"/>
                <a:gd name="connsiteY32" fmla="*/ 814388 h 3371850"/>
                <a:gd name="connsiteX33" fmla="*/ 385763 w 7723626"/>
                <a:gd name="connsiteY33" fmla="*/ 900113 h 3371850"/>
                <a:gd name="connsiteX34" fmla="*/ 371475 w 7723626"/>
                <a:gd name="connsiteY34" fmla="*/ 942975 h 3371850"/>
                <a:gd name="connsiteX35" fmla="*/ 314325 w 7723626"/>
                <a:gd name="connsiteY35" fmla="*/ 1028700 h 3371850"/>
                <a:gd name="connsiteX36" fmla="*/ 271463 w 7723626"/>
                <a:gd name="connsiteY36" fmla="*/ 1128713 h 3371850"/>
                <a:gd name="connsiteX37" fmla="*/ 228600 w 7723626"/>
                <a:gd name="connsiteY37" fmla="*/ 1214438 h 3371850"/>
                <a:gd name="connsiteX38" fmla="*/ 200025 w 7723626"/>
                <a:gd name="connsiteY38" fmla="*/ 1314450 h 3371850"/>
                <a:gd name="connsiteX39" fmla="*/ 171450 w 7723626"/>
                <a:gd name="connsiteY39" fmla="*/ 1357313 h 3371850"/>
                <a:gd name="connsiteX40" fmla="*/ 142875 w 7723626"/>
                <a:gd name="connsiteY40" fmla="*/ 1443038 h 3371850"/>
                <a:gd name="connsiteX41" fmla="*/ 114300 w 7723626"/>
                <a:gd name="connsiteY41" fmla="*/ 1557338 h 3371850"/>
                <a:gd name="connsiteX42" fmla="*/ 100013 w 7723626"/>
                <a:gd name="connsiteY42" fmla="*/ 1643063 h 3371850"/>
                <a:gd name="connsiteX43" fmla="*/ 71438 w 7723626"/>
                <a:gd name="connsiteY43" fmla="*/ 1743075 h 3371850"/>
                <a:gd name="connsiteX44" fmla="*/ 57150 w 7723626"/>
                <a:gd name="connsiteY44" fmla="*/ 1814513 h 3371850"/>
                <a:gd name="connsiteX45" fmla="*/ 42863 w 7723626"/>
                <a:gd name="connsiteY45" fmla="*/ 1871663 h 3371850"/>
                <a:gd name="connsiteX46" fmla="*/ 28575 w 7723626"/>
                <a:gd name="connsiteY46" fmla="*/ 1957388 h 3371850"/>
                <a:gd name="connsiteX47" fmla="*/ 0 w 7723626"/>
                <a:gd name="connsiteY47" fmla="*/ 2043113 h 3371850"/>
                <a:gd name="connsiteX48" fmla="*/ 28575 w 7723626"/>
                <a:gd name="connsiteY48" fmla="*/ 2386013 h 3371850"/>
                <a:gd name="connsiteX49" fmla="*/ 42863 w 7723626"/>
                <a:gd name="connsiteY49" fmla="*/ 2428875 h 3371850"/>
                <a:gd name="connsiteX50" fmla="*/ 71438 w 7723626"/>
                <a:gd name="connsiteY50" fmla="*/ 2471738 h 3371850"/>
                <a:gd name="connsiteX51" fmla="*/ 128588 w 7723626"/>
                <a:gd name="connsiteY51" fmla="*/ 2600325 h 3371850"/>
                <a:gd name="connsiteX52" fmla="*/ 157163 w 7723626"/>
                <a:gd name="connsiteY52" fmla="*/ 2686050 h 3371850"/>
                <a:gd name="connsiteX53" fmla="*/ 171450 w 7723626"/>
                <a:gd name="connsiteY53" fmla="*/ 2728913 h 3371850"/>
                <a:gd name="connsiteX54" fmla="*/ 214313 w 7723626"/>
                <a:gd name="connsiteY54" fmla="*/ 2771775 h 3371850"/>
                <a:gd name="connsiteX55" fmla="*/ 300038 w 7723626"/>
                <a:gd name="connsiteY55" fmla="*/ 2943225 h 3371850"/>
                <a:gd name="connsiteX56" fmla="*/ 371475 w 7723626"/>
                <a:gd name="connsiteY56" fmla="*/ 2971800 h 3371850"/>
                <a:gd name="connsiteX57" fmla="*/ 457200 w 7723626"/>
                <a:gd name="connsiteY57" fmla="*/ 3014663 h 3371850"/>
                <a:gd name="connsiteX58" fmla="*/ 514350 w 7723626"/>
                <a:gd name="connsiteY58" fmla="*/ 3028950 h 3371850"/>
                <a:gd name="connsiteX59" fmla="*/ 571500 w 7723626"/>
                <a:gd name="connsiteY59" fmla="*/ 3057525 h 3371850"/>
                <a:gd name="connsiteX60" fmla="*/ 685800 w 7723626"/>
                <a:gd name="connsiteY60" fmla="*/ 3071813 h 3371850"/>
                <a:gd name="connsiteX61" fmla="*/ 771525 w 7723626"/>
                <a:gd name="connsiteY61" fmla="*/ 3086100 h 3371850"/>
                <a:gd name="connsiteX62" fmla="*/ 1000125 w 7723626"/>
                <a:gd name="connsiteY62" fmla="*/ 3071813 h 3371850"/>
                <a:gd name="connsiteX63" fmla="*/ 1257300 w 7723626"/>
                <a:gd name="connsiteY63" fmla="*/ 3086100 h 3371850"/>
                <a:gd name="connsiteX64" fmla="*/ 1314450 w 7723626"/>
                <a:gd name="connsiteY64" fmla="*/ 3100388 h 3371850"/>
                <a:gd name="connsiteX65" fmla="*/ 1643063 w 7723626"/>
                <a:gd name="connsiteY65" fmla="*/ 3114675 h 3371850"/>
                <a:gd name="connsiteX66" fmla="*/ 1857375 w 7723626"/>
                <a:gd name="connsiteY66" fmla="*/ 3128963 h 3371850"/>
                <a:gd name="connsiteX67" fmla="*/ 1914525 w 7723626"/>
                <a:gd name="connsiteY67" fmla="*/ 3143250 h 3371850"/>
                <a:gd name="connsiteX68" fmla="*/ 2171700 w 7723626"/>
                <a:gd name="connsiteY68" fmla="*/ 3186113 h 3371850"/>
                <a:gd name="connsiteX69" fmla="*/ 2586038 w 7723626"/>
                <a:gd name="connsiteY69" fmla="*/ 3186113 h 3371850"/>
                <a:gd name="connsiteX70" fmla="*/ 2628900 w 7723626"/>
                <a:gd name="connsiteY70" fmla="*/ 3171825 h 3371850"/>
                <a:gd name="connsiteX71" fmla="*/ 2671763 w 7723626"/>
                <a:gd name="connsiteY71" fmla="*/ 3143250 h 3371850"/>
                <a:gd name="connsiteX72" fmla="*/ 2700338 w 7723626"/>
                <a:gd name="connsiteY72" fmla="*/ 3100388 h 3371850"/>
                <a:gd name="connsiteX73" fmla="*/ 2743200 w 7723626"/>
                <a:gd name="connsiteY73" fmla="*/ 3086100 h 3371850"/>
                <a:gd name="connsiteX74" fmla="*/ 2786063 w 7723626"/>
                <a:gd name="connsiteY74" fmla="*/ 3043238 h 3371850"/>
                <a:gd name="connsiteX75" fmla="*/ 2843213 w 7723626"/>
                <a:gd name="connsiteY75" fmla="*/ 3057525 h 3371850"/>
                <a:gd name="connsiteX76" fmla="*/ 2871788 w 7723626"/>
                <a:gd name="connsiteY76" fmla="*/ 3100388 h 3371850"/>
                <a:gd name="connsiteX77" fmla="*/ 2957513 w 7723626"/>
                <a:gd name="connsiteY77" fmla="*/ 3086100 h 3371850"/>
                <a:gd name="connsiteX78" fmla="*/ 3028950 w 7723626"/>
                <a:gd name="connsiteY78" fmla="*/ 3071813 h 3371850"/>
                <a:gd name="connsiteX79" fmla="*/ 3086100 w 7723626"/>
                <a:gd name="connsiteY79" fmla="*/ 3057525 h 3371850"/>
                <a:gd name="connsiteX80" fmla="*/ 3171825 w 7723626"/>
                <a:gd name="connsiteY80" fmla="*/ 3043238 h 3371850"/>
                <a:gd name="connsiteX81" fmla="*/ 3357563 w 7723626"/>
                <a:gd name="connsiteY81" fmla="*/ 3057525 h 3371850"/>
                <a:gd name="connsiteX82" fmla="*/ 3443288 w 7723626"/>
                <a:gd name="connsiteY82" fmla="*/ 3114675 h 3371850"/>
                <a:gd name="connsiteX83" fmla="*/ 3500438 w 7723626"/>
                <a:gd name="connsiteY83" fmla="*/ 3143250 h 3371850"/>
                <a:gd name="connsiteX84" fmla="*/ 3614738 w 7723626"/>
                <a:gd name="connsiteY84" fmla="*/ 3171825 h 3371850"/>
                <a:gd name="connsiteX85" fmla="*/ 3671888 w 7723626"/>
                <a:gd name="connsiteY85" fmla="*/ 3186113 h 3371850"/>
                <a:gd name="connsiteX86" fmla="*/ 3786188 w 7723626"/>
                <a:gd name="connsiteY86" fmla="*/ 3228975 h 3371850"/>
                <a:gd name="connsiteX87" fmla="*/ 3871913 w 7723626"/>
                <a:gd name="connsiteY87" fmla="*/ 3243263 h 3371850"/>
                <a:gd name="connsiteX88" fmla="*/ 4086225 w 7723626"/>
                <a:gd name="connsiteY88" fmla="*/ 3300413 h 3371850"/>
                <a:gd name="connsiteX89" fmla="*/ 4214813 w 7723626"/>
                <a:gd name="connsiteY89" fmla="*/ 3357563 h 3371850"/>
                <a:gd name="connsiteX90" fmla="*/ 4257675 w 7723626"/>
                <a:gd name="connsiteY90" fmla="*/ 3371850 h 3371850"/>
                <a:gd name="connsiteX91" fmla="*/ 4500563 w 7723626"/>
                <a:gd name="connsiteY91" fmla="*/ 3343275 h 3371850"/>
                <a:gd name="connsiteX92" fmla="*/ 4543425 w 7723626"/>
                <a:gd name="connsiteY92" fmla="*/ 3314700 h 3371850"/>
                <a:gd name="connsiteX93" fmla="*/ 4557713 w 7723626"/>
                <a:gd name="connsiteY93" fmla="*/ 3271838 h 3371850"/>
                <a:gd name="connsiteX94" fmla="*/ 4657725 w 7723626"/>
                <a:gd name="connsiteY94" fmla="*/ 3243263 h 3371850"/>
                <a:gd name="connsiteX95" fmla="*/ 4700588 w 7723626"/>
                <a:gd name="connsiteY95" fmla="*/ 3214688 h 3371850"/>
                <a:gd name="connsiteX96" fmla="*/ 4786313 w 7723626"/>
                <a:gd name="connsiteY96" fmla="*/ 3186113 h 3371850"/>
                <a:gd name="connsiteX97" fmla="*/ 4829175 w 7723626"/>
                <a:gd name="connsiteY97" fmla="*/ 3157538 h 3371850"/>
                <a:gd name="connsiteX98" fmla="*/ 4929188 w 7723626"/>
                <a:gd name="connsiteY98" fmla="*/ 3128963 h 3371850"/>
                <a:gd name="connsiteX99" fmla="*/ 4972050 w 7723626"/>
                <a:gd name="connsiteY99" fmla="*/ 3086100 h 3371850"/>
                <a:gd name="connsiteX100" fmla="*/ 5129213 w 7723626"/>
                <a:gd name="connsiteY100" fmla="*/ 3043238 h 3371850"/>
                <a:gd name="connsiteX101" fmla="*/ 5172075 w 7723626"/>
                <a:gd name="connsiteY101" fmla="*/ 3028950 h 3371850"/>
                <a:gd name="connsiteX102" fmla="*/ 5286375 w 7723626"/>
                <a:gd name="connsiteY102" fmla="*/ 3043238 h 3371850"/>
                <a:gd name="connsiteX103" fmla="*/ 5343525 w 7723626"/>
                <a:gd name="connsiteY103" fmla="*/ 3057525 h 3371850"/>
                <a:gd name="connsiteX104" fmla="*/ 5414963 w 7723626"/>
                <a:gd name="connsiteY104" fmla="*/ 3071813 h 3371850"/>
                <a:gd name="connsiteX105" fmla="*/ 5472113 w 7723626"/>
                <a:gd name="connsiteY105" fmla="*/ 3100388 h 3371850"/>
                <a:gd name="connsiteX106" fmla="*/ 5614988 w 7723626"/>
                <a:gd name="connsiteY106" fmla="*/ 3114675 h 3371850"/>
                <a:gd name="connsiteX107" fmla="*/ 5700713 w 7723626"/>
                <a:gd name="connsiteY107" fmla="*/ 3128963 h 3371850"/>
                <a:gd name="connsiteX108" fmla="*/ 5943600 w 7723626"/>
                <a:gd name="connsiteY108" fmla="*/ 3100388 h 3371850"/>
                <a:gd name="connsiteX109" fmla="*/ 5986463 w 7723626"/>
                <a:gd name="connsiteY109" fmla="*/ 3086100 h 3371850"/>
                <a:gd name="connsiteX110" fmla="*/ 6029325 w 7723626"/>
                <a:gd name="connsiteY110" fmla="*/ 3057525 h 3371850"/>
                <a:gd name="connsiteX111" fmla="*/ 6100763 w 7723626"/>
                <a:gd name="connsiteY111" fmla="*/ 2986088 h 3371850"/>
                <a:gd name="connsiteX112" fmla="*/ 6129338 w 7723626"/>
                <a:gd name="connsiteY112" fmla="*/ 2943225 h 3371850"/>
                <a:gd name="connsiteX113" fmla="*/ 6186488 w 7723626"/>
                <a:gd name="connsiteY113" fmla="*/ 2843213 h 3371850"/>
                <a:gd name="connsiteX114" fmla="*/ 6229350 w 7723626"/>
                <a:gd name="connsiteY114" fmla="*/ 2814638 h 3371850"/>
                <a:gd name="connsiteX115" fmla="*/ 6243638 w 7723626"/>
                <a:gd name="connsiteY115" fmla="*/ 2771775 h 3371850"/>
                <a:gd name="connsiteX116" fmla="*/ 6200775 w 7723626"/>
                <a:gd name="connsiteY116" fmla="*/ 2643188 h 3371850"/>
                <a:gd name="connsiteX117" fmla="*/ 6172200 w 7723626"/>
                <a:gd name="connsiteY117" fmla="*/ 2557463 h 3371850"/>
                <a:gd name="connsiteX118" fmla="*/ 6157913 w 7723626"/>
                <a:gd name="connsiteY118" fmla="*/ 2514600 h 3371850"/>
                <a:gd name="connsiteX119" fmla="*/ 6129338 w 7723626"/>
                <a:gd name="connsiteY119" fmla="*/ 2457450 h 3371850"/>
                <a:gd name="connsiteX120" fmla="*/ 6086475 w 7723626"/>
                <a:gd name="connsiteY120" fmla="*/ 2371725 h 3371850"/>
                <a:gd name="connsiteX121" fmla="*/ 6057900 w 7723626"/>
                <a:gd name="connsiteY121" fmla="*/ 2271713 h 3371850"/>
                <a:gd name="connsiteX122" fmla="*/ 6072188 w 7723626"/>
                <a:gd name="connsiteY122" fmla="*/ 2128838 h 3371850"/>
                <a:gd name="connsiteX123" fmla="*/ 6115050 w 7723626"/>
                <a:gd name="connsiteY123" fmla="*/ 2085975 h 3371850"/>
                <a:gd name="connsiteX124" fmla="*/ 6157913 w 7723626"/>
                <a:gd name="connsiteY124" fmla="*/ 2028825 h 3371850"/>
                <a:gd name="connsiteX125" fmla="*/ 6172200 w 7723626"/>
                <a:gd name="connsiteY125" fmla="*/ 1985963 h 3371850"/>
                <a:gd name="connsiteX126" fmla="*/ 6257925 w 7723626"/>
                <a:gd name="connsiteY126" fmla="*/ 1914525 h 3371850"/>
                <a:gd name="connsiteX127" fmla="*/ 6300788 w 7723626"/>
                <a:gd name="connsiteY127" fmla="*/ 1871663 h 3371850"/>
                <a:gd name="connsiteX128" fmla="*/ 6343650 w 7723626"/>
                <a:gd name="connsiteY128" fmla="*/ 1857375 h 3371850"/>
                <a:gd name="connsiteX129" fmla="*/ 6443663 w 7723626"/>
                <a:gd name="connsiteY129" fmla="*/ 1800225 h 3371850"/>
                <a:gd name="connsiteX130" fmla="*/ 6643688 w 7723626"/>
                <a:gd name="connsiteY130" fmla="*/ 1771650 h 3371850"/>
                <a:gd name="connsiteX131" fmla="*/ 6800850 w 7723626"/>
                <a:gd name="connsiteY131" fmla="*/ 1728788 h 3371850"/>
                <a:gd name="connsiteX132" fmla="*/ 6843713 w 7723626"/>
                <a:gd name="connsiteY132" fmla="*/ 1714500 h 3371850"/>
                <a:gd name="connsiteX133" fmla="*/ 6900863 w 7723626"/>
                <a:gd name="connsiteY133" fmla="*/ 1700213 h 3371850"/>
                <a:gd name="connsiteX134" fmla="*/ 6943725 w 7723626"/>
                <a:gd name="connsiteY134" fmla="*/ 1685925 h 3371850"/>
                <a:gd name="connsiteX135" fmla="*/ 7015163 w 7723626"/>
                <a:gd name="connsiteY135" fmla="*/ 1671638 h 3371850"/>
                <a:gd name="connsiteX136" fmla="*/ 7058025 w 7723626"/>
                <a:gd name="connsiteY136" fmla="*/ 1657350 h 3371850"/>
                <a:gd name="connsiteX137" fmla="*/ 7172325 w 7723626"/>
                <a:gd name="connsiteY137" fmla="*/ 1643063 h 3371850"/>
                <a:gd name="connsiteX138" fmla="*/ 7286625 w 7723626"/>
                <a:gd name="connsiteY138" fmla="*/ 1614488 h 3371850"/>
                <a:gd name="connsiteX139" fmla="*/ 7329488 w 7723626"/>
                <a:gd name="connsiteY139" fmla="*/ 1600200 h 3371850"/>
                <a:gd name="connsiteX140" fmla="*/ 7415213 w 7723626"/>
                <a:gd name="connsiteY140" fmla="*/ 1557338 h 3371850"/>
                <a:gd name="connsiteX141" fmla="*/ 7472363 w 7723626"/>
                <a:gd name="connsiteY141" fmla="*/ 1514475 h 3371850"/>
                <a:gd name="connsiteX142" fmla="*/ 7586663 w 7723626"/>
                <a:gd name="connsiteY142" fmla="*/ 1357313 h 3371850"/>
                <a:gd name="connsiteX143" fmla="*/ 7629525 w 7723626"/>
                <a:gd name="connsiteY143" fmla="*/ 1300163 h 3371850"/>
                <a:gd name="connsiteX144" fmla="*/ 7643813 w 7723626"/>
                <a:gd name="connsiteY144" fmla="*/ 1243013 h 3371850"/>
                <a:gd name="connsiteX145" fmla="*/ 7700963 w 7723626"/>
                <a:gd name="connsiteY145" fmla="*/ 1128713 h 3371850"/>
                <a:gd name="connsiteX146" fmla="*/ 7700963 w 7723626"/>
                <a:gd name="connsiteY146" fmla="*/ 814388 h 3371850"/>
                <a:gd name="connsiteX147" fmla="*/ 7672388 w 7723626"/>
                <a:gd name="connsiteY147" fmla="*/ 728663 h 3371850"/>
                <a:gd name="connsiteX148" fmla="*/ 7658100 w 7723626"/>
                <a:gd name="connsiteY148" fmla="*/ 685800 h 3371850"/>
                <a:gd name="connsiteX149" fmla="*/ 7586663 w 7723626"/>
                <a:gd name="connsiteY149" fmla="*/ 585788 h 3371850"/>
                <a:gd name="connsiteX150" fmla="*/ 7458075 w 7723626"/>
                <a:gd name="connsiteY150" fmla="*/ 471488 h 3371850"/>
                <a:gd name="connsiteX151" fmla="*/ 7315200 w 7723626"/>
                <a:gd name="connsiteY151" fmla="*/ 428625 h 3371850"/>
                <a:gd name="connsiteX152" fmla="*/ 7229475 w 7723626"/>
                <a:gd name="connsiteY152" fmla="*/ 400050 h 3371850"/>
                <a:gd name="connsiteX153" fmla="*/ 7086600 w 7723626"/>
                <a:gd name="connsiteY153" fmla="*/ 342900 h 3371850"/>
                <a:gd name="connsiteX154" fmla="*/ 6929438 w 7723626"/>
                <a:gd name="connsiteY154" fmla="*/ 300038 h 3371850"/>
                <a:gd name="connsiteX155" fmla="*/ 6843713 w 7723626"/>
                <a:gd name="connsiteY155" fmla="*/ 271463 h 3371850"/>
                <a:gd name="connsiteX156" fmla="*/ 6786563 w 7723626"/>
                <a:gd name="connsiteY156" fmla="*/ 242888 h 3371850"/>
                <a:gd name="connsiteX157" fmla="*/ 6615113 w 7723626"/>
                <a:gd name="connsiteY157" fmla="*/ 214313 h 3371850"/>
                <a:gd name="connsiteX158" fmla="*/ 6572250 w 7723626"/>
                <a:gd name="connsiteY158" fmla="*/ 200025 h 3371850"/>
                <a:gd name="connsiteX159" fmla="*/ 5986463 w 7723626"/>
                <a:gd name="connsiteY159" fmla="*/ 200025 h 3371850"/>
                <a:gd name="connsiteX160" fmla="*/ 5815013 w 7723626"/>
                <a:gd name="connsiteY160" fmla="*/ 214313 h 3371850"/>
                <a:gd name="connsiteX161" fmla="*/ 5572125 w 7723626"/>
                <a:gd name="connsiteY161" fmla="*/ 228600 h 3371850"/>
                <a:gd name="connsiteX162" fmla="*/ 5414963 w 7723626"/>
                <a:gd name="connsiteY162" fmla="*/ 257175 h 3371850"/>
                <a:gd name="connsiteX163" fmla="*/ 5372100 w 7723626"/>
                <a:gd name="connsiteY163" fmla="*/ 271463 h 3371850"/>
                <a:gd name="connsiteX164" fmla="*/ 5186363 w 7723626"/>
                <a:gd name="connsiteY164" fmla="*/ 300038 h 3371850"/>
                <a:gd name="connsiteX165" fmla="*/ 5086350 w 7723626"/>
                <a:gd name="connsiteY165" fmla="*/ 328613 h 3371850"/>
                <a:gd name="connsiteX166" fmla="*/ 5043488 w 7723626"/>
                <a:gd name="connsiteY166" fmla="*/ 342900 h 3371850"/>
                <a:gd name="connsiteX167" fmla="*/ 4943475 w 7723626"/>
                <a:gd name="connsiteY167" fmla="*/ 357188 h 3371850"/>
                <a:gd name="connsiteX168" fmla="*/ 4471988 w 7723626"/>
                <a:gd name="connsiteY168" fmla="*/ 385763 h 3371850"/>
                <a:gd name="connsiteX169" fmla="*/ 4429125 w 7723626"/>
                <a:gd name="connsiteY169" fmla="*/ 400050 h 3371850"/>
                <a:gd name="connsiteX170" fmla="*/ 4186238 w 7723626"/>
                <a:gd name="connsiteY170" fmla="*/ 385763 h 3371850"/>
                <a:gd name="connsiteX171" fmla="*/ 3971925 w 7723626"/>
                <a:gd name="connsiteY171" fmla="*/ 371475 h 3371850"/>
                <a:gd name="connsiteX172" fmla="*/ 3686175 w 7723626"/>
                <a:gd name="connsiteY172" fmla="*/ 357188 h 3371850"/>
                <a:gd name="connsiteX173" fmla="*/ 3457575 w 7723626"/>
                <a:gd name="connsiteY173" fmla="*/ 328613 h 3371850"/>
                <a:gd name="connsiteX174" fmla="*/ 3357563 w 7723626"/>
                <a:gd name="connsiteY174" fmla="*/ 314325 h 3371850"/>
                <a:gd name="connsiteX175" fmla="*/ 3300413 w 7723626"/>
                <a:gd name="connsiteY175" fmla="*/ 300038 h 3371850"/>
                <a:gd name="connsiteX176" fmla="*/ 3228975 w 7723626"/>
                <a:gd name="connsiteY176" fmla="*/ 300038 h 33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7723626" h="3371850">
                  <a:moveTo>
                    <a:pt x="3228975" y="300038"/>
                  </a:moveTo>
                  <a:cubicBezTo>
                    <a:pt x="3198019" y="302419"/>
                    <a:pt x="3152686" y="308895"/>
                    <a:pt x="3114675" y="314325"/>
                  </a:cubicBezTo>
                  <a:cubicBezTo>
                    <a:pt x="3085997" y="318422"/>
                    <a:pt x="3057919" y="328613"/>
                    <a:pt x="3028950" y="328613"/>
                  </a:cubicBezTo>
                  <a:cubicBezTo>
                    <a:pt x="2952601" y="328613"/>
                    <a:pt x="2876550" y="319088"/>
                    <a:pt x="2800350" y="314325"/>
                  </a:cubicBezTo>
                  <a:cubicBezTo>
                    <a:pt x="2786063" y="309563"/>
                    <a:pt x="2772098" y="303691"/>
                    <a:pt x="2757488" y="300038"/>
                  </a:cubicBezTo>
                  <a:cubicBezTo>
                    <a:pt x="2733929" y="294148"/>
                    <a:pt x="2709088" y="293429"/>
                    <a:pt x="2686050" y="285750"/>
                  </a:cubicBezTo>
                  <a:cubicBezTo>
                    <a:pt x="2665844" y="279015"/>
                    <a:pt x="2648476" y="265565"/>
                    <a:pt x="2628900" y="257175"/>
                  </a:cubicBezTo>
                  <a:cubicBezTo>
                    <a:pt x="2615058" y="251243"/>
                    <a:pt x="2600325" y="247650"/>
                    <a:pt x="2586038" y="242888"/>
                  </a:cubicBezTo>
                  <a:cubicBezTo>
                    <a:pt x="2478426" y="171147"/>
                    <a:pt x="2615193" y="255384"/>
                    <a:pt x="2486025" y="200025"/>
                  </a:cubicBezTo>
                  <a:cubicBezTo>
                    <a:pt x="2470242" y="193261"/>
                    <a:pt x="2458522" y="179129"/>
                    <a:pt x="2443163" y="171450"/>
                  </a:cubicBezTo>
                  <a:cubicBezTo>
                    <a:pt x="2408631" y="154184"/>
                    <a:pt x="2379760" y="156604"/>
                    <a:pt x="2343150" y="142875"/>
                  </a:cubicBezTo>
                  <a:cubicBezTo>
                    <a:pt x="2242944" y="105297"/>
                    <a:pt x="2326052" y="127182"/>
                    <a:pt x="2243138" y="85725"/>
                  </a:cubicBezTo>
                  <a:cubicBezTo>
                    <a:pt x="2208462" y="68387"/>
                    <a:pt x="2164696" y="66930"/>
                    <a:pt x="2128838" y="57150"/>
                  </a:cubicBezTo>
                  <a:cubicBezTo>
                    <a:pt x="2099779" y="49225"/>
                    <a:pt x="2071688" y="38100"/>
                    <a:pt x="2043113" y="28575"/>
                  </a:cubicBezTo>
                  <a:cubicBezTo>
                    <a:pt x="2028825" y="23813"/>
                    <a:pt x="2015018" y="17242"/>
                    <a:pt x="2000250" y="14288"/>
                  </a:cubicBezTo>
                  <a:lnTo>
                    <a:pt x="1928813" y="0"/>
                  </a:lnTo>
                  <a:cubicBezTo>
                    <a:pt x="1785938" y="4763"/>
                    <a:pt x="1642922" y="6358"/>
                    <a:pt x="1500188" y="14288"/>
                  </a:cubicBezTo>
                  <a:cubicBezTo>
                    <a:pt x="1362300" y="21948"/>
                    <a:pt x="1459447" y="18107"/>
                    <a:pt x="1371600" y="57150"/>
                  </a:cubicBezTo>
                  <a:cubicBezTo>
                    <a:pt x="1344075" y="69383"/>
                    <a:pt x="1285875" y="85725"/>
                    <a:pt x="1285875" y="85725"/>
                  </a:cubicBezTo>
                  <a:cubicBezTo>
                    <a:pt x="1271588" y="95250"/>
                    <a:pt x="1258704" y="107326"/>
                    <a:pt x="1243013" y="114300"/>
                  </a:cubicBezTo>
                  <a:cubicBezTo>
                    <a:pt x="1215488" y="126533"/>
                    <a:pt x="1185863" y="133350"/>
                    <a:pt x="1157288" y="142875"/>
                  </a:cubicBezTo>
                  <a:cubicBezTo>
                    <a:pt x="1143000" y="147638"/>
                    <a:pt x="1127896" y="150428"/>
                    <a:pt x="1114425" y="157163"/>
                  </a:cubicBezTo>
                  <a:cubicBezTo>
                    <a:pt x="1043805" y="192473"/>
                    <a:pt x="1077481" y="179003"/>
                    <a:pt x="1014413" y="200025"/>
                  </a:cubicBezTo>
                  <a:lnTo>
                    <a:pt x="885825" y="285750"/>
                  </a:lnTo>
                  <a:cubicBezTo>
                    <a:pt x="871538" y="295275"/>
                    <a:pt x="859253" y="308895"/>
                    <a:pt x="842963" y="314325"/>
                  </a:cubicBezTo>
                  <a:cubicBezTo>
                    <a:pt x="828675" y="319088"/>
                    <a:pt x="813265" y="321299"/>
                    <a:pt x="800100" y="328613"/>
                  </a:cubicBezTo>
                  <a:cubicBezTo>
                    <a:pt x="770079" y="345291"/>
                    <a:pt x="714375" y="385763"/>
                    <a:pt x="714375" y="385763"/>
                  </a:cubicBezTo>
                  <a:cubicBezTo>
                    <a:pt x="643429" y="492181"/>
                    <a:pt x="734611" y="361479"/>
                    <a:pt x="642938" y="471488"/>
                  </a:cubicBezTo>
                  <a:cubicBezTo>
                    <a:pt x="631945" y="484679"/>
                    <a:pt x="625356" y="501159"/>
                    <a:pt x="614363" y="514350"/>
                  </a:cubicBezTo>
                  <a:cubicBezTo>
                    <a:pt x="601428" y="529872"/>
                    <a:pt x="583905" y="541264"/>
                    <a:pt x="571500" y="557213"/>
                  </a:cubicBezTo>
                  <a:cubicBezTo>
                    <a:pt x="550415" y="584322"/>
                    <a:pt x="514350" y="642938"/>
                    <a:pt x="514350" y="642938"/>
                  </a:cubicBezTo>
                  <a:cubicBezTo>
                    <a:pt x="489203" y="718381"/>
                    <a:pt x="508417" y="673268"/>
                    <a:pt x="442913" y="771525"/>
                  </a:cubicBezTo>
                  <a:cubicBezTo>
                    <a:pt x="433388" y="785813"/>
                    <a:pt x="419768" y="798098"/>
                    <a:pt x="414338" y="814388"/>
                  </a:cubicBezTo>
                  <a:lnTo>
                    <a:pt x="385763" y="900113"/>
                  </a:lnTo>
                  <a:cubicBezTo>
                    <a:pt x="381000" y="914400"/>
                    <a:pt x="379829" y="930444"/>
                    <a:pt x="371475" y="942975"/>
                  </a:cubicBezTo>
                  <a:lnTo>
                    <a:pt x="314325" y="1028700"/>
                  </a:lnTo>
                  <a:cubicBezTo>
                    <a:pt x="280824" y="1129208"/>
                    <a:pt x="324422" y="1005145"/>
                    <a:pt x="271463" y="1128713"/>
                  </a:cubicBezTo>
                  <a:cubicBezTo>
                    <a:pt x="235971" y="1211526"/>
                    <a:pt x="283514" y="1132067"/>
                    <a:pt x="228600" y="1214438"/>
                  </a:cubicBezTo>
                  <a:cubicBezTo>
                    <a:pt x="224021" y="1232755"/>
                    <a:pt x="210276" y="1293948"/>
                    <a:pt x="200025" y="1314450"/>
                  </a:cubicBezTo>
                  <a:cubicBezTo>
                    <a:pt x="192346" y="1329809"/>
                    <a:pt x="180975" y="1343025"/>
                    <a:pt x="171450" y="1357313"/>
                  </a:cubicBezTo>
                  <a:cubicBezTo>
                    <a:pt x="161925" y="1385888"/>
                    <a:pt x="148782" y="1413502"/>
                    <a:pt x="142875" y="1443038"/>
                  </a:cubicBezTo>
                  <a:cubicBezTo>
                    <a:pt x="125634" y="1529243"/>
                    <a:pt x="136267" y="1491437"/>
                    <a:pt x="114300" y="1557338"/>
                  </a:cubicBezTo>
                  <a:cubicBezTo>
                    <a:pt x="109538" y="1585913"/>
                    <a:pt x="105694" y="1614656"/>
                    <a:pt x="100013" y="1643063"/>
                  </a:cubicBezTo>
                  <a:cubicBezTo>
                    <a:pt x="73293" y="1776664"/>
                    <a:pt x="98668" y="1634156"/>
                    <a:pt x="71438" y="1743075"/>
                  </a:cubicBezTo>
                  <a:cubicBezTo>
                    <a:pt x="65548" y="1766634"/>
                    <a:pt x="62418" y="1790807"/>
                    <a:pt x="57150" y="1814513"/>
                  </a:cubicBezTo>
                  <a:cubicBezTo>
                    <a:pt x="52890" y="1833682"/>
                    <a:pt x="46714" y="1852408"/>
                    <a:pt x="42863" y="1871663"/>
                  </a:cubicBezTo>
                  <a:cubicBezTo>
                    <a:pt x="37182" y="1900070"/>
                    <a:pt x="35601" y="1929284"/>
                    <a:pt x="28575" y="1957388"/>
                  </a:cubicBezTo>
                  <a:cubicBezTo>
                    <a:pt x="21270" y="1986609"/>
                    <a:pt x="0" y="2043113"/>
                    <a:pt x="0" y="2043113"/>
                  </a:cubicBezTo>
                  <a:cubicBezTo>
                    <a:pt x="9760" y="2238303"/>
                    <a:pt x="-7707" y="2259025"/>
                    <a:pt x="28575" y="2386013"/>
                  </a:cubicBezTo>
                  <a:cubicBezTo>
                    <a:pt x="32712" y="2400494"/>
                    <a:pt x="36128" y="2415405"/>
                    <a:pt x="42863" y="2428875"/>
                  </a:cubicBezTo>
                  <a:cubicBezTo>
                    <a:pt x="50542" y="2444234"/>
                    <a:pt x="61913" y="2457450"/>
                    <a:pt x="71438" y="2471738"/>
                  </a:cubicBezTo>
                  <a:cubicBezTo>
                    <a:pt x="105443" y="2573753"/>
                    <a:pt x="83305" y="2532401"/>
                    <a:pt x="128588" y="2600325"/>
                  </a:cubicBezTo>
                  <a:lnTo>
                    <a:pt x="157163" y="2686050"/>
                  </a:lnTo>
                  <a:cubicBezTo>
                    <a:pt x="161925" y="2700338"/>
                    <a:pt x="160801" y="2718264"/>
                    <a:pt x="171450" y="2728913"/>
                  </a:cubicBezTo>
                  <a:lnTo>
                    <a:pt x="214313" y="2771775"/>
                  </a:lnTo>
                  <a:cubicBezTo>
                    <a:pt x="226342" y="2807863"/>
                    <a:pt x="257428" y="2926181"/>
                    <a:pt x="300038" y="2943225"/>
                  </a:cubicBezTo>
                  <a:cubicBezTo>
                    <a:pt x="323850" y="2952750"/>
                    <a:pt x="348127" y="2961187"/>
                    <a:pt x="371475" y="2971800"/>
                  </a:cubicBezTo>
                  <a:cubicBezTo>
                    <a:pt x="400559" y="2985020"/>
                    <a:pt x="427537" y="3002798"/>
                    <a:pt x="457200" y="3014663"/>
                  </a:cubicBezTo>
                  <a:cubicBezTo>
                    <a:pt x="475432" y="3021956"/>
                    <a:pt x="495300" y="3024188"/>
                    <a:pt x="514350" y="3028950"/>
                  </a:cubicBezTo>
                  <a:cubicBezTo>
                    <a:pt x="533400" y="3038475"/>
                    <a:pt x="550837" y="3052359"/>
                    <a:pt x="571500" y="3057525"/>
                  </a:cubicBezTo>
                  <a:cubicBezTo>
                    <a:pt x="608750" y="3066838"/>
                    <a:pt x="647789" y="3066383"/>
                    <a:pt x="685800" y="3071813"/>
                  </a:cubicBezTo>
                  <a:cubicBezTo>
                    <a:pt x="714478" y="3075910"/>
                    <a:pt x="742950" y="3081338"/>
                    <a:pt x="771525" y="3086100"/>
                  </a:cubicBezTo>
                  <a:cubicBezTo>
                    <a:pt x="847725" y="3081338"/>
                    <a:pt x="923776" y="3071813"/>
                    <a:pt x="1000125" y="3071813"/>
                  </a:cubicBezTo>
                  <a:cubicBezTo>
                    <a:pt x="1085982" y="3071813"/>
                    <a:pt x="1171795" y="3078327"/>
                    <a:pt x="1257300" y="3086100"/>
                  </a:cubicBezTo>
                  <a:cubicBezTo>
                    <a:pt x="1276856" y="3087878"/>
                    <a:pt x="1294867" y="3098937"/>
                    <a:pt x="1314450" y="3100388"/>
                  </a:cubicBezTo>
                  <a:cubicBezTo>
                    <a:pt x="1423792" y="3108487"/>
                    <a:pt x="1533573" y="3108912"/>
                    <a:pt x="1643063" y="3114675"/>
                  </a:cubicBezTo>
                  <a:cubicBezTo>
                    <a:pt x="1714560" y="3118438"/>
                    <a:pt x="1785938" y="3124200"/>
                    <a:pt x="1857375" y="3128963"/>
                  </a:cubicBezTo>
                  <a:cubicBezTo>
                    <a:pt x="1876425" y="3133725"/>
                    <a:pt x="1895356" y="3138990"/>
                    <a:pt x="1914525" y="3143250"/>
                  </a:cubicBezTo>
                  <a:cubicBezTo>
                    <a:pt x="1999464" y="3162125"/>
                    <a:pt x="2085642" y="3173819"/>
                    <a:pt x="2171700" y="3186113"/>
                  </a:cubicBezTo>
                  <a:cubicBezTo>
                    <a:pt x="2328559" y="3238397"/>
                    <a:pt x="2228824" y="3210748"/>
                    <a:pt x="2586038" y="3186113"/>
                  </a:cubicBezTo>
                  <a:cubicBezTo>
                    <a:pt x="2601063" y="3185077"/>
                    <a:pt x="2615430" y="3178560"/>
                    <a:pt x="2628900" y="3171825"/>
                  </a:cubicBezTo>
                  <a:cubicBezTo>
                    <a:pt x="2644259" y="3164146"/>
                    <a:pt x="2657475" y="3152775"/>
                    <a:pt x="2671763" y="3143250"/>
                  </a:cubicBezTo>
                  <a:cubicBezTo>
                    <a:pt x="2681288" y="3128963"/>
                    <a:pt x="2686930" y="3111115"/>
                    <a:pt x="2700338" y="3100388"/>
                  </a:cubicBezTo>
                  <a:cubicBezTo>
                    <a:pt x="2712098" y="3090980"/>
                    <a:pt x="2730669" y="3094454"/>
                    <a:pt x="2743200" y="3086100"/>
                  </a:cubicBezTo>
                  <a:cubicBezTo>
                    <a:pt x="2760012" y="3074892"/>
                    <a:pt x="2771775" y="3057525"/>
                    <a:pt x="2786063" y="3043238"/>
                  </a:cubicBezTo>
                  <a:cubicBezTo>
                    <a:pt x="2805113" y="3048000"/>
                    <a:pt x="2826875" y="3046633"/>
                    <a:pt x="2843213" y="3057525"/>
                  </a:cubicBezTo>
                  <a:cubicBezTo>
                    <a:pt x="2857501" y="3067050"/>
                    <a:pt x="2855129" y="3096223"/>
                    <a:pt x="2871788" y="3100388"/>
                  </a:cubicBezTo>
                  <a:cubicBezTo>
                    <a:pt x="2899892" y="3107414"/>
                    <a:pt x="2929011" y="3091282"/>
                    <a:pt x="2957513" y="3086100"/>
                  </a:cubicBezTo>
                  <a:cubicBezTo>
                    <a:pt x="2981405" y="3081756"/>
                    <a:pt x="3005244" y="3077081"/>
                    <a:pt x="3028950" y="3071813"/>
                  </a:cubicBezTo>
                  <a:cubicBezTo>
                    <a:pt x="3048119" y="3067553"/>
                    <a:pt x="3066845" y="3061376"/>
                    <a:pt x="3086100" y="3057525"/>
                  </a:cubicBezTo>
                  <a:cubicBezTo>
                    <a:pt x="3114507" y="3051844"/>
                    <a:pt x="3143250" y="3048000"/>
                    <a:pt x="3171825" y="3043238"/>
                  </a:cubicBezTo>
                  <a:cubicBezTo>
                    <a:pt x="3233738" y="3048000"/>
                    <a:pt x="3297512" y="3041722"/>
                    <a:pt x="3357563" y="3057525"/>
                  </a:cubicBezTo>
                  <a:cubicBezTo>
                    <a:pt x="3390775" y="3066265"/>
                    <a:pt x="3412571" y="3099316"/>
                    <a:pt x="3443288" y="3114675"/>
                  </a:cubicBezTo>
                  <a:cubicBezTo>
                    <a:pt x="3462338" y="3124200"/>
                    <a:pt x="3480232" y="3136515"/>
                    <a:pt x="3500438" y="3143250"/>
                  </a:cubicBezTo>
                  <a:cubicBezTo>
                    <a:pt x="3537695" y="3155669"/>
                    <a:pt x="3576638" y="3162300"/>
                    <a:pt x="3614738" y="3171825"/>
                  </a:cubicBezTo>
                  <a:cubicBezTo>
                    <a:pt x="3633788" y="3176588"/>
                    <a:pt x="3653656" y="3178820"/>
                    <a:pt x="3671888" y="3186113"/>
                  </a:cubicBezTo>
                  <a:cubicBezTo>
                    <a:pt x="3685803" y="3191679"/>
                    <a:pt x="3760984" y="3223374"/>
                    <a:pt x="3786188" y="3228975"/>
                  </a:cubicBezTo>
                  <a:cubicBezTo>
                    <a:pt x="3814467" y="3235259"/>
                    <a:pt x="3843922" y="3235799"/>
                    <a:pt x="3871913" y="3243263"/>
                  </a:cubicBezTo>
                  <a:cubicBezTo>
                    <a:pt x="4132029" y="3312628"/>
                    <a:pt x="3889221" y="3267578"/>
                    <a:pt x="4086225" y="3300413"/>
                  </a:cubicBezTo>
                  <a:cubicBezTo>
                    <a:pt x="4154150" y="3345696"/>
                    <a:pt x="4112798" y="3323558"/>
                    <a:pt x="4214813" y="3357563"/>
                  </a:cubicBezTo>
                  <a:lnTo>
                    <a:pt x="4257675" y="3371850"/>
                  </a:lnTo>
                  <a:cubicBezTo>
                    <a:pt x="4289288" y="3369592"/>
                    <a:pt x="4435614" y="3375750"/>
                    <a:pt x="4500563" y="3343275"/>
                  </a:cubicBezTo>
                  <a:cubicBezTo>
                    <a:pt x="4515921" y="3335596"/>
                    <a:pt x="4529138" y="3324225"/>
                    <a:pt x="4543425" y="3314700"/>
                  </a:cubicBezTo>
                  <a:cubicBezTo>
                    <a:pt x="4548188" y="3300413"/>
                    <a:pt x="4547064" y="3282487"/>
                    <a:pt x="4557713" y="3271838"/>
                  </a:cubicBezTo>
                  <a:cubicBezTo>
                    <a:pt x="4564547" y="3265004"/>
                    <a:pt x="4657228" y="3243387"/>
                    <a:pt x="4657725" y="3243263"/>
                  </a:cubicBezTo>
                  <a:cubicBezTo>
                    <a:pt x="4672013" y="3233738"/>
                    <a:pt x="4684896" y="3221662"/>
                    <a:pt x="4700588" y="3214688"/>
                  </a:cubicBezTo>
                  <a:cubicBezTo>
                    <a:pt x="4728113" y="3202455"/>
                    <a:pt x="4786313" y="3186113"/>
                    <a:pt x="4786313" y="3186113"/>
                  </a:cubicBezTo>
                  <a:cubicBezTo>
                    <a:pt x="4800600" y="3176588"/>
                    <a:pt x="4813817" y="3165217"/>
                    <a:pt x="4829175" y="3157538"/>
                  </a:cubicBezTo>
                  <a:cubicBezTo>
                    <a:pt x="4849675" y="3147288"/>
                    <a:pt x="4910873" y="3133542"/>
                    <a:pt x="4929188" y="3128963"/>
                  </a:cubicBezTo>
                  <a:cubicBezTo>
                    <a:pt x="4943475" y="3114675"/>
                    <a:pt x="4954387" y="3095913"/>
                    <a:pt x="4972050" y="3086100"/>
                  </a:cubicBezTo>
                  <a:cubicBezTo>
                    <a:pt x="5022209" y="3058233"/>
                    <a:pt x="5075487" y="3056669"/>
                    <a:pt x="5129213" y="3043238"/>
                  </a:cubicBezTo>
                  <a:cubicBezTo>
                    <a:pt x="5143824" y="3039585"/>
                    <a:pt x="5157788" y="3033713"/>
                    <a:pt x="5172075" y="3028950"/>
                  </a:cubicBezTo>
                  <a:cubicBezTo>
                    <a:pt x="5210175" y="3033713"/>
                    <a:pt x="5248501" y="3036926"/>
                    <a:pt x="5286375" y="3043238"/>
                  </a:cubicBezTo>
                  <a:cubicBezTo>
                    <a:pt x="5305744" y="3046466"/>
                    <a:pt x="5324356" y="3053265"/>
                    <a:pt x="5343525" y="3057525"/>
                  </a:cubicBezTo>
                  <a:cubicBezTo>
                    <a:pt x="5367231" y="3062793"/>
                    <a:pt x="5391150" y="3067050"/>
                    <a:pt x="5414963" y="3071813"/>
                  </a:cubicBezTo>
                  <a:cubicBezTo>
                    <a:pt x="5434013" y="3081338"/>
                    <a:pt x="5451287" y="3095925"/>
                    <a:pt x="5472113" y="3100388"/>
                  </a:cubicBezTo>
                  <a:cubicBezTo>
                    <a:pt x="5518913" y="3110416"/>
                    <a:pt x="5567495" y="3108738"/>
                    <a:pt x="5614988" y="3114675"/>
                  </a:cubicBezTo>
                  <a:cubicBezTo>
                    <a:pt x="5643733" y="3118268"/>
                    <a:pt x="5672138" y="3124200"/>
                    <a:pt x="5700713" y="3128963"/>
                  </a:cubicBezTo>
                  <a:cubicBezTo>
                    <a:pt x="5842515" y="3118055"/>
                    <a:pt x="5846293" y="3128190"/>
                    <a:pt x="5943600" y="3100388"/>
                  </a:cubicBezTo>
                  <a:cubicBezTo>
                    <a:pt x="5958081" y="3096251"/>
                    <a:pt x="5972992" y="3092835"/>
                    <a:pt x="5986463" y="3086100"/>
                  </a:cubicBezTo>
                  <a:cubicBezTo>
                    <a:pt x="6001821" y="3078421"/>
                    <a:pt x="6015038" y="3067050"/>
                    <a:pt x="6029325" y="3057525"/>
                  </a:cubicBezTo>
                  <a:cubicBezTo>
                    <a:pt x="6105527" y="2943223"/>
                    <a:pt x="6005510" y="3081341"/>
                    <a:pt x="6100763" y="2986088"/>
                  </a:cubicBezTo>
                  <a:cubicBezTo>
                    <a:pt x="6112905" y="2973946"/>
                    <a:pt x="6120819" y="2958134"/>
                    <a:pt x="6129338" y="2943225"/>
                  </a:cubicBezTo>
                  <a:cubicBezTo>
                    <a:pt x="6144280" y="2917077"/>
                    <a:pt x="6163281" y="2866420"/>
                    <a:pt x="6186488" y="2843213"/>
                  </a:cubicBezTo>
                  <a:cubicBezTo>
                    <a:pt x="6198630" y="2831071"/>
                    <a:pt x="6215063" y="2824163"/>
                    <a:pt x="6229350" y="2814638"/>
                  </a:cubicBezTo>
                  <a:cubicBezTo>
                    <a:pt x="6234113" y="2800350"/>
                    <a:pt x="6243638" y="2786836"/>
                    <a:pt x="6243638" y="2771775"/>
                  </a:cubicBezTo>
                  <a:cubicBezTo>
                    <a:pt x="6243638" y="2694779"/>
                    <a:pt x="6235277" y="2694940"/>
                    <a:pt x="6200775" y="2643188"/>
                  </a:cubicBezTo>
                  <a:lnTo>
                    <a:pt x="6172200" y="2557463"/>
                  </a:lnTo>
                  <a:cubicBezTo>
                    <a:pt x="6167438" y="2543175"/>
                    <a:pt x="6164648" y="2528070"/>
                    <a:pt x="6157913" y="2514600"/>
                  </a:cubicBezTo>
                  <a:cubicBezTo>
                    <a:pt x="6148388" y="2495550"/>
                    <a:pt x="6137728" y="2477026"/>
                    <a:pt x="6129338" y="2457450"/>
                  </a:cubicBezTo>
                  <a:cubicBezTo>
                    <a:pt x="6093846" y="2374637"/>
                    <a:pt x="6141389" y="2454096"/>
                    <a:pt x="6086475" y="2371725"/>
                  </a:cubicBezTo>
                  <a:cubicBezTo>
                    <a:pt x="6079738" y="2351514"/>
                    <a:pt x="6057900" y="2289650"/>
                    <a:pt x="6057900" y="2271713"/>
                  </a:cubicBezTo>
                  <a:cubicBezTo>
                    <a:pt x="6057900" y="2223850"/>
                    <a:pt x="6058112" y="2174584"/>
                    <a:pt x="6072188" y="2128838"/>
                  </a:cubicBezTo>
                  <a:cubicBezTo>
                    <a:pt x="6078130" y="2109526"/>
                    <a:pt x="6101900" y="2101316"/>
                    <a:pt x="6115050" y="2085975"/>
                  </a:cubicBezTo>
                  <a:cubicBezTo>
                    <a:pt x="6130547" y="2067895"/>
                    <a:pt x="6143625" y="2047875"/>
                    <a:pt x="6157913" y="2028825"/>
                  </a:cubicBezTo>
                  <a:cubicBezTo>
                    <a:pt x="6162675" y="2014538"/>
                    <a:pt x="6163846" y="1998494"/>
                    <a:pt x="6172200" y="1985963"/>
                  </a:cubicBezTo>
                  <a:cubicBezTo>
                    <a:pt x="6203505" y="1939006"/>
                    <a:pt x="6218392" y="1947469"/>
                    <a:pt x="6257925" y="1914525"/>
                  </a:cubicBezTo>
                  <a:cubicBezTo>
                    <a:pt x="6273447" y="1901590"/>
                    <a:pt x="6283976" y="1882871"/>
                    <a:pt x="6300788" y="1871663"/>
                  </a:cubicBezTo>
                  <a:cubicBezTo>
                    <a:pt x="6313319" y="1863309"/>
                    <a:pt x="6330180" y="1864110"/>
                    <a:pt x="6343650" y="1857375"/>
                  </a:cubicBezTo>
                  <a:cubicBezTo>
                    <a:pt x="6382124" y="1838138"/>
                    <a:pt x="6398579" y="1810244"/>
                    <a:pt x="6443663" y="1800225"/>
                  </a:cubicBezTo>
                  <a:cubicBezTo>
                    <a:pt x="6509411" y="1785614"/>
                    <a:pt x="6643688" y="1771650"/>
                    <a:pt x="6643688" y="1771650"/>
                  </a:cubicBezTo>
                  <a:cubicBezTo>
                    <a:pt x="6827605" y="1710344"/>
                    <a:pt x="6639287" y="1769179"/>
                    <a:pt x="6800850" y="1728788"/>
                  </a:cubicBezTo>
                  <a:cubicBezTo>
                    <a:pt x="6815461" y="1725135"/>
                    <a:pt x="6829232" y="1718637"/>
                    <a:pt x="6843713" y="1714500"/>
                  </a:cubicBezTo>
                  <a:cubicBezTo>
                    <a:pt x="6862594" y="1709106"/>
                    <a:pt x="6881982" y="1705608"/>
                    <a:pt x="6900863" y="1700213"/>
                  </a:cubicBezTo>
                  <a:cubicBezTo>
                    <a:pt x="6915344" y="1696076"/>
                    <a:pt x="6929114" y="1689578"/>
                    <a:pt x="6943725" y="1685925"/>
                  </a:cubicBezTo>
                  <a:cubicBezTo>
                    <a:pt x="6967284" y="1680035"/>
                    <a:pt x="6991604" y="1677528"/>
                    <a:pt x="7015163" y="1671638"/>
                  </a:cubicBezTo>
                  <a:cubicBezTo>
                    <a:pt x="7029774" y="1667985"/>
                    <a:pt x="7043208" y="1660044"/>
                    <a:pt x="7058025" y="1657350"/>
                  </a:cubicBezTo>
                  <a:cubicBezTo>
                    <a:pt x="7095802" y="1650481"/>
                    <a:pt x="7134225" y="1647825"/>
                    <a:pt x="7172325" y="1643063"/>
                  </a:cubicBezTo>
                  <a:cubicBezTo>
                    <a:pt x="7210425" y="1633538"/>
                    <a:pt x="7249368" y="1626907"/>
                    <a:pt x="7286625" y="1614488"/>
                  </a:cubicBezTo>
                  <a:cubicBezTo>
                    <a:pt x="7300913" y="1609725"/>
                    <a:pt x="7316017" y="1606935"/>
                    <a:pt x="7329488" y="1600200"/>
                  </a:cubicBezTo>
                  <a:cubicBezTo>
                    <a:pt x="7440268" y="1544810"/>
                    <a:pt x="7307482" y="1593247"/>
                    <a:pt x="7415213" y="1557338"/>
                  </a:cubicBezTo>
                  <a:cubicBezTo>
                    <a:pt x="7434263" y="1543050"/>
                    <a:pt x="7455525" y="1531313"/>
                    <a:pt x="7472363" y="1514475"/>
                  </a:cubicBezTo>
                  <a:cubicBezTo>
                    <a:pt x="7524897" y="1461941"/>
                    <a:pt x="7541957" y="1416922"/>
                    <a:pt x="7586663" y="1357313"/>
                  </a:cubicBezTo>
                  <a:lnTo>
                    <a:pt x="7629525" y="1300163"/>
                  </a:lnTo>
                  <a:cubicBezTo>
                    <a:pt x="7634288" y="1281113"/>
                    <a:pt x="7636261" y="1261139"/>
                    <a:pt x="7643813" y="1243013"/>
                  </a:cubicBezTo>
                  <a:cubicBezTo>
                    <a:pt x="7660197" y="1203693"/>
                    <a:pt x="7700963" y="1128713"/>
                    <a:pt x="7700963" y="1128713"/>
                  </a:cubicBezTo>
                  <a:cubicBezTo>
                    <a:pt x="7733142" y="999992"/>
                    <a:pt x="7729153" y="1039912"/>
                    <a:pt x="7700963" y="814388"/>
                  </a:cubicBezTo>
                  <a:cubicBezTo>
                    <a:pt x="7697227" y="784500"/>
                    <a:pt x="7681913" y="757238"/>
                    <a:pt x="7672388" y="728663"/>
                  </a:cubicBezTo>
                  <a:cubicBezTo>
                    <a:pt x="7667625" y="714375"/>
                    <a:pt x="7666454" y="698331"/>
                    <a:pt x="7658100" y="685800"/>
                  </a:cubicBezTo>
                  <a:cubicBezTo>
                    <a:pt x="7638226" y="655989"/>
                    <a:pt x="7609445" y="611101"/>
                    <a:pt x="7586663" y="585788"/>
                  </a:cubicBezTo>
                  <a:cubicBezTo>
                    <a:pt x="7565106" y="561836"/>
                    <a:pt x="7502136" y="491071"/>
                    <a:pt x="7458075" y="471488"/>
                  </a:cubicBezTo>
                  <a:cubicBezTo>
                    <a:pt x="7388137" y="440405"/>
                    <a:pt x="7379135" y="447806"/>
                    <a:pt x="7315200" y="428625"/>
                  </a:cubicBezTo>
                  <a:cubicBezTo>
                    <a:pt x="7286350" y="419970"/>
                    <a:pt x="7257441" y="411237"/>
                    <a:pt x="7229475" y="400050"/>
                  </a:cubicBezTo>
                  <a:cubicBezTo>
                    <a:pt x="7181850" y="381000"/>
                    <a:pt x="7136362" y="355340"/>
                    <a:pt x="7086600" y="342900"/>
                  </a:cubicBezTo>
                  <a:cubicBezTo>
                    <a:pt x="7021460" y="326616"/>
                    <a:pt x="7003047" y="322687"/>
                    <a:pt x="6929438" y="300038"/>
                  </a:cubicBezTo>
                  <a:cubicBezTo>
                    <a:pt x="6900649" y="291180"/>
                    <a:pt x="6870654" y="284933"/>
                    <a:pt x="6843713" y="271463"/>
                  </a:cubicBezTo>
                  <a:cubicBezTo>
                    <a:pt x="6824663" y="261938"/>
                    <a:pt x="6807226" y="248054"/>
                    <a:pt x="6786563" y="242888"/>
                  </a:cubicBezTo>
                  <a:cubicBezTo>
                    <a:pt x="6730355" y="228836"/>
                    <a:pt x="6615113" y="214313"/>
                    <a:pt x="6615113" y="214313"/>
                  </a:cubicBezTo>
                  <a:cubicBezTo>
                    <a:pt x="6600825" y="209550"/>
                    <a:pt x="6587068" y="202719"/>
                    <a:pt x="6572250" y="200025"/>
                  </a:cubicBezTo>
                  <a:cubicBezTo>
                    <a:pt x="6374342" y="164042"/>
                    <a:pt x="6199797" y="193561"/>
                    <a:pt x="5986463" y="200025"/>
                  </a:cubicBezTo>
                  <a:lnTo>
                    <a:pt x="5815013" y="214313"/>
                  </a:lnTo>
                  <a:cubicBezTo>
                    <a:pt x="5734103" y="219893"/>
                    <a:pt x="5652923" y="221574"/>
                    <a:pt x="5572125" y="228600"/>
                  </a:cubicBezTo>
                  <a:cubicBezTo>
                    <a:pt x="5552601" y="230298"/>
                    <a:pt x="5439233" y="251108"/>
                    <a:pt x="5414963" y="257175"/>
                  </a:cubicBezTo>
                  <a:cubicBezTo>
                    <a:pt x="5400352" y="260828"/>
                    <a:pt x="5386711" y="267810"/>
                    <a:pt x="5372100" y="271463"/>
                  </a:cubicBezTo>
                  <a:cubicBezTo>
                    <a:pt x="5306654" y="287825"/>
                    <a:pt x="5255755" y="291364"/>
                    <a:pt x="5186363" y="300038"/>
                  </a:cubicBezTo>
                  <a:lnTo>
                    <a:pt x="5086350" y="328613"/>
                  </a:lnTo>
                  <a:cubicBezTo>
                    <a:pt x="5071925" y="332940"/>
                    <a:pt x="5058256" y="339946"/>
                    <a:pt x="5043488" y="342900"/>
                  </a:cubicBezTo>
                  <a:cubicBezTo>
                    <a:pt x="5010466" y="349504"/>
                    <a:pt x="4976813" y="352425"/>
                    <a:pt x="4943475" y="357188"/>
                  </a:cubicBezTo>
                  <a:cubicBezTo>
                    <a:pt x="4760320" y="418238"/>
                    <a:pt x="4960032" y="356185"/>
                    <a:pt x="4471988" y="385763"/>
                  </a:cubicBezTo>
                  <a:cubicBezTo>
                    <a:pt x="4456955" y="386674"/>
                    <a:pt x="4443413" y="395288"/>
                    <a:pt x="4429125" y="400050"/>
                  </a:cubicBezTo>
                  <a:lnTo>
                    <a:pt x="4186238" y="385763"/>
                  </a:lnTo>
                  <a:lnTo>
                    <a:pt x="3971925" y="371475"/>
                  </a:lnTo>
                  <a:lnTo>
                    <a:pt x="3686175" y="357188"/>
                  </a:lnTo>
                  <a:cubicBezTo>
                    <a:pt x="3579589" y="321658"/>
                    <a:pt x="3678185" y="350674"/>
                    <a:pt x="3457575" y="328613"/>
                  </a:cubicBezTo>
                  <a:cubicBezTo>
                    <a:pt x="3424066" y="325262"/>
                    <a:pt x="3390696" y="320349"/>
                    <a:pt x="3357563" y="314325"/>
                  </a:cubicBezTo>
                  <a:cubicBezTo>
                    <a:pt x="3338243" y="310812"/>
                    <a:pt x="3319898" y="302473"/>
                    <a:pt x="3300413" y="300038"/>
                  </a:cubicBezTo>
                  <a:cubicBezTo>
                    <a:pt x="3281510" y="297675"/>
                    <a:pt x="3259931" y="297657"/>
                    <a:pt x="3228975" y="300038"/>
                  </a:cubicBezTo>
                  <a:close/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505548" y="1582947"/>
              <a:ext cx="7375" cy="50056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own Arrow 22"/>
            <p:cNvSpPr/>
            <p:nvPr/>
          </p:nvSpPr>
          <p:spPr>
            <a:xfrm>
              <a:off x="4916109" y="5056697"/>
              <a:ext cx="385762" cy="52982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 flipV="1">
              <a:off x="5474525" y="5038180"/>
              <a:ext cx="329582" cy="483686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 rot="19070834">
            <a:off x="1999366" y="2828836"/>
            <a:ext cx="81932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 N V I R O N M E N T</a:t>
            </a:r>
          </a:p>
        </p:txBody>
      </p:sp>
    </p:spTree>
    <p:extLst>
      <p:ext uri="{BB962C8B-B14F-4D97-AF65-F5344CB8AC3E}">
        <p14:creationId xmlns:p14="http://schemas.microsoft.com/office/powerpoint/2010/main" val="243259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97540" y="158750"/>
            <a:ext cx="11282640" cy="6699250"/>
            <a:chOff x="-1216947" y="176213"/>
            <a:chExt cx="11282640" cy="6699250"/>
          </a:xfrm>
        </p:grpSpPr>
        <p:grpSp>
          <p:nvGrpSpPr>
            <p:cNvPr id="2" name="Group 1"/>
            <p:cNvGrpSpPr>
              <a:grpSpLocks/>
            </p:cNvGrpSpPr>
            <p:nvPr/>
          </p:nvGrpSpPr>
          <p:grpSpPr bwMode="auto">
            <a:xfrm>
              <a:off x="-3175" y="923924"/>
              <a:ext cx="8801100" cy="5095875"/>
              <a:chOff x="0" y="914400"/>
              <a:chExt cx="8801100" cy="4972050"/>
            </a:xfrm>
          </p:grpSpPr>
          <p:pic>
            <p:nvPicPr>
              <p:cNvPr id="3" name="Picture 2" descr="Image22 edit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37"/>
              <a:stretch>
                <a:fillRect/>
              </a:stretch>
            </p:blipFill>
            <p:spPr bwMode="auto">
              <a:xfrm>
                <a:off x="0" y="1066800"/>
                <a:ext cx="1790700" cy="403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3" descr="Image23 edit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219200"/>
                <a:ext cx="1781175" cy="400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 descr="Image24 edit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1828800"/>
                <a:ext cx="1809750" cy="405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5" descr="Image25 edit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1447800"/>
                <a:ext cx="1800225" cy="403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 descr="Image27 edit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914400"/>
                <a:ext cx="1790700" cy="406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0" y="5181600"/>
              <a:ext cx="15748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Steppe Desert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Ppt &lt;100 mm/Yr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828800" y="5410200"/>
              <a:ext cx="153193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Desert Steppe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PPt 170 mm/Yr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581400" y="6019800"/>
              <a:ext cx="16859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Typical Steppe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Ppt  270 mm/Yr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334000" y="5791200"/>
              <a:ext cx="17510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Meadow Steppe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Ppt 350 mm/Yr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162800" y="5181600"/>
              <a:ext cx="1854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Forest Steppe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Ppt  &gt; 400 mm/Yr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-1216947" y="176213"/>
              <a:ext cx="112826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MONGOLIA:  AN EXAMPLE OF TRAINING AND DECISION MAKING</a:t>
              </a:r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1330325" y="6567488"/>
              <a:ext cx="6572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Cultural and ecological transect through the Asian Steppe in China and Mongolia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629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15651</TotalTime>
  <Words>537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Office Theme</vt:lpstr>
      <vt:lpstr>Proposed Skill Sets for Effective Natural Resource Managers of the Future</vt:lpstr>
      <vt:lpstr>EXTRACTIVE INDUSTRY RESOURCE MANAGER’S OBJECTIVES</vt:lpstr>
      <vt:lpstr>NATURAL RESOURCE MANAGERS ULTIMATE CHALLENGE</vt:lpstr>
      <vt:lpstr>DERIVATION OF SKILL SETS NEEDED BY NATURAL RESOURCE DECISION MAKERS</vt:lpstr>
      <vt:lpstr>PowerPoint Presentation</vt:lpstr>
      <vt:lpstr>RESULTS OF META-ANALYSIS</vt:lpstr>
      <vt:lpstr>PowerPoint Presentation</vt:lpstr>
      <vt:lpstr>PowerPoint Presentation</vt:lpstr>
      <vt:lpstr>PowerPoint Presentation</vt:lpstr>
      <vt:lpstr>MONGOLIA’S ADVANTAGE LIES IN VAST RESOURCES</vt:lpstr>
      <vt:lpstr>CHALLENGED BY </vt:lpstr>
      <vt:lpstr>REPUBLIC OF MONGOLIA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Williams</dc:creator>
  <cp:lastModifiedBy>Kevin Wolter</cp:lastModifiedBy>
  <cp:revision>41</cp:revision>
  <dcterms:created xsi:type="dcterms:W3CDTF">2019-05-24T01:07:02Z</dcterms:created>
  <dcterms:modified xsi:type="dcterms:W3CDTF">2019-06-17T18:58:00Z</dcterms:modified>
</cp:coreProperties>
</file>