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18"/>
  </p:notesMasterIdLst>
  <p:handoutMasterIdLst>
    <p:handoutMasterId r:id="rId19"/>
  </p:handoutMasterIdLst>
  <p:sldIdLst>
    <p:sldId id="257" r:id="rId2"/>
    <p:sldId id="259" r:id="rId3"/>
    <p:sldId id="258" r:id="rId4"/>
    <p:sldId id="261" r:id="rId5"/>
    <p:sldId id="265" r:id="rId6"/>
    <p:sldId id="263" r:id="rId7"/>
    <p:sldId id="264" r:id="rId8"/>
    <p:sldId id="272" r:id="rId9"/>
    <p:sldId id="266" r:id="rId10"/>
    <p:sldId id="267" r:id="rId11"/>
    <p:sldId id="268" r:id="rId12"/>
    <p:sldId id="262" r:id="rId13"/>
    <p:sldId id="269" r:id="rId14"/>
    <p:sldId id="270" r:id="rId15"/>
    <p:sldId id="260" r:id="rId16"/>
    <p:sldId id="27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138" d="100"/>
          <a:sy n="138" d="100"/>
        </p:scale>
        <p:origin x="678"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88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3A732-C8C2-41B6-B3BA-13F842FAAAA9}"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en-US"/>
        </a:p>
      </dgm:t>
    </dgm:pt>
    <dgm:pt modelId="{1AD8FEDE-5F51-40DB-ACF4-E89FDAF8063D}">
      <dgm:prSet phldrT="[Text]"/>
      <dgm:spPr>
        <a:solidFill>
          <a:schemeClr val="tx1"/>
        </a:solidFill>
      </dgm:spPr>
      <dgm:t>
        <a:bodyPr/>
        <a:lstStyle/>
        <a:p>
          <a:r>
            <a:rPr lang="en-US" dirty="0"/>
            <a:t>Industry 4.0</a:t>
          </a:r>
        </a:p>
      </dgm:t>
    </dgm:pt>
    <dgm:pt modelId="{21041BD5-3C4B-4A2E-9C2F-BF44CE948065}" type="parTrans" cxnId="{D71B0D68-FAC6-4F80-8A8C-0E9DF355D373}">
      <dgm:prSet/>
      <dgm:spPr/>
      <dgm:t>
        <a:bodyPr/>
        <a:lstStyle/>
        <a:p>
          <a:endParaRPr lang="en-US"/>
        </a:p>
      </dgm:t>
    </dgm:pt>
    <dgm:pt modelId="{921FFFBC-62E0-4464-82A7-13574AB0B47D}" type="sibTrans" cxnId="{D71B0D68-FAC6-4F80-8A8C-0E9DF355D373}">
      <dgm:prSet/>
      <dgm:spPr/>
      <dgm:t>
        <a:bodyPr/>
        <a:lstStyle/>
        <a:p>
          <a:endParaRPr lang="en-US"/>
        </a:p>
      </dgm:t>
    </dgm:pt>
    <dgm:pt modelId="{AADF6CA3-1637-4E98-A400-221CEDC53DAB}">
      <dgm:prSet phldrT="[Text]"/>
      <dgm:spPr>
        <a:solidFill>
          <a:schemeClr val="accent4"/>
        </a:solidFill>
      </dgm:spPr>
      <dgm:t>
        <a:bodyPr/>
        <a:lstStyle/>
        <a:p>
          <a:r>
            <a:rPr lang="en-US" b="1" dirty="0">
              <a:solidFill>
                <a:schemeClr val="tx1"/>
              </a:solidFill>
            </a:rPr>
            <a:t>Autonomous robots</a:t>
          </a:r>
        </a:p>
      </dgm:t>
    </dgm:pt>
    <dgm:pt modelId="{54BE8FBB-006B-4D70-903F-802FCBD15837}" type="parTrans" cxnId="{0E60CDAF-D192-4255-864F-CF0ECDA3BF6B}">
      <dgm:prSet/>
      <dgm:spPr/>
      <dgm:t>
        <a:bodyPr/>
        <a:lstStyle/>
        <a:p>
          <a:endParaRPr lang="en-US"/>
        </a:p>
      </dgm:t>
    </dgm:pt>
    <dgm:pt modelId="{C31DF28A-7D4A-4EC9-BFD0-C22E206A5235}" type="sibTrans" cxnId="{0E60CDAF-D192-4255-864F-CF0ECDA3BF6B}">
      <dgm:prSet/>
      <dgm:spPr/>
      <dgm:t>
        <a:bodyPr/>
        <a:lstStyle/>
        <a:p>
          <a:endParaRPr lang="en-US"/>
        </a:p>
      </dgm:t>
    </dgm:pt>
    <dgm:pt modelId="{D81DF24A-52B5-46A4-B882-849D1E5A3C92}">
      <dgm:prSet phldrT="[Text]"/>
      <dgm:spPr>
        <a:solidFill>
          <a:schemeClr val="accent4"/>
        </a:solidFill>
      </dgm:spPr>
      <dgm:t>
        <a:bodyPr/>
        <a:lstStyle/>
        <a:p>
          <a:r>
            <a:rPr lang="en-US" b="1" dirty="0">
              <a:solidFill>
                <a:schemeClr val="tx1"/>
              </a:solidFill>
            </a:rPr>
            <a:t>Simulation</a:t>
          </a:r>
        </a:p>
      </dgm:t>
    </dgm:pt>
    <dgm:pt modelId="{27CD7E21-6FC3-464A-B4E6-97FD39CA0A6F}" type="parTrans" cxnId="{F444FCE0-6020-425D-B4C7-460B47EB679D}">
      <dgm:prSet/>
      <dgm:spPr/>
      <dgm:t>
        <a:bodyPr/>
        <a:lstStyle/>
        <a:p>
          <a:endParaRPr lang="en-US"/>
        </a:p>
      </dgm:t>
    </dgm:pt>
    <dgm:pt modelId="{167D9ED5-972E-4F11-9B72-E595E4B3A723}" type="sibTrans" cxnId="{F444FCE0-6020-425D-B4C7-460B47EB679D}">
      <dgm:prSet/>
      <dgm:spPr/>
      <dgm:t>
        <a:bodyPr/>
        <a:lstStyle/>
        <a:p>
          <a:endParaRPr lang="en-US"/>
        </a:p>
      </dgm:t>
    </dgm:pt>
    <dgm:pt modelId="{A5888D2A-65F1-4846-8854-AB9E9ECD22CF}">
      <dgm:prSet phldrT="[Text]"/>
      <dgm:spPr>
        <a:solidFill>
          <a:schemeClr val="accent3"/>
        </a:solidFill>
      </dgm:spPr>
      <dgm:t>
        <a:bodyPr/>
        <a:lstStyle/>
        <a:p>
          <a:r>
            <a:rPr lang="en-US" b="1" dirty="0">
              <a:solidFill>
                <a:schemeClr val="tx1"/>
              </a:solidFill>
            </a:rPr>
            <a:t>Cybersecurity</a:t>
          </a:r>
        </a:p>
      </dgm:t>
    </dgm:pt>
    <dgm:pt modelId="{D8A1A74A-9588-42EB-8267-AA7249F5BC11}" type="parTrans" cxnId="{6AF19945-632E-41EE-9135-AA88DB230E6A}">
      <dgm:prSet/>
      <dgm:spPr/>
      <dgm:t>
        <a:bodyPr/>
        <a:lstStyle/>
        <a:p>
          <a:endParaRPr lang="en-US"/>
        </a:p>
      </dgm:t>
    </dgm:pt>
    <dgm:pt modelId="{F04AED97-449D-410E-95D5-9370B29281CB}" type="sibTrans" cxnId="{6AF19945-632E-41EE-9135-AA88DB230E6A}">
      <dgm:prSet/>
      <dgm:spPr/>
      <dgm:t>
        <a:bodyPr/>
        <a:lstStyle/>
        <a:p>
          <a:endParaRPr lang="en-US"/>
        </a:p>
      </dgm:t>
    </dgm:pt>
    <dgm:pt modelId="{CE8EE557-66C2-426D-AB55-11E6AC94253A}">
      <dgm:prSet phldrT="[Text]"/>
      <dgm:spPr/>
      <dgm:t>
        <a:bodyPr/>
        <a:lstStyle/>
        <a:p>
          <a:r>
            <a:rPr lang="en-US" b="1" dirty="0">
              <a:solidFill>
                <a:schemeClr val="tx1"/>
              </a:solidFill>
            </a:rPr>
            <a:t>Big Data</a:t>
          </a:r>
        </a:p>
      </dgm:t>
    </dgm:pt>
    <dgm:pt modelId="{0C990ECE-0F2F-4494-A46C-0CBF1B16306E}" type="parTrans" cxnId="{EF22CF65-6D3E-480A-AB3E-FA5269983A45}">
      <dgm:prSet/>
      <dgm:spPr/>
      <dgm:t>
        <a:bodyPr/>
        <a:lstStyle/>
        <a:p>
          <a:endParaRPr lang="en-US"/>
        </a:p>
      </dgm:t>
    </dgm:pt>
    <dgm:pt modelId="{CBC5C277-BA6F-4453-A001-79A0B7F24C42}" type="sibTrans" cxnId="{EF22CF65-6D3E-480A-AB3E-FA5269983A45}">
      <dgm:prSet/>
      <dgm:spPr/>
      <dgm:t>
        <a:bodyPr/>
        <a:lstStyle/>
        <a:p>
          <a:endParaRPr lang="en-US"/>
        </a:p>
      </dgm:t>
    </dgm:pt>
    <dgm:pt modelId="{9BDFB157-4EDC-49DC-95D8-CA2CA8055A15}">
      <dgm:prSet/>
      <dgm:spPr>
        <a:solidFill>
          <a:schemeClr val="accent3"/>
        </a:solidFill>
      </dgm:spPr>
      <dgm:t>
        <a:bodyPr/>
        <a:lstStyle/>
        <a:p>
          <a:r>
            <a:rPr lang="en-US" b="1" dirty="0">
              <a:solidFill>
                <a:schemeClr val="tx1"/>
              </a:solidFill>
            </a:rPr>
            <a:t>Internet of Things</a:t>
          </a:r>
        </a:p>
      </dgm:t>
    </dgm:pt>
    <dgm:pt modelId="{F40D4702-4E1A-49BB-B33C-C589BB5E043F}" type="parTrans" cxnId="{6F14ACCD-A31A-4C3B-8265-250B5651AA87}">
      <dgm:prSet/>
      <dgm:spPr/>
      <dgm:t>
        <a:bodyPr/>
        <a:lstStyle/>
        <a:p>
          <a:endParaRPr lang="en-US"/>
        </a:p>
      </dgm:t>
    </dgm:pt>
    <dgm:pt modelId="{400FA7B5-40A4-4A2F-8284-CD5BF61FD913}" type="sibTrans" cxnId="{6F14ACCD-A31A-4C3B-8265-250B5651AA87}">
      <dgm:prSet/>
      <dgm:spPr/>
      <dgm:t>
        <a:bodyPr/>
        <a:lstStyle/>
        <a:p>
          <a:endParaRPr lang="en-US"/>
        </a:p>
      </dgm:t>
    </dgm:pt>
    <dgm:pt modelId="{619A039A-0F09-4FEA-9693-9A5458A895AD}">
      <dgm:prSet/>
      <dgm:spPr>
        <a:solidFill>
          <a:schemeClr val="accent6"/>
        </a:solidFill>
      </dgm:spPr>
      <dgm:t>
        <a:bodyPr/>
        <a:lstStyle/>
        <a:p>
          <a:r>
            <a:rPr lang="en-US" b="1" dirty="0">
              <a:solidFill>
                <a:schemeClr val="tx1"/>
              </a:solidFill>
            </a:rPr>
            <a:t>Cloud</a:t>
          </a:r>
          <a:r>
            <a:rPr lang="en-US" dirty="0"/>
            <a:t> </a:t>
          </a:r>
          <a:r>
            <a:rPr lang="en-US" b="1" dirty="0">
              <a:solidFill>
                <a:schemeClr val="tx1"/>
              </a:solidFill>
            </a:rPr>
            <a:t>Computing</a:t>
          </a:r>
        </a:p>
      </dgm:t>
    </dgm:pt>
    <dgm:pt modelId="{0CF28AD5-B72A-46C1-8238-374C2714BE93}" type="parTrans" cxnId="{F93BF447-06DD-4BF1-9E9B-26A574A347A5}">
      <dgm:prSet/>
      <dgm:spPr/>
      <dgm:t>
        <a:bodyPr/>
        <a:lstStyle/>
        <a:p>
          <a:endParaRPr lang="en-US"/>
        </a:p>
      </dgm:t>
    </dgm:pt>
    <dgm:pt modelId="{B023352D-6067-410E-804A-155488021D57}" type="sibTrans" cxnId="{F93BF447-06DD-4BF1-9E9B-26A574A347A5}">
      <dgm:prSet/>
      <dgm:spPr/>
      <dgm:t>
        <a:bodyPr/>
        <a:lstStyle/>
        <a:p>
          <a:endParaRPr lang="en-US"/>
        </a:p>
      </dgm:t>
    </dgm:pt>
    <dgm:pt modelId="{F6F180EC-DAFD-44B0-90AC-1EE797BE0DF3}">
      <dgm:prSet/>
      <dgm:spPr>
        <a:solidFill>
          <a:schemeClr val="accent3"/>
        </a:solidFill>
      </dgm:spPr>
      <dgm:t>
        <a:bodyPr/>
        <a:lstStyle/>
        <a:p>
          <a:r>
            <a:rPr lang="en-US" b="1" dirty="0">
              <a:solidFill>
                <a:schemeClr val="tx1"/>
              </a:solidFill>
            </a:rPr>
            <a:t>System Integration</a:t>
          </a:r>
        </a:p>
      </dgm:t>
    </dgm:pt>
    <dgm:pt modelId="{E5C98E5E-81B6-427B-A56A-08C21930E147}" type="parTrans" cxnId="{2CAD9F39-C99D-44C6-AF7A-2D88FB7050E8}">
      <dgm:prSet/>
      <dgm:spPr/>
      <dgm:t>
        <a:bodyPr/>
        <a:lstStyle/>
        <a:p>
          <a:endParaRPr lang="en-US"/>
        </a:p>
      </dgm:t>
    </dgm:pt>
    <dgm:pt modelId="{4B66F118-C106-4B02-8B05-437531539F28}" type="sibTrans" cxnId="{2CAD9F39-C99D-44C6-AF7A-2D88FB7050E8}">
      <dgm:prSet/>
      <dgm:spPr/>
      <dgm:t>
        <a:bodyPr/>
        <a:lstStyle/>
        <a:p>
          <a:endParaRPr lang="en-US"/>
        </a:p>
      </dgm:t>
    </dgm:pt>
    <dgm:pt modelId="{E93B72B2-79E9-4510-9C7B-DCBA47BF0BCA}">
      <dgm:prSet/>
      <dgm:spPr>
        <a:solidFill>
          <a:schemeClr val="accent6"/>
        </a:solidFill>
      </dgm:spPr>
      <dgm:t>
        <a:bodyPr/>
        <a:lstStyle/>
        <a:p>
          <a:r>
            <a:rPr lang="en-US" b="1" dirty="0">
              <a:solidFill>
                <a:schemeClr val="tx1"/>
              </a:solidFill>
            </a:rPr>
            <a:t>Additive Manufacturing</a:t>
          </a:r>
        </a:p>
      </dgm:t>
    </dgm:pt>
    <dgm:pt modelId="{8BAAD767-39A2-466A-8CA7-8808945289F8}" type="parTrans" cxnId="{686FA830-88BE-4764-B9C8-D934B448AEEB}">
      <dgm:prSet/>
      <dgm:spPr/>
      <dgm:t>
        <a:bodyPr/>
        <a:lstStyle/>
        <a:p>
          <a:endParaRPr lang="en-US"/>
        </a:p>
      </dgm:t>
    </dgm:pt>
    <dgm:pt modelId="{EEE74F86-33BB-4048-914A-21A0A9331DBF}" type="sibTrans" cxnId="{686FA830-88BE-4764-B9C8-D934B448AEEB}">
      <dgm:prSet/>
      <dgm:spPr/>
      <dgm:t>
        <a:bodyPr/>
        <a:lstStyle/>
        <a:p>
          <a:endParaRPr lang="en-US"/>
        </a:p>
      </dgm:t>
    </dgm:pt>
    <dgm:pt modelId="{2A5713B0-59FE-406A-BF50-B1EA0FF2DA85}" type="pres">
      <dgm:prSet presAssocID="{CC83A732-C8C2-41B6-B3BA-13F842FAAAA9}" presName="cycle" presStyleCnt="0">
        <dgm:presLayoutVars>
          <dgm:chMax val="1"/>
          <dgm:dir/>
          <dgm:animLvl val="ctr"/>
          <dgm:resizeHandles val="exact"/>
        </dgm:presLayoutVars>
      </dgm:prSet>
      <dgm:spPr/>
    </dgm:pt>
    <dgm:pt modelId="{8275BC04-AE5B-459C-BCBA-7A25489AFF8E}" type="pres">
      <dgm:prSet presAssocID="{1AD8FEDE-5F51-40DB-ACF4-E89FDAF8063D}" presName="centerShape" presStyleLbl="node0" presStyleIdx="0" presStyleCnt="1"/>
      <dgm:spPr/>
    </dgm:pt>
    <dgm:pt modelId="{06362535-EB29-45CA-9B06-25EBF5868402}" type="pres">
      <dgm:prSet presAssocID="{54BE8FBB-006B-4D70-903F-802FCBD15837}" presName="Name9" presStyleLbl="parChTrans1D2" presStyleIdx="0" presStyleCnt="8"/>
      <dgm:spPr/>
    </dgm:pt>
    <dgm:pt modelId="{FA5993E7-6ACA-45FB-AB2D-00E73877D92C}" type="pres">
      <dgm:prSet presAssocID="{54BE8FBB-006B-4D70-903F-802FCBD15837}" presName="connTx" presStyleLbl="parChTrans1D2" presStyleIdx="0" presStyleCnt="8"/>
      <dgm:spPr/>
    </dgm:pt>
    <dgm:pt modelId="{2E6EA931-4865-48B9-99BD-D85B9900C501}" type="pres">
      <dgm:prSet presAssocID="{AADF6CA3-1637-4E98-A400-221CEDC53DAB}" presName="node" presStyleLbl="node1" presStyleIdx="0" presStyleCnt="8">
        <dgm:presLayoutVars>
          <dgm:bulletEnabled val="1"/>
        </dgm:presLayoutVars>
      </dgm:prSet>
      <dgm:spPr/>
    </dgm:pt>
    <dgm:pt modelId="{73CBE924-03D0-49EF-9F20-504591888740}" type="pres">
      <dgm:prSet presAssocID="{27CD7E21-6FC3-464A-B4E6-97FD39CA0A6F}" presName="Name9" presStyleLbl="parChTrans1D2" presStyleIdx="1" presStyleCnt="8"/>
      <dgm:spPr/>
    </dgm:pt>
    <dgm:pt modelId="{82D98A10-D20C-4963-AB16-CEB679F70644}" type="pres">
      <dgm:prSet presAssocID="{27CD7E21-6FC3-464A-B4E6-97FD39CA0A6F}" presName="connTx" presStyleLbl="parChTrans1D2" presStyleIdx="1" presStyleCnt="8"/>
      <dgm:spPr/>
    </dgm:pt>
    <dgm:pt modelId="{193BF5E7-8D65-4F0A-8DC1-F7D4089E2572}" type="pres">
      <dgm:prSet presAssocID="{D81DF24A-52B5-46A4-B882-849D1E5A3C92}" presName="node" presStyleLbl="node1" presStyleIdx="1" presStyleCnt="8">
        <dgm:presLayoutVars>
          <dgm:bulletEnabled val="1"/>
        </dgm:presLayoutVars>
      </dgm:prSet>
      <dgm:spPr/>
    </dgm:pt>
    <dgm:pt modelId="{50D8BEF4-3EBB-4ADA-AFD3-378703084582}" type="pres">
      <dgm:prSet presAssocID="{E5C98E5E-81B6-427B-A56A-08C21930E147}" presName="Name9" presStyleLbl="parChTrans1D2" presStyleIdx="2" presStyleCnt="8"/>
      <dgm:spPr/>
    </dgm:pt>
    <dgm:pt modelId="{6C066F56-21F1-41B8-9B32-41CA461BC06A}" type="pres">
      <dgm:prSet presAssocID="{E5C98E5E-81B6-427B-A56A-08C21930E147}" presName="connTx" presStyleLbl="parChTrans1D2" presStyleIdx="2" presStyleCnt="8"/>
      <dgm:spPr/>
    </dgm:pt>
    <dgm:pt modelId="{C914F91F-C152-4CC8-A54C-5F6C1BFF4028}" type="pres">
      <dgm:prSet presAssocID="{F6F180EC-DAFD-44B0-90AC-1EE797BE0DF3}" presName="node" presStyleLbl="node1" presStyleIdx="2" presStyleCnt="8">
        <dgm:presLayoutVars>
          <dgm:bulletEnabled val="1"/>
        </dgm:presLayoutVars>
      </dgm:prSet>
      <dgm:spPr/>
    </dgm:pt>
    <dgm:pt modelId="{B22CD3F8-CF7F-4995-B52A-61A66799CE9D}" type="pres">
      <dgm:prSet presAssocID="{F40D4702-4E1A-49BB-B33C-C589BB5E043F}" presName="Name9" presStyleLbl="parChTrans1D2" presStyleIdx="3" presStyleCnt="8"/>
      <dgm:spPr/>
    </dgm:pt>
    <dgm:pt modelId="{79C90E76-5005-474F-8DBC-FA74443E8BF8}" type="pres">
      <dgm:prSet presAssocID="{F40D4702-4E1A-49BB-B33C-C589BB5E043F}" presName="connTx" presStyleLbl="parChTrans1D2" presStyleIdx="3" presStyleCnt="8"/>
      <dgm:spPr/>
    </dgm:pt>
    <dgm:pt modelId="{DE8F5A98-27B0-4527-A6CF-0E6FC571AAB6}" type="pres">
      <dgm:prSet presAssocID="{9BDFB157-4EDC-49DC-95D8-CA2CA8055A15}" presName="node" presStyleLbl="node1" presStyleIdx="3" presStyleCnt="8">
        <dgm:presLayoutVars>
          <dgm:bulletEnabled val="1"/>
        </dgm:presLayoutVars>
      </dgm:prSet>
      <dgm:spPr/>
    </dgm:pt>
    <dgm:pt modelId="{1FD79DCC-8BD1-41B9-B3BA-E2069F0E9EAE}" type="pres">
      <dgm:prSet presAssocID="{D8A1A74A-9588-42EB-8267-AA7249F5BC11}" presName="Name9" presStyleLbl="parChTrans1D2" presStyleIdx="4" presStyleCnt="8"/>
      <dgm:spPr/>
    </dgm:pt>
    <dgm:pt modelId="{C58A562A-BF93-4E7A-8C82-ABD4735453C1}" type="pres">
      <dgm:prSet presAssocID="{D8A1A74A-9588-42EB-8267-AA7249F5BC11}" presName="connTx" presStyleLbl="parChTrans1D2" presStyleIdx="4" presStyleCnt="8"/>
      <dgm:spPr/>
    </dgm:pt>
    <dgm:pt modelId="{8D913301-F522-49A4-AC40-94F4DD1C5B71}" type="pres">
      <dgm:prSet presAssocID="{A5888D2A-65F1-4846-8854-AB9E9ECD22CF}" presName="node" presStyleLbl="node1" presStyleIdx="4" presStyleCnt="8">
        <dgm:presLayoutVars>
          <dgm:bulletEnabled val="1"/>
        </dgm:presLayoutVars>
      </dgm:prSet>
      <dgm:spPr/>
    </dgm:pt>
    <dgm:pt modelId="{5C35094A-0D7B-46AA-8F3E-8D8A35297B25}" type="pres">
      <dgm:prSet presAssocID="{0CF28AD5-B72A-46C1-8238-374C2714BE93}" presName="Name9" presStyleLbl="parChTrans1D2" presStyleIdx="5" presStyleCnt="8"/>
      <dgm:spPr/>
    </dgm:pt>
    <dgm:pt modelId="{CCD20713-B406-448F-81D7-1FF70CF5AF1D}" type="pres">
      <dgm:prSet presAssocID="{0CF28AD5-B72A-46C1-8238-374C2714BE93}" presName="connTx" presStyleLbl="parChTrans1D2" presStyleIdx="5" presStyleCnt="8"/>
      <dgm:spPr/>
    </dgm:pt>
    <dgm:pt modelId="{CA5F9EE8-751C-4DD8-B7A9-19E0569124A0}" type="pres">
      <dgm:prSet presAssocID="{619A039A-0F09-4FEA-9693-9A5458A895AD}" presName="node" presStyleLbl="node1" presStyleIdx="5" presStyleCnt="8">
        <dgm:presLayoutVars>
          <dgm:bulletEnabled val="1"/>
        </dgm:presLayoutVars>
      </dgm:prSet>
      <dgm:spPr/>
    </dgm:pt>
    <dgm:pt modelId="{2A1A5B60-4716-44F3-B420-4D6515C8C95E}" type="pres">
      <dgm:prSet presAssocID="{8BAAD767-39A2-466A-8CA7-8808945289F8}" presName="Name9" presStyleLbl="parChTrans1D2" presStyleIdx="6" presStyleCnt="8"/>
      <dgm:spPr/>
    </dgm:pt>
    <dgm:pt modelId="{7BF9C051-B755-4EEB-9CA6-045BB8A2D8DE}" type="pres">
      <dgm:prSet presAssocID="{8BAAD767-39A2-466A-8CA7-8808945289F8}" presName="connTx" presStyleLbl="parChTrans1D2" presStyleIdx="6" presStyleCnt="8"/>
      <dgm:spPr/>
    </dgm:pt>
    <dgm:pt modelId="{CE95244E-C486-4DCB-ACC0-9747EB425F14}" type="pres">
      <dgm:prSet presAssocID="{E93B72B2-79E9-4510-9C7B-DCBA47BF0BCA}" presName="node" presStyleLbl="node1" presStyleIdx="6" presStyleCnt="8">
        <dgm:presLayoutVars>
          <dgm:bulletEnabled val="1"/>
        </dgm:presLayoutVars>
      </dgm:prSet>
      <dgm:spPr/>
    </dgm:pt>
    <dgm:pt modelId="{EA4D4495-87C5-4BAE-AF6A-40D22F19423F}" type="pres">
      <dgm:prSet presAssocID="{0C990ECE-0F2F-4494-A46C-0CBF1B16306E}" presName="Name9" presStyleLbl="parChTrans1D2" presStyleIdx="7" presStyleCnt="8"/>
      <dgm:spPr/>
    </dgm:pt>
    <dgm:pt modelId="{7080A6E4-6554-4882-9821-13F9AFC1D20C}" type="pres">
      <dgm:prSet presAssocID="{0C990ECE-0F2F-4494-A46C-0CBF1B16306E}" presName="connTx" presStyleLbl="parChTrans1D2" presStyleIdx="7" presStyleCnt="8"/>
      <dgm:spPr/>
    </dgm:pt>
    <dgm:pt modelId="{D10A2FA0-3A17-4146-9609-F54B2429E3EE}" type="pres">
      <dgm:prSet presAssocID="{CE8EE557-66C2-426D-AB55-11E6AC94253A}" presName="node" presStyleLbl="node1" presStyleIdx="7" presStyleCnt="8">
        <dgm:presLayoutVars>
          <dgm:bulletEnabled val="1"/>
        </dgm:presLayoutVars>
      </dgm:prSet>
      <dgm:spPr/>
    </dgm:pt>
  </dgm:ptLst>
  <dgm:cxnLst>
    <dgm:cxn modelId="{31263B13-AA65-40E6-A7C2-D441E243D3C6}" type="presOf" srcId="{A5888D2A-65F1-4846-8854-AB9E9ECD22CF}" destId="{8D913301-F522-49A4-AC40-94F4DD1C5B71}" srcOrd="0" destOrd="0" presId="urn:microsoft.com/office/officeart/2005/8/layout/radial1"/>
    <dgm:cxn modelId="{B3EECA17-E6D7-4BDA-88ED-04DE7F562532}" type="presOf" srcId="{D81DF24A-52B5-46A4-B882-849D1E5A3C92}" destId="{193BF5E7-8D65-4F0A-8DC1-F7D4089E2572}" srcOrd="0" destOrd="0" presId="urn:microsoft.com/office/officeart/2005/8/layout/radial1"/>
    <dgm:cxn modelId="{A70E8F18-585F-4FB7-B16F-84AB1E31187F}" type="presOf" srcId="{0C990ECE-0F2F-4494-A46C-0CBF1B16306E}" destId="{EA4D4495-87C5-4BAE-AF6A-40D22F19423F}" srcOrd="0" destOrd="0" presId="urn:microsoft.com/office/officeart/2005/8/layout/radial1"/>
    <dgm:cxn modelId="{686FA830-88BE-4764-B9C8-D934B448AEEB}" srcId="{1AD8FEDE-5F51-40DB-ACF4-E89FDAF8063D}" destId="{E93B72B2-79E9-4510-9C7B-DCBA47BF0BCA}" srcOrd="6" destOrd="0" parTransId="{8BAAD767-39A2-466A-8CA7-8808945289F8}" sibTransId="{EEE74F86-33BB-4048-914A-21A0A9331DBF}"/>
    <dgm:cxn modelId="{2CAD9F39-C99D-44C6-AF7A-2D88FB7050E8}" srcId="{1AD8FEDE-5F51-40DB-ACF4-E89FDAF8063D}" destId="{F6F180EC-DAFD-44B0-90AC-1EE797BE0DF3}" srcOrd="2" destOrd="0" parTransId="{E5C98E5E-81B6-427B-A56A-08C21930E147}" sibTransId="{4B66F118-C106-4B02-8B05-437531539F28}"/>
    <dgm:cxn modelId="{21BF345E-8708-48D6-AB92-05FAB6A88921}" type="presOf" srcId="{0CF28AD5-B72A-46C1-8238-374C2714BE93}" destId="{CCD20713-B406-448F-81D7-1FF70CF5AF1D}" srcOrd="1" destOrd="0" presId="urn:microsoft.com/office/officeart/2005/8/layout/radial1"/>
    <dgm:cxn modelId="{D844F742-2828-45EA-B161-1F2731A5D566}" type="presOf" srcId="{8BAAD767-39A2-466A-8CA7-8808945289F8}" destId="{2A1A5B60-4716-44F3-B420-4D6515C8C95E}" srcOrd="0" destOrd="0" presId="urn:microsoft.com/office/officeart/2005/8/layout/radial1"/>
    <dgm:cxn modelId="{760AAE43-46EE-4D93-AB0E-66EF030EC882}" type="presOf" srcId="{E93B72B2-79E9-4510-9C7B-DCBA47BF0BCA}" destId="{CE95244E-C486-4DCB-ACC0-9747EB425F14}" srcOrd="0" destOrd="0" presId="urn:microsoft.com/office/officeart/2005/8/layout/radial1"/>
    <dgm:cxn modelId="{9BD0EC64-5E85-4116-8DEC-BE1472EBF843}" type="presOf" srcId="{F40D4702-4E1A-49BB-B33C-C589BB5E043F}" destId="{B22CD3F8-CF7F-4995-B52A-61A66799CE9D}" srcOrd="0" destOrd="0" presId="urn:microsoft.com/office/officeart/2005/8/layout/radial1"/>
    <dgm:cxn modelId="{6AF19945-632E-41EE-9135-AA88DB230E6A}" srcId="{1AD8FEDE-5F51-40DB-ACF4-E89FDAF8063D}" destId="{A5888D2A-65F1-4846-8854-AB9E9ECD22CF}" srcOrd="4" destOrd="0" parTransId="{D8A1A74A-9588-42EB-8267-AA7249F5BC11}" sibTransId="{F04AED97-449D-410E-95D5-9370B29281CB}"/>
    <dgm:cxn modelId="{EF22CF65-6D3E-480A-AB3E-FA5269983A45}" srcId="{1AD8FEDE-5F51-40DB-ACF4-E89FDAF8063D}" destId="{CE8EE557-66C2-426D-AB55-11E6AC94253A}" srcOrd="7" destOrd="0" parTransId="{0C990ECE-0F2F-4494-A46C-0CBF1B16306E}" sibTransId="{CBC5C277-BA6F-4453-A001-79A0B7F24C42}"/>
    <dgm:cxn modelId="{07977667-A830-4624-99C1-54355D9071E9}" type="presOf" srcId="{CC83A732-C8C2-41B6-B3BA-13F842FAAAA9}" destId="{2A5713B0-59FE-406A-BF50-B1EA0FF2DA85}" srcOrd="0" destOrd="0" presId="urn:microsoft.com/office/officeart/2005/8/layout/radial1"/>
    <dgm:cxn modelId="{F93BF447-06DD-4BF1-9E9B-26A574A347A5}" srcId="{1AD8FEDE-5F51-40DB-ACF4-E89FDAF8063D}" destId="{619A039A-0F09-4FEA-9693-9A5458A895AD}" srcOrd="5" destOrd="0" parTransId="{0CF28AD5-B72A-46C1-8238-374C2714BE93}" sibTransId="{B023352D-6067-410E-804A-155488021D57}"/>
    <dgm:cxn modelId="{D71B0D68-FAC6-4F80-8A8C-0E9DF355D373}" srcId="{CC83A732-C8C2-41B6-B3BA-13F842FAAAA9}" destId="{1AD8FEDE-5F51-40DB-ACF4-E89FDAF8063D}" srcOrd="0" destOrd="0" parTransId="{21041BD5-3C4B-4A2E-9C2F-BF44CE948065}" sibTransId="{921FFFBC-62E0-4464-82A7-13574AB0B47D}"/>
    <dgm:cxn modelId="{599A626C-FEAA-4703-8AF5-09F230C24E4B}" type="presOf" srcId="{54BE8FBB-006B-4D70-903F-802FCBD15837}" destId="{06362535-EB29-45CA-9B06-25EBF5868402}" srcOrd="0" destOrd="0" presId="urn:microsoft.com/office/officeart/2005/8/layout/radial1"/>
    <dgm:cxn modelId="{3CDFA06D-3185-4572-B029-47125EE2A16E}" type="presOf" srcId="{0CF28AD5-B72A-46C1-8238-374C2714BE93}" destId="{5C35094A-0D7B-46AA-8F3E-8D8A35297B25}" srcOrd="0" destOrd="0" presId="urn:microsoft.com/office/officeart/2005/8/layout/radial1"/>
    <dgm:cxn modelId="{88F5A370-1563-4A0E-83EE-B1CE7AE9BC66}" type="presOf" srcId="{27CD7E21-6FC3-464A-B4E6-97FD39CA0A6F}" destId="{82D98A10-D20C-4963-AB16-CEB679F70644}" srcOrd="1" destOrd="0" presId="urn:microsoft.com/office/officeart/2005/8/layout/radial1"/>
    <dgm:cxn modelId="{E9A88C75-6C2E-4789-AFB1-F1F11BF6B1A0}" type="presOf" srcId="{1AD8FEDE-5F51-40DB-ACF4-E89FDAF8063D}" destId="{8275BC04-AE5B-459C-BCBA-7A25489AFF8E}" srcOrd="0" destOrd="0" presId="urn:microsoft.com/office/officeart/2005/8/layout/radial1"/>
    <dgm:cxn modelId="{5C954B85-585B-4C35-B91A-74B7B8BF98BC}" type="presOf" srcId="{619A039A-0F09-4FEA-9693-9A5458A895AD}" destId="{CA5F9EE8-751C-4DD8-B7A9-19E0569124A0}" srcOrd="0" destOrd="0" presId="urn:microsoft.com/office/officeart/2005/8/layout/radial1"/>
    <dgm:cxn modelId="{0960A190-1F3D-4CA4-B953-737B787C64AF}" type="presOf" srcId="{F6F180EC-DAFD-44B0-90AC-1EE797BE0DF3}" destId="{C914F91F-C152-4CC8-A54C-5F6C1BFF4028}" srcOrd="0" destOrd="0" presId="urn:microsoft.com/office/officeart/2005/8/layout/radial1"/>
    <dgm:cxn modelId="{B34C02A3-6FB7-463B-9391-2C47B9816880}" type="presOf" srcId="{8BAAD767-39A2-466A-8CA7-8808945289F8}" destId="{7BF9C051-B755-4EEB-9CA6-045BB8A2D8DE}" srcOrd="1" destOrd="0" presId="urn:microsoft.com/office/officeart/2005/8/layout/radial1"/>
    <dgm:cxn modelId="{CA6D90A8-6779-4019-B13B-BE93FDB66572}" type="presOf" srcId="{27CD7E21-6FC3-464A-B4E6-97FD39CA0A6F}" destId="{73CBE924-03D0-49EF-9F20-504591888740}" srcOrd="0" destOrd="0" presId="urn:microsoft.com/office/officeart/2005/8/layout/radial1"/>
    <dgm:cxn modelId="{0E60CDAF-D192-4255-864F-CF0ECDA3BF6B}" srcId="{1AD8FEDE-5F51-40DB-ACF4-E89FDAF8063D}" destId="{AADF6CA3-1637-4E98-A400-221CEDC53DAB}" srcOrd="0" destOrd="0" parTransId="{54BE8FBB-006B-4D70-903F-802FCBD15837}" sibTransId="{C31DF28A-7D4A-4EC9-BFD0-C22E206A5235}"/>
    <dgm:cxn modelId="{2CD1DAC3-3FEF-4CEF-8F68-7D454FA8FFE6}" type="presOf" srcId="{D8A1A74A-9588-42EB-8267-AA7249F5BC11}" destId="{1FD79DCC-8BD1-41B9-B3BA-E2069F0E9EAE}" srcOrd="0" destOrd="0" presId="urn:microsoft.com/office/officeart/2005/8/layout/radial1"/>
    <dgm:cxn modelId="{C97460C5-7CCC-4E9A-B6C7-8420382E2D5F}" type="presOf" srcId="{D8A1A74A-9588-42EB-8267-AA7249F5BC11}" destId="{C58A562A-BF93-4E7A-8C82-ABD4735453C1}" srcOrd="1" destOrd="0" presId="urn:microsoft.com/office/officeart/2005/8/layout/radial1"/>
    <dgm:cxn modelId="{87F816C9-9876-4C2D-81C4-5CD6AE17DDA3}" type="presOf" srcId="{9BDFB157-4EDC-49DC-95D8-CA2CA8055A15}" destId="{DE8F5A98-27B0-4527-A6CF-0E6FC571AAB6}" srcOrd="0" destOrd="0" presId="urn:microsoft.com/office/officeart/2005/8/layout/radial1"/>
    <dgm:cxn modelId="{6F14ACCD-A31A-4C3B-8265-250B5651AA87}" srcId="{1AD8FEDE-5F51-40DB-ACF4-E89FDAF8063D}" destId="{9BDFB157-4EDC-49DC-95D8-CA2CA8055A15}" srcOrd="3" destOrd="0" parTransId="{F40D4702-4E1A-49BB-B33C-C589BB5E043F}" sibTransId="{400FA7B5-40A4-4A2F-8284-CD5BF61FD913}"/>
    <dgm:cxn modelId="{E4B8B5D2-C84F-44BF-BAFA-40AFB39C310D}" type="presOf" srcId="{54BE8FBB-006B-4D70-903F-802FCBD15837}" destId="{FA5993E7-6ACA-45FB-AB2D-00E73877D92C}" srcOrd="1" destOrd="0" presId="urn:microsoft.com/office/officeart/2005/8/layout/radial1"/>
    <dgm:cxn modelId="{6B4597D5-40F4-41AD-A337-71FDC570A0DC}" type="presOf" srcId="{AADF6CA3-1637-4E98-A400-221CEDC53DAB}" destId="{2E6EA931-4865-48B9-99BD-D85B9900C501}" srcOrd="0" destOrd="0" presId="urn:microsoft.com/office/officeart/2005/8/layout/radial1"/>
    <dgm:cxn modelId="{F444FCE0-6020-425D-B4C7-460B47EB679D}" srcId="{1AD8FEDE-5F51-40DB-ACF4-E89FDAF8063D}" destId="{D81DF24A-52B5-46A4-B882-849D1E5A3C92}" srcOrd="1" destOrd="0" parTransId="{27CD7E21-6FC3-464A-B4E6-97FD39CA0A6F}" sibTransId="{167D9ED5-972E-4F11-9B72-E595E4B3A723}"/>
    <dgm:cxn modelId="{44F0BBEC-BF72-4461-A316-7E200AAF3DC0}" type="presOf" srcId="{E5C98E5E-81B6-427B-A56A-08C21930E147}" destId="{50D8BEF4-3EBB-4ADA-AFD3-378703084582}" srcOrd="0" destOrd="0" presId="urn:microsoft.com/office/officeart/2005/8/layout/radial1"/>
    <dgm:cxn modelId="{715EC1ED-D2A5-40EC-98B8-55698E1D65B8}" type="presOf" srcId="{0C990ECE-0F2F-4494-A46C-0CBF1B16306E}" destId="{7080A6E4-6554-4882-9821-13F9AFC1D20C}" srcOrd="1" destOrd="0" presId="urn:microsoft.com/office/officeart/2005/8/layout/radial1"/>
    <dgm:cxn modelId="{B90C2FEE-E641-4111-BD1F-CC625D2F5852}" type="presOf" srcId="{E5C98E5E-81B6-427B-A56A-08C21930E147}" destId="{6C066F56-21F1-41B8-9B32-41CA461BC06A}" srcOrd="1" destOrd="0" presId="urn:microsoft.com/office/officeart/2005/8/layout/radial1"/>
    <dgm:cxn modelId="{049434EE-5DE4-4892-B4D2-55D9C798F6C2}" type="presOf" srcId="{F40D4702-4E1A-49BB-B33C-C589BB5E043F}" destId="{79C90E76-5005-474F-8DBC-FA74443E8BF8}" srcOrd="1" destOrd="0" presId="urn:microsoft.com/office/officeart/2005/8/layout/radial1"/>
    <dgm:cxn modelId="{E9FD35FA-A7BE-4169-B0EC-7B6E6080A556}" type="presOf" srcId="{CE8EE557-66C2-426D-AB55-11E6AC94253A}" destId="{D10A2FA0-3A17-4146-9609-F54B2429E3EE}" srcOrd="0" destOrd="0" presId="urn:microsoft.com/office/officeart/2005/8/layout/radial1"/>
    <dgm:cxn modelId="{65A4A74F-D63A-4623-8590-B5CF9E23CB0A}" type="presParOf" srcId="{2A5713B0-59FE-406A-BF50-B1EA0FF2DA85}" destId="{8275BC04-AE5B-459C-BCBA-7A25489AFF8E}" srcOrd="0" destOrd="0" presId="urn:microsoft.com/office/officeart/2005/8/layout/radial1"/>
    <dgm:cxn modelId="{7B04FF29-EBB3-4C70-8B9D-FE7A0FC19795}" type="presParOf" srcId="{2A5713B0-59FE-406A-BF50-B1EA0FF2DA85}" destId="{06362535-EB29-45CA-9B06-25EBF5868402}" srcOrd="1" destOrd="0" presId="urn:microsoft.com/office/officeart/2005/8/layout/radial1"/>
    <dgm:cxn modelId="{1C0EB9EA-C989-41F4-9A43-1AE5AF819557}" type="presParOf" srcId="{06362535-EB29-45CA-9B06-25EBF5868402}" destId="{FA5993E7-6ACA-45FB-AB2D-00E73877D92C}" srcOrd="0" destOrd="0" presId="urn:microsoft.com/office/officeart/2005/8/layout/radial1"/>
    <dgm:cxn modelId="{F8E98239-FA2D-4433-A4A2-131BAC12024C}" type="presParOf" srcId="{2A5713B0-59FE-406A-BF50-B1EA0FF2DA85}" destId="{2E6EA931-4865-48B9-99BD-D85B9900C501}" srcOrd="2" destOrd="0" presId="urn:microsoft.com/office/officeart/2005/8/layout/radial1"/>
    <dgm:cxn modelId="{0D4E2C46-789B-4065-B0BC-CA1E1736F186}" type="presParOf" srcId="{2A5713B0-59FE-406A-BF50-B1EA0FF2DA85}" destId="{73CBE924-03D0-49EF-9F20-504591888740}" srcOrd="3" destOrd="0" presId="urn:microsoft.com/office/officeart/2005/8/layout/radial1"/>
    <dgm:cxn modelId="{19414831-1790-4B79-8676-90DB4E541C63}" type="presParOf" srcId="{73CBE924-03D0-49EF-9F20-504591888740}" destId="{82D98A10-D20C-4963-AB16-CEB679F70644}" srcOrd="0" destOrd="0" presId="urn:microsoft.com/office/officeart/2005/8/layout/radial1"/>
    <dgm:cxn modelId="{0C717931-20A9-4224-AD04-107685219B0F}" type="presParOf" srcId="{2A5713B0-59FE-406A-BF50-B1EA0FF2DA85}" destId="{193BF5E7-8D65-4F0A-8DC1-F7D4089E2572}" srcOrd="4" destOrd="0" presId="urn:microsoft.com/office/officeart/2005/8/layout/radial1"/>
    <dgm:cxn modelId="{3DC91C43-A3F0-4131-882A-97063E8A62C0}" type="presParOf" srcId="{2A5713B0-59FE-406A-BF50-B1EA0FF2DA85}" destId="{50D8BEF4-3EBB-4ADA-AFD3-378703084582}" srcOrd="5" destOrd="0" presId="urn:microsoft.com/office/officeart/2005/8/layout/radial1"/>
    <dgm:cxn modelId="{8094596E-DB7B-4C6A-86B7-0E9CF4ABB380}" type="presParOf" srcId="{50D8BEF4-3EBB-4ADA-AFD3-378703084582}" destId="{6C066F56-21F1-41B8-9B32-41CA461BC06A}" srcOrd="0" destOrd="0" presId="urn:microsoft.com/office/officeart/2005/8/layout/radial1"/>
    <dgm:cxn modelId="{28A6BFD7-C0C2-4F90-B38D-17BDD80EEFF1}" type="presParOf" srcId="{2A5713B0-59FE-406A-BF50-B1EA0FF2DA85}" destId="{C914F91F-C152-4CC8-A54C-5F6C1BFF4028}" srcOrd="6" destOrd="0" presId="urn:microsoft.com/office/officeart/2005/8/layout/radial1"/>
    <dgm:cxn modelId="{94FE1467-5988-4B1D-9D8D-EC9016E2EC62}" type="presParOf" srcId="{2A5713B0-59FE-406A-BF50-B1EA0FF2DA85}" destId="{B22CD3F8-CF7F-4995-B52A-61A66799CE9D}" srcOrd="7" destOrd="0" presId="urn:microsoft.com/office/officeart/2005/8/layout/radial1"/>
    <dgm:cxn modelId="{29D76269-76F8-48D1-B26E-3D83CE54EF6F}" type="presParOf" srcId="{B22CD3F8-CF7F-4995-B52A-61A66799CE9D}" destId="{79C90E76-5005-474F-8DBC-FA74443E8BF8}" srcOrd="0" destOrd="0" presId="urn:microsoft.com/office/officeart/2005/8/layout/radial1"/>
    <dgm:cxn modelId="{FC0B5D65-9536-408E-AABD-F4A25B4835DB}" type="presParOf" srcId="{2A5713B0-59FE-406A-BF50-B1EA0FF2DA85}" destId="{DE8F5A98-27B0-4527-A6CF-0E6FC571AAB6}" srcOrd="8" destOrd="0" presId="urn:microsoft.com/office/officeart/2005/8/layout/radial1"/>
    <dgm:cxn modelId="{80AFEFDC-D6A1-4C81-AD19-507648E7A109}" type="presParOf" srcId="{2A5713B0-59FE-406A-BF50-B1EA0FF2DA85}" destId="{1FD79DCC-8BD1-41B9-B3BA-E2069F0E9EAE}" srcOrd="9" destOrd="0" presId="urn:microsoft.com/office/officeart/2005/8/layout/radial1"/>
    <dgm:cxn modelId="{901A23FB-38B9-4EEF-BB29-B6C057766B5A}" type="presParOf" srcId="{1FD79DCC-8BD1-41B9-B3BA-E2069F0E9EAE}" destId="{C58A562A-BF93-4E7A-8C82-ABD4735453C1}" srcOrd="0" destOrd="0" presId="urn:microsoft.com/office/officeart/2005/8/layout/radial1"/>
    <dgm:cxn modelId="{BD62D2BF-53F5-4F58-BC8D-E136A361A4D2}" type="presParOf" srcId="{2A5713B0-59FE-406A-BF50-B1EA0FF2DA85}" destId="{8D913301-F522-49A4-AC40-94F4DD1C5B71}" srcOrd="10" destOrd="0" presId="urn:microsoft.com/office/officeart/2005/8/layout/radial1"/>
    <dgm:cxn modelId="{679FF872-5A78-4DB9-A3A5-AB5208F7D98E}" type="presParOf" srcId="{2A5713B0-59FE-406A-BF50-B1EA0FF2DA85}" destId="{5C35094A-0D7B-46AA-8F3E-8D8A35297B25}" srcOrd="11" destOrd="0" presId="urn:microsoft.com/office/officeart/2005/8/layout/radial1"/>
    <dgm:cxn modelId="{C9529D2E-FCCD-48B7-A3D2-97983902AC8E}" type="presParOf" srcId="{5C35094A-0D7B-46AA-8F3E-8D8A35297B25}" destId="{CCD20713-B406-448F-81D7-1FF70CF5AF1D}" srcOrd="0" destOrd="0" presId="urn:microsoft.com/office/officeart/2005/8/layout/radial1"/>
    <dgm:cxn modelId="{AE271CD4-977E-45A0-B08C-3AC124BA2EDC}" type="presParOf" srcId="{2A5713B0-59FE-406A-BF50-B1EA0FF2DA85}" destId="{CA5F9EE8-751C-4DD8-B7A9-19E0569124A0}" srcOrd="12" destOrd="0" presId="urn:microsoft.com/office/officeart/2005/8/layout/radial1"/>
    <dgm:cxn modelId="{A3462B60-D4CF-498D-8755-CDBA6A6EAB06}" type="presParOf" srcId="{2A5713B0-59FE-406A-BF50-B1EA0FF2DA85}" destId="{2A1A5B60-4716-44F3-B420-4D6515C8C95E}" srcOrd="13" destOrd="0" presId="urn:microsoft.com/office/officeart/2005/8/layout/radial1"/>
    <dgm:cxn modelId="{2B1BC63F-94F4-4EF2-AB2B-137E9FF177C0}" type="presParOf" srcId="{2A1A5B60-4716-44F3-B420-4D6515C8C95E}" destId="{7BF9C051-B755-4EEB-9CA6-045BB8A2D8DE}" srcOrd="0" destOrd="0" presId="urn:microsoft.com/office/officeart/2005/8/layout/radial1"/>
    <dgm:cxn modelId="{F5BDB80E-FE4F-4086-9261-382AD3A81749}" type="presParOf" srcId="{2A5713B0-59FE-406A-BF50-B1EA0FF2DA85}" destId="{CE95244E-C486-4DCB-ACC0-9747EB425F14}" srcOrd="14" destOrd="0" presId="urn:microsoft.com/office/officeart/2005/8/layout/radial1"/>
    <dgm:cxn modelId="{9F28CE5E-2FD7-472A-9970-0CB9020560CB}" type="presParOf" srcId="{2A5713B0-59FE-406A-BF50-B1EA0FF2DA85}" destId="{EA4D4495-87C5-4BAE-AF6A-40D22F19423F}" srcOrd="15" destOrd="0" presId="urn:microsoft.com/office/officeart/2005/8/layout/radial1"/>
    <dgm:cxn modelId="{B247191E-B941-4E0E-97EB-D8F177062DBF}" type="presParOf" srcId="{EA4D4495-87C5-4BAE-AF6A-40D22F19423F}" destId="{7080A6E4-6554-4882-9821-13F9AFC1D20C}" srcOrd="0" destOrd="0" presId="urn:microsoft.com/office/officeart/2005/8/layout/radial1"/>
    <dgm:cxn modelId="{8E7FA0DC-BD2D-4861-A06D-45C777847D75}" type="presParOf" srcId="{2A5713B0-59FE-406A-BF50-B1EA0FF2DA85}" destId="{D10A2FA0-3A17-4146-9609-F54B2429E3EE}"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5BC04-AE5B-459C-BCBA-7A25489AFF8E}">
      <dsp:nvSpPr>
        <dsp:cNvPr id="0" name=""/>
        <dsp:cNvSpPr/>
      </dsp:nvSpPr>
      <dsp:spPr>
        <a:xfrm>
          <a:off x="2724593" y="1832480"/>
          <a:ext cx="1067028" cy="1067028"/>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Industry 4.0</a:t>
          </a:r>
        </a:p>
      </dsp:txBody>
      <dsp:txXfrm>
        <a:off x="2880856" y="1988743"/>
        <a:ext cx="754502" cy="754502"/>
      </dsp:txXfrm>
    </dsp:sp>
    <dsp:sp modelId="{06362535-EB29-45CA-9B06-25EBF5868402}">
      <dsp:nvSpPr>
        <dsp:cNvPr id="0" name=""/>
        <dsp:cNvSpPr/>
      </dsp:nvSpPr>
      <dsp:spPr>
        <a:xfrm rot="16200000">
          <a:off x="2884452" y="1444087"/>
          <a:ext cx="747311" cy="29474"/>
        </a:xfrm>
        <a:custGeom>
          <a:avLst/>
          <a:gdLst/>
          <a:ahLst/>
          <a:cxnLst/>
          <a:rect l="0" t="0" r="0" b="0"/>
          <a:pathLst>
            <a:path>
              <a:moveTo>
                <a:pt x="0" y="14737"/>
              </a:moveTo>
              <a:lnTo>
                <a:pt x="747311" y="147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9425" y="1440142"/>
        <a:ext cx="37365" cy="37365"/>
      </dsp:txXfrm>
    </dsp:sp>
    <dsp:sp modelId="{2E6EA931-4865-48B9-99BD-D85B9900C501}">
      <dsp:nvSpPr>
        <dsp:cNvPr id="0" name=""/>
        <dsp:cNvSpPr/>
      </dsp:nvSpPr>
      <dsp:spPr>
        <a:xfrm>
          <a:off x="2724593" y="18140"/>
          <a:ext cx="1067028" cy="1067028"/>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Autonomous robots</a:t>
          </a:r>
        </a:p>
      </dsp:txBody>
      <dsp:txXfrm>
        <a:off x="2880856" y="174403"/>
        <a:ext cx="754502" cy="754502"/>
      </dsp:txXfrm>
    </dsp:sp>
    <dsp:sp modelId="{73CBE924-03D0-49EF-9F20-504591888740}">
      <dsp:nvSpPr>
        <dsp:cNvPr id="0" name=""/>
        <dsp:cNvSpPr/>
      </dsp:nvSpPr>
      <dsp:spPr>
        <a:xfrm rot="18900000">
          <a:off x="3525918" y="1709791"/>
          <a:ext cx="747311" cy="29474"/>
        </a:xfrm>
        <a:custGeom>
          <a:avLst/>
          <a:gdLst/>
          <a:ahLst/>
          <a:cxnLst/>
          <a:rect l="0" t="0" r="0" b="0"/>
          <a:pathLst>
            <a:path>
              <a:moveTo>
                <a:pt x="0" y="14737"/>
              </a:moveTo>
              <a:lnTo>
                <a:pt x="747311" y="147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0891" y="1705846"/>
        <a:ext cx="37365" cy="37365"/>
      </dsp:txXfrm>
    </dsp:sp>
    <dsp:sp modelId="{193BF5E7-8D65-4F0A-8DC1-F7D4089E2572}">
      <dsp:nvSpPr>
        <dsp:cNvPr id="0" name=""/>
        <dsp:cNvSpPr/>
      </dsp:nvSpPr>
      <dsp:spPr>
        <a:xfrm>
          <a:off x="4007525" y="549548"/>
          <a:ext cx="1067028" cy="1067028"/>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Simulation</a:t>
          </a:r>
        </a:p>
      </dsp:txBody>
      <dsp:txXfrm>
        <a:off x="4163788" y="705811"/>
        <a:ext cx="754502" cy="754502"/>
      </dsp:txXfrm>
    </dsp:sp>
    <dsp:sp modelId="{50D8BEF4-3EBB-4ADA-AFD3-378703084582}">
      <dsp:nvSpPr>
        <dsp:cNvPr id="0" name=""/>
        <dsp:cNvSpPr/>
      </dsp:nvSpPr>
      <dsp:spPr>
        <a:xfrm>
          <a:off x="3791622" y="2351257"/>
          <a:ext cx="747311" cy="29474"/>
        </a:xfrm>
        <a:custGeom>
          <a:avLst/>
          <a:gdLst/>
          <a:ahLst/>
          <a:cxnLst/>
          <a:rect l="0" t="0" r="0" b="0"/>
          <a:pathLst>
            <a:path>
              <a:moveTo>
                <a:pt x="0" y="14737"/>
              </a:moveTo>
              <a:lnTo>
                <a:pt x="747311" y="147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6595" y="2347312"/>
        <a:ext cx="37365" cy="37365"/>
      </dsp:txXfrm>
    </dsp:sp>
    <dsp:sp modelId="{C914F91F-C152-4CC8-A54C-5F6C1BFF4028}">
      <dsp:nvSpPr>
        <dsp:cNvPr id="0" name=""/>
        <dsp:cNvSpPr/>
      </dsp:nvSpPr>
      <dsp:spPr>
        <a:xfrm>
          <a:off x="4538933" y="1832480"/>
          <a:ext cx="1067028" cy="106702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System Integration</a:t>
          </a:r>
        </a:p>
      </dsp:txBody>
      <dsp:txXfrm>
        <a:off x="4695196" y="1988743"/>
        <a:ext cx="754502" cy="754502"/>
      </dsp:txXfrm>
    </dsp:sp>
    <dsp:sp modelId="{B22CD3F8-CF7F-4995-B52A-61A66799CE9D}">
      <dsp:nvSpPr>
        <dsp:cNvPr id="0" name=""/>
        <dsp:cNvSpPr/>
      </dsp:nvSpPr>
      <dsp:spPr>
        <a:xfrm rot="2700000">
          <a:off x="3525918" y="2992723"/>
          <a:ext cx="747311" cy="29474"/>
        </a:xfrm>
        <a:custGeom>
          <a:avLst/>
          <a:gdLst/>
          <a:ahLst/>
          <a:cxnLst/>
          <a:rect l="0" t="0" r="0" b="0"/>
          <a:pathLst>
            <a:path>
              <a:moveTo>
                <a:pt x="0" y="14737"/>
              </a:moveTo>
              <a:lnTo>
                <a:pt x="747311" y="147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0891" y="2988778"/>
        <a:ext cx="37365" cy="37365"/>
      </dsp:txXfrm>
    </dsp:sp>
    <dsp:sp modelId="{DE8F5A98-27B0-4527-A6CF-0E6FC571AAB6}">
      <dsp:nvSpPr>
        <dsp:cNvPr id="0" name=""/>
        <dsp:cNvSpPr/>
      </dsp:nvSpPr>
      <dsp:spPr>
        <a:xfrm>
          <a:off x="4007525" y="3115412"/>
          <a:ext cx="1067028" cy="106702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Internet of Things</a:t>
          </a:r>
        </a:p>
      </dsp:txBody>
      <dsp:txXfrm>
        <a:off x="4163788" y="3271675"/>
        <a:ext cx="754502" cy="754502"/>
      </dsp:txXfrm>
    </dsp:sp>
    <dsp:sp modelId="{1FD79DCC-8BD1-41B9-B3BA-E2069F0E9EAE}">
      <dsp:nvSpPr>
        <dsp:cNvPr id="0" name=""/>
        <dsp:cNvSpPr/>
      </dsp:nvSpPr>
      <dsp:spPr>
        <a:xfrm rot="5400000">
          <a:off x="2884452" y="3258427"/>
          <a:ext cx="747311" cy="29474"/>
        </a:xfrm>
        <a:custGeom>
          <a:avLst/>
          <a:gdLst/>
          <a:ahLst/>
          <a:cxnLst/>
          <a:rect l="0" t="0" r="0" b="0"/>
          <a:pathLst>
            <a:path>
              <a:moveTo>
                <a:pt x="0" y="14737"/>
              </a:moveTo>
              <a:lnTo>
                <a:pt x="747311" y="147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9425" y="3254482"/>
        <a:ext cx="37365" cy="37365"/>
      </dsp:txXfrm>
    </dsp:sp>
    <dsp:sp modelId="{8D913301-F522-49A4-AC40-94F4DD1C5B71}">
      <dsp:nvSpPr>
        <dsp:cNvPr id="0" name=""/>
        <dsp:cNvSpPr/>
      </dsp:nvSpPr>
      <dsp:spPr>
        <a:xfrm>
          <a:off x="2724593" y="3646820"/>
          <a:ext cx="1067028" cy="106702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Cybersecurity</a:t>
          </a:r>
        </a:p>
      </dsp:txBody>
      <dsp:txXfrm>
        <a:off x="2880856" y="3803083"/>
        <a:ext cx="754502" cy="754502"/>
      </dsp:txXfrm>
    </dsp:sp>
    <dsp:sp modelId="{5C35094A-0D7B-46AA-8F3E-8D8A35297B25}">
      <dsp:nvSpPr>
        <dsp:cNvPr id="0" name=""/>
        <dsp:cNvSpPr/>
      </dsp:nvSpPr>
      <dsp:spPr>
        <a:xfrm rot="8100000">
          <a:off x="2242986" y="2992723"/>
          <a:ext cx="747311" cy="29474"/>
        </a:xfrm>
        <a:custGeom>
          <a:avLst/>
          <a:gdLst/>
          <a:ahLst/>
          <a:cxnLst/>
          <a:rect l="0" t="0" r="0" b="0"/>
          <a:pathLst>
            <a:path>
              <a:moveTo>
                <a:pt x="0" y="14737"/>
              </a:moveTo>
              <a:lnTo>
                <a:pt x="747311" y="147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97959" y="2988778"/>
        <a:ext cx="37365" cy="37365"/>
      </dsp:txXfrm>
    </dsp:sp>
    <dsp:sp modelId="{CA5F9EE8-751C-4DD8-B7A9-19E0569124A0}">
      <dsp:nvSpPr>
        <dsp:cNvPr id="0" name=""/>
        <dsp:cNvSpPr/>
      </dsp:nvSpPr>
      <dsp:spPr>
        <a:xfrm>
          <a:off x="1441661" y="3115412"/>
          <a:ext cx="1067028" cy="1067028"/>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Cloud</a:t>
          </a:r>
          <a:r>
            <a:rPr lang="en-US" sz="800" kern="1200" dirty="0"/>
            <a:t> </a:t>
          </a:r>
          <a:r>
            <a:rPr lang="en-US" sz="800" b="1" kern="1200" dirty="0">
              <a:solidFill>
                <a:schemeClr val="tx1"/>
              </a:solidFill>
            </a:rPr>
            <a:t>Computing</a:t>
          </a:r>
        </a:p>
      </dsp:txBody>
      <dsp:txXfrm>
        <a:off x="1597924" y="3271675"/>
        <a:ext cx="754502" cy="754502"/>
      </dsp:txXfrm>
    </dsp:sp>
    <dsp:sp modelId="{2A1A5B60-4716-44F3-B420-4D6515C8C95E}">
      <dsp:nvSpPr>
        <dsp:cNvPr id="0" name=""/>
        <dsp:cNvSpPr/>
      </dsp:nvSpPr>
      <dsp:spPr>
        <a:xfrm rot="10800000">
          <a:off x="1977282" y="2351257"/>
          <a:ext cx="747311" cy="29474"/>
        </a:xfrm>
        <a:custGeom>
          <a:avLst/>
          <a:gdLst/>
          <a:ahLst/>
          <a:cxnLst/>
          <a:rect l="0" t="0" r="0" b="0"/>
          <a:pathLst>
            <a:path>
              <a:moveTo>
                <a:pt x="0" y="14737"/>
              </a:moveTo>
              <a:lnTo>
                <a:pt x="747311" y="147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32255" y="2347312"/>
        <a:ext cx="37365" cy="37365"/>
      </dsp:txXfrm>
    </dsp:sp>
    <dsp:sp modelId="{CE95244E-C486-4DCB-ACC0-9747EB425F14}">
      <dsp:nvSpPr>
        <dsp:cNvPr id="0" name=""/>
        <dsp:cNvSpPr/>
      </dsp:nvSpPr>
      <dsp:spPr>
        <a:xfrm>
          <a:off x="910253" y="1832480"/>
          <a:ext cx="1067028" cy="1067028"/>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Additive Manufacturing</a:t>
          </a:r>
        </a:p>
      </dsp:txBody>
      <dsp:txXfrm>
        <a:off x="1066516" y="1988743"/>
        <a:ext cx="754502" cy="754502"/>
      </dsp:txXfrm>
    </dsp:sp>
    <dsp:sp modelId="{EA4D4495-87C5-4BAE-AF6A-40D22F19423F}">
      <dsp:nvSpPr>
        <dsp:cNvPr id="0" name=""/>
        <dsp:cNvSpPr/>
      </dsp:nvSpPr>
      <dsp:spPr>
        <a:xfrm rot="13500000">
          <a:off x="2242986" y="1709791"/>
          <a:ext cx="747311" cy="29474"/>
        </a:xfrm>
        <a:custGeom>
          <a:avLst/>
          <a:gdLst/>
          <a:ahLst/>
          <a:cxnLst/>
          <a:rect l="0" t="0" r="0" b="0"/>
          <a:pathLst>
            <a:path>
              <a:moveTo>
                <a:pt x="0" y="14737"/>
              </a:moveTo>
              <a:lnTo>
                <a:pt x="747311" y="147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97959" y="1705846"/>
        <a:ext cx="37365" cy="37365"/>
      </dsp:txXfrm>
    </dsp:sp>
    <dsp:sp modelId="{D10A2FA0-3A17-4146-9609-F54B2429E3EE}">
      <dsp:nvSpPr>
        <dsp:cNvPr id="0" name=""/>
        <dsp:cNvSpPr/>
      </dsp:nvSpPr>
      <dsp:spPr>
        <a:xfrm>
          <a:off x="1441661" y="549548"/>
          <a:ext cx="1067028" cy="1067028"/>
        </a:xfrm>
        <a:prstGeom prst="ellipse">
          <a:avLst/>
        </a:prstGeom>
        <a:solidFill>
          <a:schemeClr val="accent5">
            <a:hueOff val="-8334624"/>
            <a:satOff val="0"/>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Big Data</a:t>
          </a:r>
        </a:p>
      </dsp:txBody>
      <dsp:txXfrm>
        <a:off x="1597924" y="705811"/>
        <a:ext cx="754502" cy="754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7D1476-DA46-484B-A33A-EE8D4A5F2615}" type="datetimeFigureOut">
              <a:rPr lang="en-NZ" smtClean="0"/>
              <a:t>17/06/2019</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058141-6FFD-4B66-8CB2-39DE62960B6D}" type="slidenum">
              <a:rPr lang="en-NZ" smtClean="0"/>
              <a:t>‹#›</a:t>
            </a:fld>
            <a:endParaRPr lang="en-NZ"/>
          </a:p>
        </p:txBody>
      </p:sp>
    </p:spTree>
    <p:extLst>
      <p:ext uri="{BB962C8B-B14F-4D97-AF65-F5344CB8AC3E}">
        <p14:creationId xmlns:p14="http://schemas.microsoft.com/office/powerpoint/2010/main" val="2577893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0EDC8-7CD5-4C07-A38B-9AF3DE644BBC}" type="datetimeFigureOut">
              <a:rPr lang="en-NZ" smtClean="0"/>
              <a:t>17/06/2019</a:t>
            </a:fld>
            <a:endParaRPr lang="en-NZ"/>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5EE3B-AF96-4131-A6C5-457848FAAB5E}" type="slidenum">
              <a:rPr lang="en-NZ" smtClean="0"/>
              <a:t>‹#›</a:t>
            </a:fld>
            <a:endParaRPr lang="en-NZ"/>
          </a:p>
        </p:txBody>
      </p:sp>
    </p:spTree>
    <p:extLst>
      <p:ext uri="{BB962C8B-B14F-4D97-AF65-F5344CB8AC3E}">
        <p14:creationId xmlns:p14="http://schemas.microsoft.com/office/powerpoint/2010/main" val="281746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1</a:t>
            </a:fld>
            <a:endParaRPr lang="en-NZ"/>
          </a:p>
        </p:txBody>
      </p:sp>
    </p:spTree>
    <p:extLst>
      <p:ext uri="{BB962C8B-B14F-4D97-AF65-F5344CB8AC3E}">
        <p14:creationId xmlns:p14="http://schemas.microsoft.com/office/powerpoint/2010/main" val="4038556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716016"/>
            <a:ext cx="5486400" cy="2892896"/>
          </a:xfrm>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10</a:t>
            </a:fld>
            <a:endParaRPr lang="en-NZ"/>
          </a:p>
        </p:txBody>
      </p:sp>
    </p:spTree>
    <p:extLst>
      <p:ext uri="{BB962C8B-B14F-4D97-AF65-F5344CB8AC3E}">
        <p14:creationId xmlns:p14="http://schemas.microsoft.com/office/powerpoint/2010/main" val="168455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11</a:t>
            </a:fld>
            <a:endParaRPr lang="en-NZ"/>
          </a:p>
        </p:txBody>
      </p:sp>
    </p:spTree>
    <p:extLst>
      <p:ext uri="{BB962C8B-B14F-4D97-AF65-F5344CB8AC3E}">
        <p14:creationId xmlns:p14="http://schemas.microsoft.com/office/powerpoint/2010/main" val="4189572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12</a:t>
            </a:fld>
            <a:endParaRPr lang="en-NZ"/>
          </a:p>
        </p:txBody>
      </p:sp>
    </p:spTree>
    <p:extLst>
      <p:ext uri="{BB962C8B-B14F-4D97-AF65-F5344CB8AC3E}">
        <p14:creationId xmlns:p14="http://schemas.microsoft.com/office/powerpoint/2010/main" val="266378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13</a:t>
            </a:fld>
            <a:endParaRPr lang="en-NZ"/>
          </a:p>
        </p:txBody>
      </p:sp>
    </p:spTree>
    <p:extLst>
      <p:ext uri="{BB962C8B-B14F-4D97-AF65-F5344CB8AC3E}">
        <p14:creationId xmlns:p14="http://schemas.microsoft.com/office/powerpoint/2010/main" val="3121112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14</a:t>
            </a:fld>
            <a:endParaRPr lang="en-NZ"/>
          </a:p>
        </p:txBody>
      </p:sp>
    </p:spTree>
    <p:extLst>
      <p:ext uri="{BB962C8B-B14F-4D97-AF65-F5344CB8AC3E}">
        <p14:creationId xmlns:p14="http://schemas.microsoft.com/office/powerpoint/2010/main" val="1123636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15</a:t>
            </a:fld>
            <a:endParaRPr lang="en-NZ"/>
          </a:p>
        </p:txBody>
      </p:sp>
    </p:spTree>
    <p:extLst>
      <p:ext uri="{BB962C8B-B14F-4D97-AF65-F5344CB8AC3E}">
        <p14:creationId xmlns:p14="http://schemas.microsoft.com/office/powerpoint/2010/main" val="407240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F55EE3B-AF96-4131-A6C5-457848FAAB5E}" type="slidenum">
              <a:rPr lang="en-NZ" smtClean="0"/>
              <a:t>16</a:t>
            </a:fld>
            <a:endParaRPr lang="en-NZ"/>
          </a:p>
        </p:txBody>
      </p:sp>
    </p:spTree>
    <p:extLst>
      <p:ext uri="{BB962C8B-B14F-4D97-AF65-F5344CB8AC3E}">
        <p14:creationId xmlns:p14="http://schemas.microsoft.com/office/powerpoint/2010/main" val="219391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2</a:t>
            </a:fld>
            <a:endParaRPr lang="en-NZ"/>
          </a:p>
        </p:txBody>
      </p:sp>
    </p:spTree>
    <p:extLst>
      <p:ext uri="{BB962C8B-B14F-4D97-AF65-F5344CB8AC3E}">
        <p14:creationId xmlns:p14="http://schemas.microsoft.com/office/powerpoint/2010/main" val="395394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3</a:t>
            </a:fld>
            <a:endParaRPr lang="en-NZ"/>
          </a:p>
        </p:txBody>
      </p:sp>
    </p:spTree>
    <p:extLst>
      <p:ext uri="{BB962C8B-B14F-4D97-AF65-F5344CB8AC3E}">
        <p14:creationId xmlns:p14="http://schemas.microsoft.com/office/powerpoint/2010/main" val="113321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4</a:t>
            </a:fld>
            <a:endParaRPr lang="en-NZ"/>
          </a:p>
        </p:txBody>
      </p:sp>
    </p:spTree>
    <p:extLst>
      <p:ext uri="{BB962C8B-B14F-4D97-AF65-F5344CB8AC3E}">
        <p14:creationId xmlns:p14="http://schemas.microsoft.com/office/powerpoint/2010/main" val="133009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5</a:t>
            </a:fld>
            <a:endParaRPr lang="en-NZ"/>
          </a:p>
        </p:txBody>
      </p:sp>
    </p:spTree>
    <p:extLst>
      <p:ext uri="{BB962C8B-B14F-4D97-AF65-F5344CB8AC3E}">
        <p14:creationId xmlns:p14="http://schemas.microsoft.com/office/powerpoint/2010/main" val="151852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6</a:t>
            </a:fld>
            <a:endParaRPr lang="en-NZ"/>
          </a:p>
        </p:txBody>
      </p:sp>
    </p:spTree>
    <p:extLst>
      <p:ext uri="{BB962C8B-B14F-4D97-AF65-F5344CB8AC3E}">
        <p14:creationId xmlns:p14="http://schemas.microsoft.com/office/powerpoint/2010/main" val="865105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7</a:t>
            </a:fld>
            <a:endParaRPr lang="en-NZ"/>
          </a:p>
        </p:txBody>
      </p:sp>
    </p:spTree>
    <p:extLst>
      <p:ext uri="{BB962C8B-B14F-4D97-AF65-F5344CB8AC3E}">
        <p14:creationId xmlns:p14="http://schemas.microsoft.com/office/powerpoint/2010/main" val="279974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05064"/>
          </a:xfrm>
        </p:spPr>
        <p:txBody>
          <a:bodyPr/>
          <a:lstStyle/>
          <a:p>
            <a:endParaRPr lang="en-NZ" dirty="0"/>
          </a:p>
        </p:txBody>
      </p:sp>
      <p:sp>
        <p:nvSpPr>
          <p:cNvPr id="4" name="Slide Number Placeholder 3"/>
          <p:cNvSpPr>
            <a:spLocks noGrp="1"/>
          </p:cNvSpPr>
          <p:nvPr>
            <p:ph type="sldNum" sz="quarter" idx="10"/>
          </p:nvPr>
        </p:nvSpPr>
        <p:spPr/>
        <p:txBody>
          <a:bodyPr/>
          <a:lstStyle/>
          <a:p>
            <a:fld id="{4F55EE3B-AF96-4131-A6C5-457848FAAB5E}" type="slidenum">
              <a:rPr lang="en-NZ" smtClean="0"/>
              <a:t>8</a:t>
            </a:fld>
            <a:endParaRPr lang="en-NZ"/>
          </a:p>
        </p:txBody>
      </p:sp>
    </p:spTree>
    <p:extLst>
      <p:ext uri="{BB962C8B-B14F-4D97-AF65-F5344CB8AC3E}">
        <p14:creationId xmlns:p14="http://schemas.microsoft.com/office/powerpoint/2010/main" val="363094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a:t>
            </a:r>
          </a:p>
        </p:txBody>
      </p:sp>
      <p:sp>
        <p:nvSpPr>
          <p:cNvPr id="4" name="Slide Number Placeholder 3"/>
          <p:cNvSpPr>
            <a:spLocks noGrp="1"/>
          </p:cNvSpPr>
          <p:nvPr>
            <p:ph type="sldNum" sz="quarter" idx="10"/>
          </p:nvPr>
        </p:nvSpPr>
        <p:spPr/>
        <p:txBody>
          <a:bodyPr/>
          <a:lstStyle/>
          <a:p>
            <a:fld id="{4F55EE3B-AF96-4131-A6C5-457848FAAB5E}" type="slidenum">
              <a:rPr lang="en-NZ" smtClean="0"/>
              <a:t>9</a:t>
            </a:fld>
            <a:endParaRPr lang="en-NZ"/>
          </a:p>
        </p:txBody>
      </p:sp>
    </p:spTree>
    <p:extLst>
      <p:ext uri="{BB962C8B-B14F-4D97-AF65-F5344CB8AC3E}">
        <p14:creationId xmlns:p14="http://schemas.microsoft.com/office/powerpoint/2010/main" val="15749621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MWLR only">
    <p:bg>
      <p:bgPr>
        <a:solidFill>
          <a:schemeClr val="tx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t="-2"/>
          <a:stretch/>
        </p:blipFill>
        <p:spPr bwMode="auto">
          <a:xfrm>
            <a:off x="0" y="3456384"/>
            <a:ext cx="9144000" cy="168711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a:spLocks noGrp="1"/>
          </p:cNvSpPr>
          <p:nvPr>
            <p:ph type="ftr" sz="quarter" idx="3"/>
          </p:nvPr>
        </p:nvSpPr>
        <p:spPr>
          <a:xfrm rot="16200000">
            <a:off x="-1127522" y="2434828"/>
            <a:ext cx="2895600" cy="273844"/>
          </a:xfrm>
          <a:prstGeom prst="rect">
            <a:avLst/>
          </a:prstGeom>
        </p:spPr>
        <p:txBody>
          <a:bodyPr vert="horz" lIns="91440" tIns="45720" rIns="91440" bIns="45720" rtlCol="0" anchor="ctr"/>
          <a:lstStyle>
            <a:lvl1pPr algn="ctr">
              <a:defRPr sz="600" b="0" spc="100" baseline="0">
                <a:solidFill>
                  <a:srgbClr val="FFFFFF"/>
                </a:solidFill>
                <a:latin typeface="+mn-lt"/>
              </a:defRPr>
            </a:lvl1pPr>
          </a:lstStyle>
          <a:p>
            <a:r>
              <a:rPr lang="en-US"/>
              <a:t>MANAAKI WHENUA – LANDCARE RESEARCH</a:t>
            </a:r>
            <a:endParaRPr lang="en-US" dirty="0"/>
          </a:p>
        </p:txBody>
      </p:sp>
      <p:pic>
        <p:nvPicPr>
          <p:cNvPr id="10" name="Picture 5" descr="C:\nic\branding\logo files\MW_LR_landscape_white.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300192" y="331322"/>
            <a:ext cx="2560542" cy="77547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title" hasCustomPrompt="1"/>
          </p:nvPr>
        </p:nvSpPr>
        <p:spPr>
          <a:xfrm>
            <a:off x="971600" y="1800000"/>
            <a:ext cx="6912768" cy="782768"/>
          </a:xfrm>
        </p:spPr>
        <p:txBody>
          <a:bodyPr>
            <a:noAutofit/>
          </a:bodyPr>
          <a:lstStyle>
            <a:lvl1pPr>
              <a:lnSpc>
                <a:spcPts val="4780"/>
              </a:lnSpc>
              <a:defRPr sz="4000" baseline="0">
                <a:solidFill>
                  <a:srgbClr val="FFFFFF"/>
                </a:solidFill>
                <a:latin typeface="+mn-lt"/>
              </a:defRPr>
            </a:lvl1pPr>
          </a:lstStyle>
          <a:p>
            <a:r>
              <a:rPr lang="en-US" dirty="0"/>
              <a:t>Click add title</a:t>
            </a:r>
          </a:p>
        </p:txBody>
      </p:sp>
      <p:sp>
        <p:nvSpPr>
          <p:cNvPr id="3" name="Text Placeholder 2"/>
          <p:cNvSpPr>
            <a:spLocks noGrp="1"/>
          </p:cNvSpPr>
          <p:nvPr>
            <p:ph type="body" sz="quarter" idx="11" hasCustomPrompt="1"/>
          </p:nvPr>
        </p:nvSpPr>
        <p:spPr>
          <a:xfrm>
            <a:off x="971600" y="2844000"/>
            <a:ext cx="6912768" cy="807870"/>
          </a:xfrm>
        </p:spPr>
        <p:txBody>
          <a:bodyPr>
            <a:noAutofit/>
          </a:bodyPr>
          <a:lstStyle>
            <a:lvl1pPr marL="0" indent="0">
              <a:buNone/>
              <a:defRPr sz="2000">
                <a:solidFill>
                  <a:schemeClr val="bg1"/>
                </a:solidFill>
              </a:defRPr>
            </a:lvl1pPr>
          </a:lstStyle>
          <a:p>
            <a:pPr lvl="0"/>
            <a:r>
              <a:rPr lang="en-US" dirty="0"/>
              <a:t>Click to add author</a:t>
            </a:r>
          </a:p>
        </p:txBody>
      </p:sp>
    </p:spTree>
    <p:extLst>
      <p:ext uri="{BB962C8B-B14F-4D97-AF65-F5344CB8AC3E}">
        <p14:creationId xmlns:p14="http://schemas.microsoft.com/office/powerpoint/2010/main" val="54137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 Heading">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9144000" cy="5143500"/>
          </a:xfrm>
        </p:spPr>
        <p:txBody>
          <a:bodyPr/>
          <a:lstStyle>
            <a:lvl1pPr marL="0" indent="0" algn="ctr">
              <a:buNone/>
              <a:defRPr>
                <a:solidFill>
                  <a:schemeClr val="bg1"/>
                </a:solidFill>
                <a:latin typeface="+mj-lt"/>
              </a:defRPr>
            </a:lvl1pPr>
          </a:lstStyle>
          <a:p>
            <a:r>
              <a:rPr lang="en-US"/>
              <a:t>Click icon to add picture</a:t>
            </a:r>
            <a:endParaRPr lang="en-NZ" dirty="0"/>
          </a:p>
        </p:txBody>
      </p:sp>
      <p:sp>
        <p:nvSpPr>
          <p:cNvPr id="12" name="Date Placeholder 3"/>
          <p:cNvSpPr>
            <a:spLocks noGrp="1"/>
          </p:cNvSpPr>
          <p:nvPr>
            <p:ph type="dt" sz="half" idx="2"/>
          </p:nvPr>
        </p:nvSpPr>
        <p:spPr>
          <a:xfrm rot="16200000">
            <a:off x="-106371" y="4277101"/>
            <a:ext cx="853052" cy="273600"/>
          </a:xfrm>
          <a:prstGeom prst="rect">
            <a:avLst/>
          </a:prstGeom>
        </p:spPr>
        <p:txBody>
          <a:bodyPr vert="horz" lIns="91440" tIns="45720" rIns="91440" bIns="45720" rtlCol="0" anchor="ctr"/>
          <a:lstStyle>
            <a:lvl1pPr algn="l">
              <a:defRPr sz="600" b="0" spc="100" baseline="0">
                <a:solidFill>
                  <a:schemeClr val="bg1"/>
                </a:solidFill>
                <a:latin typeface="+mj-lt"/>
                <a:cs typeface="Arial" panose="020B0604020202020204" pitchFamily="34" charset="0"/>
              </a:defRPr>
            </a:lvl1pPr>
          </a:lstStyle>
          <a:p>
            <a:fld id="{BCF4EECB-FF81-8745-8B7F-DD548822C679}" type="datetime6">
              <a:rPr lang="en-NZ" smtClean="0"/>
              <a:pPr/>
              <a:t>June 19</a:t>
            </a:fld>
            <a:endParaRPr lang="en-US" dirty="0"/>
          </a:p>
        </p:txBody>
      </p:sp>
      <p:sp>
        <p:nvSpPr>
          <p:cNvPr id="13" name="Footer Placeholder 4"/>
          <p:cNvSpPr>
            <a:spLocks noGrp="1"/>
          </p:cNvSpPr>
          <p:nvPr>
            <p:ph type="ftr" sz="quarter" idx="3"/>
          </p:nvPr>
        </p:nvSpPr>
        <p:spPr>
          <a:xfrm rot="16200000">
            <a:off x="-1087698" y="2407977"/>
            <a:ext cx="2815952" cy="273844"/>
          </a:xfrm>
          <a:prstGeom prst="rect">
            <a:avLst/>
          </a:prstGeom>
        </p:spPr>
        <p:txBody>
          <a:bodyPr vert="horz" lIns="91440" tIns="45720" rIns="91440" bIns="45720" rtlCol="0" anchor="ctr"/>
          <a:lstStyle>
            <a:lvl1pPr algn="ctr">
              <a:defRPr sz="600" b="0" spc="100" baseline="0">
                <a:solidFill>
                  <a:schemeClr val="bg1"/>
                </a:solidFill>
                <a:latin typeface="+mj-lt"/>
                <a:cs typeface="Arial" panose="020B0604020202020204" pitchFamily="34" charset="0"/>
              </a:defRPr>
            </a:lvl1pPr>
          </a:lstStyle>
          <a:p>
            <a:r>
              <a:rPr lang="en-US" dirty="0"/>
              <a:t>MANAAKI WHENUA – LANDCARE RESEARCH</a:t>
            </a:r>
          </a:p>
        </p:txBody>
      </p:sp>
      <p:sp>
        <p:nvSpPr>
          <p:cNvPr id="14" name="Slide Number Placeholder 5"/>
          <p:cNvSpPr>
            <a:spLocks noGrp="1"/>
          </p:cNvSpPr>
          <p:nvPr>
            <p:ph type="sldNum" sz="quarter" idx="4"/>
          </p:nvPr>
        </p:nvSpPr>
        <p:spPr>
          <a:xfrm rot="16200000">
            <a:off x="-108348" y="536877"/>
            <a:ext cx="857250" cy="273844"/>
          </a:xfrm>
          <a:prstGeom prst="rect">
            <a:avLst/>
          </a:prstGeom>
        </p:spPr>
        <p:txBody>
          <a:bodyPr vert="horz" lIns="91440" tIns="45720" rIns="91440" bIns="45720" rtlCol="0" anchor="ctr"/>
          <a:lstStyle>
            <a:lvl1pPr algn="r">
              <a:defRPr sz="600" b="0" i="0" spc="100" baseline="0">
                <a:solidFill>
                  <a:schemeClr val="bg1"/>
                </a:solidFill>
                <a:latin typeface="+mj-lt"/>
                <a:cs typeface="Arial" panose="020B0604020202020204" pitchFamily="34" charset="0"/>
              </a:defRPr>
            </a:lvl1pPr>
          </a:lstStyle>
          <a:p>
            <a:r>
              <a:rPr lang="en-US"/>
              <a:t>PAGE </a:t>
            </a:r>
            <a:fld id="{6A6AB139-2661-3948-B7F5-9F6549F45E4C}" type="slidenum">
              <a:rPr lang="en-US" smtClean="0"/>
              <a:pPr/>
              <a:t>‹#›</a:t>
            </a:fld>
            <a:endParaRPr lang="en-US" dirty="0"/>
          </a:p>
        </p:txBody>
      </p:sp>
      <p:sp>
        <p:nvSpPr>
          <p:cNvPr id="15" name="Title 1"/>
          <p:cNvSpPr>
            <a:spLocks noGrp="1"/>
          </p:cNvSpPr>
          <p:nvPr>
            <p:ph type="title" hasCustomPrompt="1"/>
          </p:nvPr>
        </p:nvSpPr>
        <p:spPr>
          <a:xfrm>
            <a:off x="972000" y="4011910"/>
            <a:ext cx="5904656" cy="792088"/>
          </a:xfrm>
        </p:spPr>
        <p:txBody>
          <a:bodyPr>
            <a:noAutofit/>
          </a:bodyPr>
          <a:lstStyle>
            <a:lvl1pPr>
              <a:lnSpc>
                <a:spcPts val="4780"/>
              </a:lnSpc>
              <a:defRPr sz="2000" b="0" baseline="0">
                <a:solidFill>
                  <a:srgbClr val="FFFFFF"/>
                </a:solidFill>
                <a:latin typeface="+mj-lt"/>
              </a:defRPr>
            </a:lvl1pPr>
          </a:lstStyle>
          <a:p>
            <a:r>
              <a:rPr lang="en-US" dirty="0"/>
              <a:t>Click to add text</a:t>
            </a:r>
          </a:p>
        </p:txBody>
      </p:sp>
      <p:pic>
        <p:nvPicPr>
          <p:cNvPr id="11" name="Picture 5" descr="C:\nic\branding\logo files\MW_LR_landscape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463216" y="123478"/>
            <a:ext cx="573280"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7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y2:1 content:content/tex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085122" y="0"/>
            <a:ext cx="30492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cs typeface="Arial" panose="020B0604020202020204" pitchFamily="34" charset="0"/>
            </a:endParaRPr>
          </a:p>
        </p:txBody>
      </p:sp>
      <p:pic>
        <p:nvPicPr>
          <p:cNvPr id="9"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533072" y="123478"/>
            <a:ext cx="504104" cy="432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2"/>
          <p:cNvSpPr>
            <a:spLocks noGrp="1"/>
          </p:cNvSpPr>
          <p:nvPr>
            <p:ph sz="quarter" idx="14" hasCustomPrompt="1"/>
          </p:nvPr>
        </p:nvSpPr>
        <p:spPr>
          <a:xfrm>
            <a:off x="6300192" y="504000"/>
            <a:ext cx="2592288" cy="4372006"/>
          </a:xfrm>
        </p:spPr>
        <p:txBody>
          <a:bodyPr>
            <a:noAutofit/>
          </a:bodyPr>
          <a:lstStyle>
            <a:lvl1pPr marL="0" indent="0">
              <a:lnSpc>
                <a:spcPct val="100000"/>
              </a:lnSpc>
              <a:spcBef>
                <a:spcPts val="300"/>
              </a:spcBef>
              <a:buNone/>
              <a:defRPr sz="1600" baseline="0">
                <a:latin typeface="+mn-lt"/>
                <a:cs typeface="Arial" panose="020B0604020202020204" pitchFamily="34" charset="0"/>
              </a:defRPr>
            </a:lvl1pPr>
          </a:lstStyle>
          <a:p>
            <a:pPr lvl="0"/>
            <a:r>
              <a:rPr lang="en-US" dirty="0"/>
              <a:t>Click to add text/content</a:t>
            </a:r>
          </a:p>
        </p:txBody>
      </p:sp>
      <p:sp>
        <p:nvSpPr>
          <p:cNvPr id="17" name="Date Placeholder 3"/>
          <p:cNvSpPr>
            <a:spLocks noGrp="1"/>
          </p:cNvSpPr>
          <p:nvPr>
            <p:ph type="dt" sz="half" idx="2"/>
          </p:nvPr>
        </p:nvSpPr>
        <p:spPr>
          <a:xfrm rot="16200000">
            <a:off x="-106371" y="4277101"/>
            <a:ext cx="853052" cy="273600"/>
          </a:xfrm>
          <a:prstGeom prst="rect">
            <a:avLst/>
          </a:prstGeom>
        </p:spPr>
        <p:txBody>
          <a:bodyPr vert="horz" lIns="91440" tIns="45720" rIns="91440" bIns="45720" rtlCol="0" anchor="ctr"/>
          <a:lstStyle>
            <a:lvl1pPr algn="l">
              <a:defRPr sz="600" b="0" spc="100" baseline="0">
                <a:solidFill>
                  <a:schemeClr val="tx1">
                    <a:lumMod val="50000"/>
                    <a:lumOff val="50000"/>
                  </a:schemeClr>
                </a:solidFill>
                <a:latin typeface="+mn-lt"/>
                <a:cs typeface="Arial" panose="020B0604020202020204" pitchFamily="34" charset="0"/>
              </a:defRPr>
            </a:lvl1pPr>
          </a:lstStyle>
          <a:p>
            <a:fld id="{BCF4EECB-FF81-8745-8B7F-DD548822C679}" type="datetime6">
              <a:rPr lang="en-NZ" smtClean="0"/>
              <a:pPr/>
              <a:t>June 19</a:t>
            </a:fld>
            <a:endParaRPr lang="en-US" dirty="0"/>
          </a:p>
        </p:txBody>
      </p:sp>
      <p:sp>
        <p:nvSpPr>
          <p:cNvPr id="18" name="Footer Placeholder 4"/>
          <p:cNvSpPr>
            <a:spLocks noGrp="1"/>
          </p:cNvSpPr>
          <p:nvPr>
            <p:ph type="ftr" sz="quarter" idx="3"/>
          </p:nvPr>
        </p:nvSpPr>
        <p:spPr>
          <a:xfrm rot="16200000">
            <a:off x="-1087698" y="2407977"/>
            <a:ext cx="2815952" cy="273844"/>
          </a:xfrm>
          <a:prstGeom prst="rect">
            <a:avLst/>
          </a:prstGeom>
        </p:spPr>
        <p:txBody>
          <a:bodyPr vert="horz" lIns="91440" tIns="45720" rIns="91440" bIns="45720" rtlCol="0" anchor="ctr"/>
          <a:lstStyle>
            <a:lvl1pPr algn="ctr">
              <a:defRPr sz="600" b="0" spc="100" baseline="0">
                <a:solidFill>
                  <a:schemeClr val="tx1">
                    <a:lumMod val="50000"/>
                    <a:lumOff val="50000"/>
                  </a:schemeClr>
                </a:solidFill>
                <a:latin typeface="+mn-lt"/>
                <a:cs typeface="Arial" panose="020B0604020202020204" pitchFamily="34" charset="0"/>
              </a:defRPr>
            </a:lvl1pPr>
          </a:lstStyle>
          <a:p>
            <a:r>
              <a:rPr lang="en-US"/>
              <a:t>MANAAKI WHENUA – LANDCARE RESEARCH</a:t>
            </a:r>
            <a:endParaRPr lang="en-US" dirty="0"/>
          </a:p>
        </p:txBody>
      </p:sp>
      <p:sp>
        <p:nvSpPr>
          <p:cNvPr id="19" name="Slide Number Placeholder 5"/>
          <p:cNvSpPr>
            <a:spLocks noGrp="1"/>
          </p:cNvSpPr>
          <p:nvPr>
            <p:ph type="sldNum" sz="quarter" idx="4"/>
          </p:nvPr>
        </p:nvSpPr>
        <p:spPr>
          <a:xfrm rot="16200000">
            <a:off x="-108348" y="536877"/>
            <a:ext cx="857250" cy="273844"/>
          </a:xfrm>
          <a:prstGeom prst="rect">
            <a:avLst/>
          </a:prstGeom>
        </p:spPr>
        <p:txBody>
          <a:bodyPr vert="horz" lIns="91440" tIns="45720" rIns="91440" bIns="45720" rtlCol="0" anchor="ctr"/>
          <a:lstStyle>
            <a:lvl1pPr algn="r">
              <a:defRPr sz="600" b="0" i="0" spc="100" baseline="0">
                <a:solidFill>
                  <a:schemeClr val="tx1">
                    <a:lumMod val="50000"/>
                    <a:lumOff val="50000"/>
                  </a:schemeClr>
                </a:solidFill>
                <a:latin typeface="+mn-lt"/>
                <a:cs typeface="Arial" panose="020B0604020202020204" pitchFamily="34" charset="0"/>
              </a:defRPr>
            </a:lvl1pPr>
          </a:lstStyle>
          <a:p>
            <a:r>
              <a:rPr lang="en-US"/>
              <a:t>PAGE </a:t>
            </a:r>
            <a:fld id="{6A6AB139-2661-3948-B7F5-9F6549F45E4C}" type="slidenum">
              <a:rPr lang="en-US" smtClean="0"/>
              <a:pPr/>
              <a:t>‹#›</a:t>
            </a:fld>
            <a:endParaRPr lang="en-US" dirty="0"/>
          </a:p>
        </p:txBody>
      </p:sp>
      <p:sp>
        <p:nvSpPr>
          <p:cNvPr id="29" name="Content Placeholder 2"/>
          <p:cNvSpPr>
            <a:spLocks noGrp="1"/>
          </p:cNvSpPr>
          <p:nvPr>
            <p:ph idx="15" hasCustomPrompt="1"/>
          </p:nvPr>
        </p:nvSpPr>
        <p:spPr>
          <a:xfrm>
            <a:off x="683568" y="1059582"/>
            <a:ext cx="5256584" cy="3836826"/>
          </a:xfrm>
        </p:spPr>
        <p:txBody>
          <a:bodyPr>
            <a:noAutofit/>
          </a:bodyPr>
          <a:lstStyle>
            <a:lvl1pPr marL="171450" indent="-171450">
              <a:lnSpc>
                <a:spcPct val="100000"/>
              </a:lnSpc>
              <a:spcBef>
                <a:spcPts val="600"/>
              </a:spcBef>
              <a:buFont typeface="Arial" panose="020B0604020202020204" pitchFamily="34" charset="0"/>
              <a:buChar char="•"/>
              <a:defRPr sz="1600">
                <a:solidFill>
                  <a:schemeClr val="tx1"/>
                </a:solidFill>
                <a:latin typeface="+mn-lt"/>
                <a:cs typeface="Arial" panose="020B0604020202020204" pitchFamily="34" charset="0"/>
              </a:defRPr>
            </a:lvl1pPr>
            <a:lvl2pPr marL="742950" indent="-285750">
              <a:buFont typeface="Ebrima" panose="02000000000000000000" pitchFamily="2" charset="0"/>
              <a:buChar char="−"/>
              <a:defRPr/>
            </a:lvl2pPr>
          </a:lstStyle>
          <a:p>
            <a:pPr lvl="0"/>
            <a:r>
              <a:rPr lang="en-US" dirty="0"/>
              <a:t>Click to add text</a:t>
            </a:r>
          </a:p>
          <a:p>
            <a:pPr lvl="1"/>
            <a:endParaRPr lang="en-US" dirty="0"/>
          </a:p>
          <a:p>
            <a:pPr lvl="1"/>
            <a:endParaRPr lang="en-US" dirty="0"/>
          </a:p>
          <a:p>
            <a:pPr lvl="0"/>
            <a:endParaRPr lang="en-US" dirty="0"/>
          </a:p>
        </p:txBody>
      </p:sp>
      <p:sp>
        <p:nvSpPr>
          <p:cNvPr id="30" name="Title 1"/>
          <p:cNvSpPr>
            <a:spLocks noGrp="1"/>
          </p:cNvSpPr>
          <p:nvPr>
            <p:ph type="title" hasCustomPrompt="1"/>
          </p:nvPr>
        </p:nvSpPr>
        <p:spPr>
          <a:xfrm>
            <a:off x="683569" y="504000"/>
            <a:ext cx="5256583" cy="381461"/>
          </a:xfrm>
        </p:spPr>
        <p:txBody>
          <a:bodyPr>
            <a:noAutofit/>
          </a:bodyPr>
          <a:lstStyle>
            <a:lvl1pPr>
              <a:lnSpc>
                <a:spcPct val="100000"/>
              </a:lnSpc>
              <a:defRPr sz="2000">
                <a:solidFill>
                  <a:schemeClr val="tx1"/>
                </a:solidFill>
                <a:latin typeface="+mn-lt"/>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48253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text:content">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4572000" y="0"/>
            <a:ext cx="4572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2"/>
          <p:cNvSpPr>
            <a:spLocks noGrp="1"/>
          </p:cNvSpPr>
          <p:nvPr>
            <p:ph sz="quarter" idx="14" hasCustomPrompt="1"/>
          </p:nvPr>
        </p:nvSpPr>
        <p:spPr>
          <a:xfrm>
            <a:off x="4860032" y="504000"/>
            <a:ext cx="3925193" cy="4299998"/>
          </a:xfrm>
        </p:spPr>
        <p:txBody>
          <a:bodyPr>
            <a:noAutofit/>
          </a:bodyPr>
          <a:lstStyle>
            <a:lvl1pPr>
              <a:defRPr sz="1600" baseline="0"/>
            </a:lvl1pPr>
          </a:lstStyle>
          <a:p>
            <a:pPr lvl="0"/>
            <a:r>
              <a:rPr lang="en-US" dirty="0"/>
              <a:t>Click icon to add content</a:t>
            </a:r>
          </a:p>
        </p:txBody>
      </p:sp>
      <p:pic>
        <p:nvPicPr>
          <p:cNvPr id="10" name="Picture 3" descr="C:\nic\branding\logo files\MW_LR_Landscape_big.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533072" y="123478"/>
            <a:ext cx="504104" cy="432000"/>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3"/>
          <p:cNvSpPr>
            <a:spLocks noGrp="1"/>
          </p:cNvSpPr>
          <p:nvPr>
            <p:ph type="dt" sz="half" idx="2"/>
          </p:nvPr>
        </p:nvSpPr>
        <p:spPr>
          <a:xfrm rot="16200000">
            <a:off x="-106371" y="4277101"/>
            <a:ext cx="853052"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Arial" panose="020B0604020202020204" pitchFamily="34" charset="0"/>
                <a:cs typeface="Arial" panose="020B0604020202020204" pitchFamily="34" charset="0"/>
              </a:defRPr>
            </a:lvl1pPr>
          </a:lstStyle>
          <a:p>
            <a:fld id="{BCF4EECB-FF81-8745-8B7F-DD548822C679}" type="datetime6">
              <a:rPr lang="en-NZ" smtClean="0"/>
              <a:pPr/>
              <a:t>June 19</a:t>
            </a:fld>
            <a:endParaRPr lang="en-US" dirty="0"/>
          </a:p>
        </p:txBody>
      </p:sp>
      <p:sp>
        <p:nvSpPr>
          <p:cNvPr id="17" name="Footer Placeholder 4"/>
          <p:cNvSpPr>
            <a:spLocks noGrp="1"/>
          </p:cNvSpPr>
          <p:nvPr>
            <p:ph type="ftr" sz="quarter" idx="3"/>
          </p:nvPr>
        </p:nvSpPr>
        <p:spPr>
          <a:xfrm rot="16200000">
            <a:off x="-1087698" y="2407977"/>
            <a:ext cx="2815952"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Arial" panose="020B0604020202020204" pitchFamily="34" charset="0"/>
                <a:cs typeface="Arial" panose="020B0604020202020204" pitchFamily="34" charset="0"/>
              </a:defRPr>
            </a:lvl1pPr>
          </a:lstStyle>
          <a:p>
            <a:r>
              <a:rPr lang="en-US" dirty="0"/>
              <a:t>MANAAKI WHENUA – LANDCARE RESEARCH</a:t>
            </a:r>
          </a:p>
        </p:txBody>
      </p:sp>
      <p:sp>
        <p:nvSpPr>
          <p:cNvPr id="18" name="Slide Number Placeholder 5"/>
          <p:cNvSpPr>
            <a:spLocks noGrp="1"/>
          </p:cNvSpPr>
          <p:nvPr>
            <p:ph type="sldNum" sz="quarter" idx="4"/>
          </p:nvPr>
        </p:nvSpPr>
        <p:spPr>
          <a:xfrm rot="16200000">
            <a:off x="-108348" y="536877"/>
            <a:ext cx="85725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Arial" panose="020B0604020202020204" pitchFamily="34" charset="0"/>
                <a:cs typeface="Arial" panose="020B0604020202020204" pitchFamily="34" charset="0"/>
              </a:defRPr>
            </a:lvl1pPr>
          </a:lstStyle>
          <a:p>
            <a:r>
              <a:rPr lang="en-US" dirty="0"/>
              <a:t>PAGE </a:t>
            </a:r>
            <a:fld id="{6A6AB139-2661-3948-B7F5-9F6549F45E4C}" type="slidenum">
              <a:rPr lang="en-US" smtClean="0"/>
              <a:pPr/>
              <a:t>‹#›</a:t>
            </a:fld>
            <a:endParaRPr lang="en-US" dirty="0"/>
          </a:p>
        </p:txBody>
      </p:sp>
      <p:sp>
        <p:nvSpPr>
          <p:cNvPr id="23" name="Title 1"/>
          <p:cNvSpPr>
            <a:spLocks noGrp="1"/>
          </p:cNvSpPr>
          <p:nvPr>
            <p:ph type="title" hasCustomPrompt="1"/>
          </p:nvPr>
        </p:nvSpPr>
        <p:spPr>
          <a:xfrm>
            <a:off x="683569" y="504000"/>
            <a:ext cx="3672408" cy="381461"/>
          </a:xfrm>
        </p:spPr>
        <p:txBody>
          <a:bodyPr>
            <a:noAutofit/>
          </a:bodyPr>
          <a:lstStyle>
            <a:lvl1pPr>
              <a:lnSpc>
                <a:spcPct val="100000"/>
              </a:lnSpc>
              <a:defRPr sz="2000">
                <a:solidFill>
                  <a:schemeClr val="bg1"/>
                </a:solidFill>
                <a:latin typeface="+mn-lt"/>
                <a:cs typeface="Arial" panose="020B0604020202020204" pitchFamily="34" charset="0"/>
              </a:defRPr>
            </a:lvl1pPr>
          </a:lstStyle>
          <a:p>
            <a:r>
              <a:rPr lang="en-US" dirty="0"/>
              <a:t>Click to add title</a:t>
            </a:r>
          </a:p>
        </p:txBody>
      </p:sp>
      <p:sp>
        <p:nvSpPr>
          <p:cNvPr id="3" name="Text Placeholder 2"/>
          <p:cNvSpPr>
            <a:spLocks noGrp="1"/>
          </p:cNvSpPr>
          <p:nvPr>
            <p:ph type="body" sz="quarter" idx="15" hasCustomPrompt="1"/>
          </p:nvPr>
        </p:nvSpPr>
        <p:spPr>
          <a:xfrm>
            <a:off x="684213" y="1131590"/>
            <a:ext cx="3671887" cy="3672408"/>
          </a:xfrm>
        </p:spPr>
        <p:txBody>
          <a:bodyPr>
            <a:noAutofit/>
          </a:bodyPr>
          <a:lstStyle>
            <a:lvl1pPr>
              <a:defRPr>
                <a:solidFill>
                  <a:schemeClr val="bg1"/>
                </a:solidFill>
              </a:defRPr>
            </a:lvl1pPr>
            <a:lvl2pPr marL="742950" indent="-285750">
              <a:buFont typeface="Ebrima" panose="02000000000000000000" pitchFamily="2" charset="0"/>
              <a:buChar char="−"/>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endParaRPr lang="en-NZ" dirty="0"/>
          </a:p>
        </p:txBody>
      </p:sp>
    </p:spTree>
    <p:extLst>
      <p:ext uri="{BB962C8B-B14F-4D97-AF65-F5344CB8AC3E}">
        <p14:creationId xmlns:p14="http://schemas.microsoft.com/office/powerpoint/2010/main" val="115853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F4EECB-FF81-8745-8B7F-DD548822C679}" type="datetime6">
              <a:rPr lang="en-NZ" smtClean="0"/>
              <a:pPr/>
              <a:t>June 19</a:t>
            </a:fld>
            <a:endParaRPr lang="en-US" dirty="0"/>
          </a:p>
        </p:txBody>
      </p:sp>
      <p:sp>
        <p:nvSpPr>
          <p:cNvPr id="4" name="Footer Placeholder 3"/>
          <p:cNvSpPr>
            <a:spLocks noGrp="1"/>
          </p:cNvSpPr>
          <p:nvPr>
            <p:ph type="ftr" sz="quarter" idx="11"/>
          </p:nvPr>
        </p:nvSpPr>
        <p:spPr/>
        <p:txBody>
          <a:bodyPr/>
          <a:lstStyle/>
          <a:p>
            <a:r>
              <a:rPr lang="en-US"/>
              <a:t>MANAAKI WHENUA – LANDCARE RESEARCH</a:t>
            </a:r>
            <a:endParaRPr lang="en-US" dirty="0"/>
          </a:p>
        </p:txBody>
      </p:sp>
      <p:sp>
        <p:nvSpPr>
          <p:cNvPr id="5" name="Slide Number Placeholder 4"/>
          <p:cNvSpPr>
            <a:spLocks noGrp="1"/>
          </p:cNvSpPr>
          <p:nvPr>
            <p:ph type="sldNum" sz="quarter" idx="12"/>
          </p:nvPr>
        </p:nvSpPr>
        <p:spPr/>
        <p:txBody>
          <a:bodyPr/>
          <a:lstStyle/>
          <a:p>
            <a:r>
              <a:rPr lang="en-US"/>
              <a:t>PAGE </a:t>
            </a:r>
            <a:fld id="{6A6AB139-2661-3948-B7F5-9F6549F45E4C}" type="slidenum">
              <a:rPr lang="en-US" smtClean="0"/>
              <a:pPr/>
              <a:t>‹#›</a:t>
            </a:fld>
            <a:endParaRPr lang="en-US" dirty="0"/>
          </a:p>
        </p:txBody>
      </p:sp>
    </p:spTree>
    <p:extLst>
      <p:ext uri="{BB962C8B-B14F-4D97-AF65-F5344CB8AC3E}">
        <p14:creationId xmlns:p14="http://schemas.microsoft.com/office/powerpoint/2010/main" val="352351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orgs">
    <p:bg>
      <p:bgPr>
        <a:solidFill>
          <a:schemeClr val="tx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t="-2"/>
          <a:stretch/>
        </p:blipFill>
        <p:spPr bwMode="auto">
          <a:xfrm>
            <a:off x="0" y="3456384"/>
            <a:ext cx="9144000" cy="168711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120000" y="0"/>
            <a:ext cx="302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7" name="Content Placeholder 6"/>
          <p:cNvSpPr>
            <a:spLocks noGrp="1"/>
          </p:cNvSpPr>
          <p:nvPr>
            <p:ph sz="quarter" idx="13" hasCustomPrompt="1"/>
          </p:nvPr>
        </p:nvSpPr>
        <p:spPr>
          <a:xfrm>
            <a:off x="6444208" y="1203325"/>
            <a:ext cx="2448272" cy="2808288"/>
          </a:xfrm>
        </p:spPr>
        <p:txBody>
          <a:bodyPr>
            <a:normAutofit/>
          </a:bodyPr>
          <a:lstStyle>
            <a:lvl1pPr>
              <a:defRPr sz="1200"/>
            </a:lvl1pPr>
          </a:lstStyle>
          <a:p>
            <a:pPr lvl="0"/>
            <a:r>
              <a:rPr lang="en-NZ" dirty="0"/>
              <a:t>Add extra logos here</a:t>
            </a:r>
          </a:p>
        </p:txBody>
      </p:sp>
      <p:pic>
        <p:nvPicPr>
          <p:cNvPr id="15" name="Picture 3" descr="C:\nic\branding\logo files\MW_LR_Landscape_big.pn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6444208" y="267494"/>
            <a:ext cx="2421541" cy="70232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title" hasCustomPrompt="1"/>
          </p:nvPr>
        </p:nvSpPr>
        <p:spPr>
          <a:xfrm>
            <a:off x="971600" y="1800000"/>
            <a:ext cx="4824536" cy="782768"/>
          </a:xfrm>
        </p:spPr>
        <p:txBody>
          <a:bodyPr>
            <a:noAutofit/>
          </a:bodyPr>
          <a:lstStyle>
            <a:lvl1pPr>
              <a:lnSpc>
                <a:spcPts val="4780"/>
              </a:lnSpc>
              <a:defRPr sz="4000" baseline="0">
                <a:solidFill>
                  <a:srgbClr val="FFFFFF"/>
                </a:solidFill>
                <a:latin typeface="+mn-lt"/>
              </a:defRPr>
            </a:lvl1pPr>
          </a:lstStyle>
          <a:p>
            <a:r>
              <a:rPr lang="en-US" dirty="0"/>
              <a:t>Click to add title</a:t>
            </a:r>
          </a:p>
        </p:txBody>
      </p:sp>
      <p:sp>
        <p:nvSpPr>
          <p:cNvPr id="19" name="Date Placeholder 2"/>
          <p:cNvSpPr>
            <a:spLocks noGrp="1"/>
          </p:cNvSpPr>
          <p:nvPr>
            <p:ph type="dt" sz="half" idx="10"/>
          </p:nvPr>
        </p:nvSpPr>
        <p:spPr>
          <a:xfrm rot="16200000">
            <a:off x="-93980" y="4301694"/>
            <a:ext cx="828518" cy="248949"/>
          </a:xfrm>
        </p:spPr>
        <p:txBody>
          <a:bodyPr/>
          <a:lstStyle>
            <a:lvl1pPr>
              <a:defRPr b="0">
                <a:solidFill>
                  <a:schemeClr val="bg1">
                    <a:lumMod val="50000"/>
                  </a:schemeClr>
                </a:solidFill>
                <a:latin typeface="+mn-lt"/>
                <a:cs typeface="Arial" panose="020B0604020202020204" pitchFamily="34" charset="0"/>
              </a:defRPr>
            </a:lvl1pPr>
          </a:lstStyle>
          <a:p>
            <a:fld id="{BCF4EECB-FF81-8745-8B7F-DD548822C679}" type="datetime6">
              <a:rPr lang="en-NZ" smtClean="0"/>
              <a:pPr/>
              <a:t>June 19</a:t>
            </a:fld>
            <a:endParaRPr lang="en-US" dirty="0"/>
          </a:p>
        </p:txBody>
      </p:sp>
      <p:sp>
        <p:nvSpPr>
          <p:cNvPr id="20" name="Footer Placeholder 3"/>
          <p:cNvSpPr>
            <a:spLocks noGrp="1"/>
          </p:cNvSpPr>
          <p:nvPr>
            <p:ph type="ftr" sz="quarter" idx="14"/>
          </p:nvPr>
        </p:nvSpPr>
        <p:spPr>
          <a:xfrm rot="16200000">
            <a:off x="-1087698" y="2420245"/>
            <a:ext cx="2815952" cy="273844"/>
          </a:xfrm>
        </p:spPr>
        <p:txBody>
          <a:bodyPr/>
          <a:lstStyle>
            <a:lvl1pPr>
              <a:defRPr b="0">
                <a:solidFill>
                  <a:schemeClr val="bg1">
                    <a:lumMod val="50000"/>
                  </a:schemeClr>
                </a:solidFill>
                <a:latin typeface="+mn-lt"/>
                <a:cs typeface="Arial" panose="020B0604020202020204" pitchFamily="34" charset="0"/>
              </a:defRPr>
            </a:lvl1pPr>
          </a:lstStyle>
          <a:p>
            <a:r>
              <a:rPr lang="en-US"/>
              <a:t>TITLE GOES HERE</a:t>
            </a:r>
            <a:endParaRPr lang="en-US" dirty="0"/>
          </a:p>
        </p:txBody>
      </p:sp>
      <p:sp>
        <p:nvSpPr>
          <p:cNvPr id="21" name="Slide Number Placeholder 4"/>
          <p:cNvSpPr>
            <a:spLocks noGrp="1"/>
          </p:cNvSpPr>
          <p:nvPr>
            <p:ph type="sldNum" sz="quarter" idx="15"/>
          </p:nvPr>
        </p:nvSpPr>
        <p:spPr>
          <a:xfrm rot="16200000">
            <a:off x="-108347" y="536877"/>
            <a:ext cx="857250" cy="273844"/>
          </a:xfrm>
        </p:spPr>
        <p:txBody>
          <a:bodyPr/>
          <a:lstStyle>
            <a:lvl1pPr>
              <a:defRPr b="0">
                <a:solidFill>
                  <a:schemeClr val="bg1">
                    <a:lumMod val="50000"/>
                  </a:schemeClr>
                </a:solidFill>
                <a:latin typeface="+mn-lt"/>
                <a:cs typeface="Arial" panose="020B0604020202020204" pitchFamily="34" charset="0"/>
              </a:defRPr>
            </a:lvl1pPr>
          </a:lstStyle>
          <a:p>
            <a:r>
              <a:rPr lang="en-US"/>
              <a:t>PAGE </a:t>
            </a:r>
            <a:fld id="{6A6AB139-2661-3948-B7F5-9F6549F45E4C}" type="slidenum">
              <a:rPr lang="en-US" smtClean="0"/>
              <a:pPr/>
              <a:t>‹#›</a:t>
            </a:fld>
            <a:endParaRPr lang="en-US" dirty="0"/>
          </a:p>
        </p:txBody>
      </p:sp>
      <p:sp>
        <p:nvSpPr>
          <p:cNvPr id="5" name="Text Placeholder 4"/>
          <p:cNvSpPr>
            <a:spLocks noGrp="1"/>
          </p:cNvSpPr>
          <p:nvPr>
            <p:ph type="body" sz="quarter" idx="16" hasCustomPrompt="1"/>
          </p:nvPr>
        </p:nvSpPr>
        <p:spPr>
          <a:xfrm>
            <a:off x="6443663" y="4371975"/>
            <a:ext cx="2449512" cy="503238"/>
          </a:xfrm>
        </p:spPr>
        <p:txBody>
          <a:bodyPr/>
          <a:lstStyle>
            <a:lvl1pPr>
              <a:defRPr sz="900"/>
            </a:lvl1pPr>
          </a:lstStyle>
          <a:p>
            <a:pPr lvl="0"/>
            <a:r>
              <a:rPr lang="en-US" dirty="0"/>
              <a:t>Add affiliation names here</a:t>
            </a:r>
            <a:endParaRPr lang="en-NZ" dirty="0"/>
          </a:p>
        </p:txBody>
      </p:sp>
      <p:sp>
        <p:nvSpPr>
          <p:cNvPr id="13" name="Text Placeholder 2"/>
          <p:cNvSpPr>
            <a:spLocks noGrp="1"/>
          </p:cNvSpPr>
          <p:nvPr>
            <p:ph type="body" sz="quarter" idx="11" hasCustomPrompt="1"/>
          </p:nvPr>
        </p:nvSpPr>
        <p:spPr>
          <a:xfrm>
            <a:off x="971600" y="2844000"/>
            <a:ext cx="4824536" cy="807870"/>
          </a:xfrm>
        </p:spPr>
        <p:txBody>
          <a:bodyPr>
            <a:noAutofit/>
          </a:bodyPr>
          <a:lstStyle>
            <a:lvl1pPr marL="0" indent="0">
              <a:buNone/>
              <a:defRPr sz="2000">
                <a:solidFill>
                  <a:schemeClr val="bg1"/>
                </a:solidFill>
              </a:defRPr>
            </a:lvl1pPr>
          </a:lstStyle>
          <a:p>
            <a:pPr lvl="0"/>
            <a:r>
              <a:rPr lang="en-US" dirty="0"/>
              <a:t>Click to add author</a:t>
            </a:r>
            <a:endParaRPr lang="en-NZ" dirty="0"/>
          </a:p>
        </p:txBody>
      </p:sp>
    </p:spTree>
    <p:extLst>
      <p:ext uri="{BB962C8B-B14F-4D97-AF65-F5344CB8AC3E}">
        <p14:creationId xmlns:p14="http://schemas.microsoft.com/office/powerpoint/2010/main" val="175164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bg>
      <p:bgPr>
        <a:solidFill>
          <a:schemeClr val="tx1"/>
        </a:solid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t="-39625"/>
          <a:stretch/>
        </p:blipFill>
        <p:spPr bwMode="auto">
          <a:xfrm>
            <a:off x="0" y="3312368"/>
            <a:ext cx="9144000" cy="19236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nic\branding\logo files\MW_LR_Landscape_big.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23888" y="339502"/>
            <a:ext cx="2016224" cy="585023"/>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3"/>
          <p:cNvSpPr>
            <a:spLocks noGrp="1"/>
          </p:cNvSpPr>
          <p:nvPr>
            <p:ph type="dt" sz="half" idx="2"/>
          </p:nvPr>
        </p:nvSpPr>
        <p:spPr>
          <a:xfrm rot="16200000">
            <a:off x="-106371" y="4277101"/>
            <a:ext cx="853052" cy="273600"/>
          </a:xfrm>
          <a:prstGeom prst="rect">
            <a:avLst/>
          </a:prstGeom>
        </p:spPr>
        <p:txBody>
          <a:bodyPr vert="horz" lIns="91440" tIns="45720" rIns="91440" bIns="45720" rtlCol="0" anchor="ctr"/>
          <a:lstStyle>
            <a:lvl1pPr algn="l">
              <a:defRPr sz="600" b="0" spc="100" baseline="0">
                <a:solidFill>
                  <a:schemeClr val="bg1"/>
                </a:solidFill>
                <a:latin typeface="Arial" panose="020B0604020202020204" pitchFamily="34" charset="0"/>
                <a:cs typeface="Arial" panose="020B0604020202020204" pitchFamily="34" charset="0"/>
              </a:defRPr>
            </a:lvl1pPr>
          </a:lstStyle>
          <a:p>
            <a:fld id="{BCF4EECB-FF81-8745-8B7F-DD548822C679}" type="datetime6">
              <a:rPr lang="en-NZ" smtClean="0"/>
              <a:pPr/>
              <a:t>June 19</a:t>
            </a:fld>
            <a:endParaRPr lang="en-US" dirty="0"/>
          </a:p>
        </p:txBody>
      </p:sp>
      <p:sp>
        <p:nvSpPr>
          <p:cNvPr id="17" name="Footer Placeholder 4"/>
          <p:cNvSpPr>
            <a:spLocks noGrp="1"/>
          </p:cNvSpPr>
          <p:nvPr>
            <p:ph type="ftr" sz="quarter" idx="3"/>
          </p:nvPr>
        </p:nvSpPr>
        <p:spPr>
          <a:xfrm rot="16200000">
            <a:off x="-1087698" y="2407977"/>
            <a:ext cx="2815952" cy="273844"/>
          </a:xfrm>
          <a:prstGeom prst="rect">
            <a:avLst/>
          </a:prstGeom>
        </p:spPr>
        <p:txBody>
          <a:bodyPr vert="horz" lIns="91440" tIns="45720" rIns="91440" bIns="45720" rtlCol="0" anchor="ctr"/>
          <a:lstStyle>
            <a:lvl1pPr algn="ctr">
              <a:defRPr sz="600" b="0" spc="100" baseline="0">
                <a:solidFill>
                  <a:schemeClr val="bg1"/>
                </a:solidFill>
                <a:latin typeface="Arial" panose="020B0604020202020204" pitchFamily="34" charset="0"/>
                <a:cs typeface="Arial" panose="020B0604020202020204" pitchFamily="34" charset="0"/>
              </a:defRPr>
            </a:lvl1pPr>
          </a:lstStyle>
          <a:p>
            <a:r>
              <a:rPr lang="en-US"/>
              <a:t>MANAAKI WHENUA – LANDCARE RESEARCH</a:t>
            </a:r>
            <a:endParaRPr lang="en-US" dirty="0"/>
          </a:p>
        </p:txBody>
      </p:sp>
      <p:sp>
        <p:nvSpPr>
          <p:cNvPr id="18" name="Slide Number Placeholder 5"/>
          <p:cNvSpPr>
            <a:spLocks noGrp="1"/>
          </p:cNvSpPr>
          <p:nvPr>
            <p:ph type="sldNum" sz="quarter" idx="4"/>
          </p:nvPr>
        </p:nvSpPr>
        <p:spPr>
          <a:xfrm rot="16200000">
            <a:off x="-108348" y="536877"/>
            <a:ext cx="857250" cy="273844"/>
          </a:xfrm>
          <a:prstGeom prst="rect">
            <a:avLst/>
          </a:prstGeom>
        </p:spPr>
        <p:txBody>
          <a:bodyPr vert="horz" lIns="91440" tIns="45720" rIns="91440" bIns="45720" rtlCol="0" anchor="ctr"/>
          <a:lstStyle>
            <a:lvl1pPr algn="r">
              <a:defRPr sz="600" b="0" i="0" spc="100" baseline="0">
                <a:solidFill>
                  <a:schemeClr val="bg1"/>
                </a:solidFill>
                <a:latin typeface="Arial" panose="020B0604020202020204" pitchFamily="34" charset="0"/>
                <a:cs typeface="Arial" panose="020B0604020202020204" pitchFamily="34" charset="0"/>
              </a:defRPr>
            </a:lvl1pPr>
          </a:lstStyle>
          <a:p>
            <a:r>
              <a:rPr lang="en-US"/>
              <a:t>PAGE </a:t>
            </a:r>
            <a:fld id="{6A6AB139-2661-3948-B7F5-9F6549F45E4C}" type="slidenum">
              <a:rPr lang="en-US" smtClean="0"/>
              <a:pPr/>
              <a:t>‹#›</a:t>
            </a:fld>
            <a:endParaRPr lang="en-US" dirty="0"/>
          </a:p>
        </p:txBody>
      </p:sp>
      <p:pic>
        <p:nvPicPr>
          <p:cNvPr id="19" name="Picture 5" descr="C:\nic\branding\logo files\MW_LR_landscape_white.png"/>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8463216" y="123478"/>
            <a:ext cx="573280" cy="43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a:spLocks noGrp="1"/>
          </p:cNvSpPr>
          <p:nvPr>
            <p:ph type="body" sz="quarter" idx="11" hasCustomPrompt="1"/>
          </p:nvPr>
        </p:nvSpPr>
        <p:spPr>
          <a:xfrm>
            <a:off x="971600" y="2844000"/>
            <a:ext cx="6336704" cy="807870"/>
          </a:xfrm>
        </p:spPr>
        <p:txBody>
          <a:bodyPr>
            <a:noAutofit/>
          </a:bodyPr>
          <a:lstStyle>
            <a:lvl1pPr marL="0" indent="0">
              <a:buNone/>
              <a:defRPr sz="2000" b="1" baseline="0">
                <a:solidFill>
                  <a:schemeClr val="bg1"/>
                </a:solidFill>
              </a:defRPr>
            </a:lvl1pPr>
          </a:lstStyle>
          <a:p>
            <a:pPr lvl="0"/>
            <a:r>
              <a:rPr lang="en-US" dirty="0"/>
              <a:t>Click to add section title</a:t>
            </a:r>
            <a:endParaRPr lang="en-NZ" dirty="0"/>
          </a:p>
        </p:txBody>
      </p:sp>
    </p:spTree>
    <p:extLst>
      <p:ext uri="{BB962C8B-B14F-4D97-AF65-F5344CB8AC3E}">
        <p14:creationId xmlns:p14="http://schemas.microsoft.com/office/powerpoint/2010/main" val="158883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683568" y="504000"/>
            <a:ext cx="8133139" cy="381461"/>
          </a:xfrm>
        </p:spPr>
        <p:txBody>
          <a:bodyPr>
            <a:noAutofit/>
          </a:bodyPr>
          <a:lstStyle>
            <a:lvl1pPr>
              <a:lnSpc>
                <a:spcPct val="100000"/>
              </a:lnSpc>
              <a:defRPr sz="2000">
                <a:solidFill>
                  <a:schemeClr val="tx1"/>
                </a:solidFill>
                <a:latin typeface="+mn-lt"/>
                <a:cs typeface="Arial" panose="020B0604020202020204" pitchFamily="34" charset="0"/>
              </a:defRPr>
            </a:lvl1pPr>
          </a:lstStyle>
          <a:p>
            <a:r>
              <a:rPr lang="en-US" dirty="0"/>
              <a:t>Click to add title</a:t>
            </a:r>
          </a:p>
        </p:txBody>
      </p:sp>
      <p:sp>
        <p:nvSpPr>
          <p:cNvPr id="18" name="Date Placeholder 2"/>
          <p:cNvSpPr>
            <a:spLocks noGrp="1"/>
          </p:cNvSpPr>
          <p:nvPr>
            <p:ph type="dt" sz="half" idx="11"/>
          </p:nvPr>
        </p:nvSpPr>
        <p:spPr>
          <a:xfrm rot="16200000">
            <a:off x="-129984" y="4301267"/>
            <a:ext cx="900526" cy="248949"/>
          </a:xfrm>
        </p:spPr>
        <p:txBody>
          <a:bodyPr/>
          <a:lstStyle>
            <a:lvl1pPr>
              <a:defRPr>
                <a:solidFill>
                  <a:schemeClr val="bg1">
                    <a:lumMod val="50000"/>
                  </a:schemeClr>
                </a:solidFill>
                <a:latin typeface="+mn-lt"/>
              </a:defRPr>
            </a:lvl1pPr>
          </a:lstStyle>
          <a:p>
            <a:fld id="{896F4938-89D3-EA49-9476-C12B68B35068}" type="datetime6">
              <a:rPr lang="en-NZ" smtClean="0"/>
              <a:pPr/>
              <a:t>June 19</a:t>
            </a:fld>
            <a:endParaRPr lang="en-US" dirty="0"/>
          </a:p>
        </p:txBody>
      </p:sp>
      <p:sp>
        <p:nvSpPr>
          <p:cNvPr id="19" name="Footer Placeholder 3"/>
          <p:cNvSpPr>
            <a:spLocks noGrp="1"/>
          </p:cNvSpPr>
          <p:nvPr>
            <p:ph type="ftr" sz="quarter" idx="12"/>
          </p:nvPr>
        </p:nvSpPr>
        <p:spPr>
          <a:xfrm rot="16200000">
            <a:off x="-1051694" y="2394577"/>
            <a:ext cx="2743944" cy="273844"/>
          </a:xfrm>
        </p:spPr>
        <p:txBody>
          <a:bodyPr/>
          <a:lstStyle>
            <a:lvl1pPr>
              <a:defRPr b="0">
                <a:solidFill>
                  <a:schemeClr val="bg1">
                    <a:lumMod val="50000"/>
                  </a:schemeClr>
                </a:solidFill>
                <a:latin typeface="+mn-lt"/>
              </a:defRPr>
            </a:lvl1pPr>
          </a:lstStyle>
          <a:p>
            <a:r>
              <a:rPr lang="en-US"/>
              <a:t>MANAAKI WHENUA – LANDCARE RESEARCH</a:t>
            </a:r>
            <a:endParaRPr lang="en-US" dirty="0"/>
          </a:p>
        </p:txBody>
      </p:sp>
      <p:sp>
        <p:nvSpPr>
          <p:cNvPr id="20" name="Slide Number Placeholder 4"/>
          <p:cNvSpPr>
            <a:spLocks noGrp="1"/>
          </p:cNvSpPr>
          <p:nvPr>
            <p:ph type="sldNum" sz="quarter" idx="13"/>
          </p:nvPr>
        </p:nvSpPr>
        <p:spPr>
          <a:xfrm rot="16200000">
            <a:off x="-108347" y="572454"/>
            <a:ext cx="857250" cy="273844"/>
          </a:xfrm>
        </p:spPr>
        <p:txBody>
          <a:bodyPr/>
          <a:lstStyle>
            <a:lvl1pPr>
              <a:defRPr>
                <a:solidFill>
                  <a:schemeClr val="bg1">
                    <a:lumMod val="50000"/>
                  </a:schemeClr>
                </a:solidFill>
                <a:latin typeface="+mn-lt"/>
              </a:defRPr>
            </a:lvl1pPr>
          </a:lstStyle>
          <a:p>
            <a:r>
              <a:rPr lang="en-US"/>
              <a:t>PAGE </a:t>
            </a:r>
            <a:fld id="{6A6AB139-2661-3948-B7F5-9F6549F45E4C}" type="slidenum">
              <a:rPr lang="en-US" smtClean="0"/>
              <a:pPr/>
              <a:t>‹#›</a:t>
            </a:fld>
            <a:endParaRPr lang="en-US" dirty="0"/>
          </a:p>
        </p:txBody>
      </p:sp>
      <p:sp>
        <p:nvSpPr>
          <p:cNvPr id="3" name="Text Placeholder 2"/>
          <p:cNvSpPr>
            <a:spLocks noGrp="1"/>
          </p:cNvSpPr>
          <p:nvPr>
            <p:ph type="body" sz="quarter" idx="15" hasCustomPrompt="1"/>
          </p:nvPr>
        </p:nvSpPr>
        <p:spPr>
          <a:xfrm>
            <a:off x="684213" y="1131590"/>
            <a:ext cx="8135937" cy="3672681"/>
          </a:xfrm>
        </p:spPr>
        <p:txBody>
          <a:bodyPr>
            <a:noAutofit/>
          </a:bodyPr>
          <a:lstStyle>
            <a:lvl1pPr marL="171450" indent="-171450">
              <a:buFont typeface="Arial" panose="020B0604020202020204" pitchFamily="34" charset="0"/>
              <a:buChar char="•"/>
              <a:defRPr baseline="0"/>
            </a:lvl1pPr>
            <a:lvl2pPr>
              <a:defRPr/>
            </a:lvl2pPr>
          </a:lstStyle>
          <a:p>
            <a:pPr lvl="0"/>
            <a:r>
              <a:rPr lang="en-US" dirty="0"/>
              <a:t>Click to add text</a:t>
            </a:r>
          </a:p>
          <a:p>
            <a:pPr lvl="1"/>
            <a:endParaRPr lang="en-US" dirty="0"/>
          </a:p>
          <a:p>
            <a:pPr lvl="2"/>
            <a:endParaRPr lang="en-US" dirty="0"/>
          </a:p>
          <a:p>
            <a:pPr lvl="1"/>
            <a:endParaRPr lang="en-US" dirty="0"/>
          </a:p>
        </p:txBody>
      </p:sp>
    </p:spTree>
    <p:extLst>
      <p:ext uri="{BB962C8B-B14F-4D97-AF65-F5344CB8AC3E}">
        <p14:creationId xmlns:p14="http://schemas.microsoft.com/office/powerpoint/2010/main" val="338308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y 1:2 text:Content">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3049200" y="0"/>
            <a:ext cx="60948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cs typeface="Arial" panose="020B0604020202020204" pitchFamily="34" charset="0"/>
            </a:endParaRPr>
          </a:p>
        </p:txBody>
      </p:sp>
      <p:pic>
        <p:nvPicPr>
          <p:cNvPr id="17" name="Picture 3" descr="C:\nic\branding\logo files\MW_LR_Landscape_big.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533072" y="123478"/>
            <a:ext cx="504104" cy="43200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a:spLocks noGrp="1"/>
          </p:cNvSpPr>
          <p:nvPr>
            <p:ph idx="13" hasCustomPrompt="1"/>
          </p:nvPr>
        </p:nvSpPr>
        <p:spPr>
          <a:xfrm>
            <a:off x="3347864" y="1131590"/>
            <a:ext cx="5288950" cy="3672408"/>
          </a:xfrm>
        </p:spPr>
        <p:txBody>
          <a:bodyPr>
            <a:noAutofit/>
          </a:bodyPr>
          <a:lstStyle>
            <a:lvl1pPr>
              <a:lnSpc>
                <a:spcPct val="100000"/>
              </a:lnSpc>
              <a:defRPr sz="1600">
                <a:solidFill>
                  <a:schemeClr val="tx1"/>
                </a:solidFill>
                <a:latin typeface="+mn-lt"/>
                <a:cs typeface="Arial" panose="020B0604020202020204" pitchFamily="34" charset="0"/>
              </a:defRPr>
            </a:lvl1pPr>
          </a:lstStyle>
          <a:p>
            <a:pPr lvl="0"/>
            <a:r>
              <a:rPr lang="en-US" dirty="0"/>
              <a:t>Click to add text</a:t>
            </a:r>
          </a:p>
          <a:p>
            <a:pPr lvl="0"/>
            <a:r>
              <a:rPr lang="en-US" dirty="0"/>
              <a:t>Click icon to add content</a:t>
            </a:r>
          </a:p>
        </p:txBody>
      </p:sp>
      <p:sp>
        <p:nvSpPr>
          <p:cNvPr id="22" name="Date Placeholder 2"/>
          <p:cNvSpPr>
            <a:spLocks noGrp="1"/>
          </p:cNvSpPr>
          <p:nvPr>
            <p:ph type="dt" sz="half" idx="10"/>
          </p:nvPr>
        </p:nvSpPr>
        <p:spPr>
          <a:xfrm rot="16200000">
            <a:off x="-93980" y="4301694"/>
            <a:ext cx="828518" cy="248949"/>
          </a:xfrm>
        </p:spPr>
        <p:txBody>
          <a:bodyPr/>
          <a:lstStyle>
            <a:lvl1pPr>
              <a:defRPr b="0">
                <a:solidFill>
                  <a:schemeClr val="tx1">
                    <a:lumMod val="50000"/>
                    <a:lumOff val="50000"/>
                  </a:schemeClr>
                </a:solidFill>
                <a:latin typeface="+mn-lt"/>
                <a:cs typeface="Arial" panose="020B0604020202020204" pitchFamily="34" charset="0"/>
              </a:defRPr>
            </a:lvl1pPr>
          </a:lstStyle>
          <a:p>
            <a:fld id="{BCF4EECB-FF81-8745-8B7F-DD548822C679}" type="datetime6">
              <a:rPr lang="en-NZ" smtClean="0"/>
              <a:pPr/>
              <a:t>June 19</a:t>
            </a:fld>
            <a:endParaRPr lang="en-US" dirty="0"/>
          </a:p>
        </p:txBody>
      </p:sp>
      <p:sp>
        <p:nvSpPr>
          <p:cNvPr id="23" name="Footer Placeholder 3"/>
          <p:cNvSpPr>
            <a:spLocks noGrp="1"/>
          </p:cNvSpPr>
          <p:nvPr>
            <p:ph type="ftr" sz="quarter" idx="11"/>
          </p:nvPr>
        </p:nvSpPr>
        <p:spPr>
          <a:xfrm rot="16200000">
            <a:off x="-1087698" y="2420245"/>
            <a:ext cx="2815952" cy="273844"/>
          </a:xfrm>
        </p:spPr>
        <p:txBody>
          <a:bodyPr/>
          <a:lstStyle>
            <a:lvl1pPr>
              <a:defRPr b="0">
                <a:solidFill>
                  <a:schemeClr val="tx1">
                    <a:lumMod val="50000"/>
                    <a:lumOff val="50000"/>
                  </a:schemeClr>
                </a:solidFill>
                <a:latin typeface="+mn-lt"/>
                <a:cs typeface="Arial" panose="020B0604020202020204" pitchFamily="34" charset="0"/>
              </a:defRPr>
            </a:lvl1pPr>
          </a:lstStyle>
          <a:p>
            <a:r>
              <a:rPr lang="en-US"/>
              <a:t>TITLE GOES HERE</a:t>
            </a:r>
            <a:endParaRPr lang="en-US" dirty="0"/>
          </a:p>
        </p:txBody>
      </p:sp>
      <p:sp>
        <p:nvSpPr>
          <p:cNvPr id="24" name="Slide Number Placeholder 4"/>
          <p:cNvSpPr>
            <a:spLocks noGrp="1"/>
          </p:cNvSpPr>
          <p:nvPr>
            <p:ph type="sldNum" sz="quarter" idx="12"/>
          </p:nvPr>
        </p:nvSpPr>
        <p:spPr>
          <a:xfrm rot="16200000">
            <a:off x="-108347" y="536877"/>
            <a:ext cx="857250" cy="273844"/>
          </a:xfrm>
        </p:spPr>
        <p:txBody>
          <a:bodyPr/>
          <a:lstStyle>
            <a:lvl1pPr>
              <a:defRPr b="0">
                <a:solidFill>
                  <a:schemeClr val="tx1">
                    <a:lumMod val="50000"/>
                    <a:lumOff val="50000"/>
                  </a:schemeClr>
                </a:solidFill>
                <a:latin typeface="+mn-lt"/>
                <a:cs typeface="Arial" panose="020B0604020202020204" pitchFamily="34" charset="0"/>
              </a:defRPr>
            </a:lvl1pPr>
          </a:lstStyle>
          <a:p>
            <a:r>
              <a:rPr lang="en-US"/>
              <a:t>PAGE </a:t>
            </a:r>
            <a:fld id="{6A6AB139-2661-3948-B7F5-9F6549F45E4C}" type="slidenum">
              <a:rPr lang="en-US" smtClean="0"/>
              <a:pPr/>
              <a:t>‹#›</a:t>
            </a:fld>
            <a:endParaRPr lang="en-US" dirty="0"/>
          </a:p>
        </p:txBody>
      </p:sp>
      <p:sp>
        <p:nvSpPr>
          <p:cNvPr id="26" name="Title 1"/>
          <p:cNvSpPr>
            <a:spLocks noGrp="1"/>
          </p:cNvSpPr>
          <p:nvPr>
            <p:ph type="title" hasCustomPrompt="1"/>
          </p:nvPr>
        </p:nvSpPr>
        <p:spPr>
          <a:xfrm>
            <a:off x="683568" y="504000"/>
            <a:ext cx="7920880" cy="381461"/>
          </a:xfrm>
        </p:spPr>
        <p:txBody>
          <a:bodyPr>
            <a:noAutofit/>
          </a:bodyPr>
          <a:lstStyle>
            <a:lvl1pPr>
              <a:lnSpc>
                <a:spcPct val="100000"/>
              </a:lnSpc>
              <a:defRPr sz="2000">
                <a:solidFill>
                  <a:schemeClr val="tx1"/>
                </a:solidFill>
                <a:latin typeface="+mn-lt"/>
                <a:cs typeface="Arial" panose="020B0604020202020204" pitchFamily="34" charset="0"/>
              </a:defRPr>
            </a:lvl1pPr>
          </a:lstStyle>
          <a:p>
            <a:r>
              <a:rPr lang="en-US" dirty="0"/>
              <a:t>Click to add title</a:t>
            </a:r>
          </a:p>
        </p:txBody>
      </p:sp>
      <p:sp>
        <p:nvSpPr>
          <p:cNvPr id="12" name="Text Placeholder 2"/>
          <p:cNvSpPr>
            <a:spLocks noGrp="1"/>
          </p:cNvSpPr>
          <p:nvPr>
            <p:ph type="body" sz="quarter" idx="16" hasCustomPrompt="1"/>
          </p:nvPr>
        </p:nvSpPr>
        <p:spPr>
          <a:xfrm>
            <a:off x="684213" y="1059582"/>
            <a:ext cx="2159000" cy="3744416"/>
          </a:xfrm>
        </p:spPr>
        <p:txBody>
          <a:bodyPr>
            <a:noAutofit/>
          </a:bodyPr>
          <a:lstStyle>
            <a:lvl1pPr marL="171450" marR="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solidFill>
                  <a:schemeClr val="tx1"/>
                </a:solidFill>
              </a:defRPr>
            </a:lvl1pPr>
          </a:lstStyle>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t>Click to add text</a:t>
            </a:r>
            <a:endParaRPr lang="en-NZ" dirty="0"/>
          </a:p>
        </p:txBody>
      </p:sp>
    </p:spTree>
    <p:extLst>
      <p:ext uri="{BB962C8B-B14F-4D97-AF65-F5344CB8AC3E}">
        <p14:creationId xmlns:p14="http://schemas.microsoft.com/office/powerpoint/2010/main" val="119575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pic>
        <p:nvPicPr>
          <p:cNvPr id="13" name="Picture 3" descr="C:\nic\branding\logo files\MW_LR_Landscape_big.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533072" y="123478"/>
            <a:ext cx="504104" cy="43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nic\branding\logo files\MW_LR_landscape_white.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463216" y="123478"/>
            <a:ext cx="573280" cy="432000"/>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3"/>
          <p:cNvSpPr>
            <a:spLocks noGrp="1"/>
          </p:cNvSpPr>
          <p:nvPr>
            <p:ph type="dt" sz="half" idx="2"/>
          </p:nvPr>
        </p:nvSpPr>
        <p:spPr>
          <a:xfrm rot="16200000">
            <a:off x="-93980" y="4337272"/>
            <a:ext cx="828518" cy="248949"/>
          </a:xfrm>
          <a:prstGeom prst="rect">
            <a:avLst/>
          </a:prstGeom>
        </p:spPr>
        <p:txBody>
          <a:bodyPr vert="horz" lIns="91440" tIns="45720" rIns="91440" bIns="45720" rtlCol="0" anchor="ctr"/>
          <a:lstStyle>
            <a:lvl1pPr algn="l">
              <a:defRPr sz="600" b="0" baseline="0">
                <a:solidFill>
                  <a:schemeClr val="bg1">
                    <a:lumMod val="50000"/>
                  </a:schemeClr>
                </a:solidFill>
                <a:latin typeface="+mn-lt"/>
              </a:defRPr>
            </a:lvl1pPr>
          </a:lstStyle>
          <a:p>
            <a:fld id="{363906D1-DDE2-9B46-86F5-0B6EF91A9704}" type="datetime6">
              <a:rPr lang="en-NZ" smtClean="0"/>
              <a:pPr/>
              <a:t>June 19</a:t>
            </a:fld>
            <a:endParaRPr lang="en-US" dirty="0"/>
          </a:p>
        </p:txBody>
      </p:sp>
      <p:sp>
        <p:nvSpPr>
          <p:cNvPr id="10" name="Footer Placeholder 4"/>
          <p:cNvSpPr>
            <a:spLocks noGrp="1"/>
          </p:cNvSpPr>
          <p:nvPr>
            <p:ph type="ftr" sz="quarter" idx="3"/>
          </p:nvPr>
        </p:nvSpPr>
        <p:spPr>
          <a:xfrm rot="16200000">
            <a:off x="-1127522" y="2434828"/>
            <a:ext cx="2895600" cy="273844"/>
          </a:xfrm>
          <a:prstGeom prst="rect">
            <a:avLst/>
          </a:prstGeom>
        </p:spPr>
        <p:txBody>
          <a:bodyPr vert="horz" lIns="91440" tIns="45720" rIns="91440" bIns="45720" rtlCol="0" anchor="ctr"/>
          <a:lstStyle>
            <a:lvl1pPr algn="ctr">
              <a:defRPr sz="600" b="0" baseline="0">
                <a:solidFill>
                  <a:schemeClr val="bg1">
                    <a:lumMod val="50000"/>
                  </a:schemeClr>
                </a:solidFill>
                <a:latin typeface="+mn-lt"/>
              </a:defRPr>
            </a:lvl1pPr>
          </a:lstStyle>
          <a:p>
            <a:r>
              <a:rPr lang="en-US"/>
              <a:t>TITLE GOES HERE</a:t>
            </a:r>
            <a:endParaRPr lang="en-US" dirty="0"/>
          </a:p>
        </p:txBody>
      </p:sp>
      <p:sp>
        <p:nvSpPr>
          <p:cNvPr id="12" name="Slide Number Placeholder 5"/>
          <p:cNvSpPr>
            <a:spLocks noGrp="1"/>
          </p:cNvSpPr>
          <p:nvPr>
            <p:ph type="sldNum" sz="quarter" idx="4"/>
          </p:nvPr>
        </p:nvSpPr>
        <p:spPr>
          <a:xfrm rot="16200000">
            <a:off x="-108347" y="536877"/>
            <a:ext cx="857250" cy="273844"/>
          </a:xfrm>
          <a:prstGeom prst="rect">
            <a:avLst/>
          </a:prstGeom>
        </p:spPr>
        <p:txBody>
          <a:bodyPr vert="horz" lIns="91440" tIns="45720" rIns="91440" bIns="45720" rtlCol="0" anchor="ctr"/>
          <a:lstStyle>
            <a:lvl1pPr algn="r">
              <a:defRPr sz="600" b="0" i="0" baseline="0">
                <a:solidFill>
                  <a:schemeClr val="bg1">
                    <a:lumMod val="50000"/>
                  </a:schemeClr>
                </a:solidFill>
                <a:latin typeface="+mn-lt"/>
                <a:cs typeface="Calibri Light"/>
              </a:defRPr>
            </a:lvl1pPr>
          </a:lstStyle>
          <a:p>
            <a:r>
              <a:rPr lang="en-US"/>
              <a:t>PAGE </a:t>
            </a:r>
            <a:fld id="{6A6AB139-2661-3948-B7F5-9F6549F45E4C}" type="slidenum">
              <a:rPr lang="en-US" smtClean="0"/>
              <a:pPr/>
              <a:t>‹#›</a:t>
            </a:fld>
            <a:endParaRPr lang="en-US" dirty="0"/>
          </a:p>
        </p:txBody>
      </p:sp>
      <p:sp>
        <p:nvSpPr>
          <p:cNvPr id="19" name="Text Placeholder 4"/>
          <p:cNvSpPr>
            <a:spLocks noGrp="1"/>
          </p:cNvSpPr>
          <p:nvPr>
            <p:ph type="body" sz="quarter" idx="10" hasCustomPrompt="1"/>
          </p:nvPr>
        </p:nvSpPr>
        <p:spPr>
          <a:xfrm>
            <a:off x="684000" y="1131590"/>
            <a:ext cx="8136830" cy="3764819"/>
          </a:xfrm>
        </p:spPr>
        <p:txBody>
          <a:bodyPr>
            <a:noAutofit/>
          </a:bodyPr>
          <a:lstStyle>
            <a:lvl1pPr marL="180975" indent="-180975">
              <a:buFont typeface="Arial" panose="020B0604020202020204" pitchFamily="34" charset="0"/>
              <a:buChar char="•"/>
              <a:defRPr sz="1600">
                <a:solidFill>
                  <a:schemeClr val="bg1"/>
                </a:solidFill>
              </a:defRPr>
            </a:lvl1pPr>
            <a:lvl2pPr marL="742950" indent="-285750">
              <a:buFont typeface="Ebrima" panose="02000000000000000000" pitchFamily="2" charset="0"/>
              <a:buChar cha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p>
          <a:p>
            <a:pPr lvl="1"/>
            <a:endParaRPr lang="en-US" dirty="0"/>
          </a:p>
          <a:p>
            <a:pPr lvl="2"/>
            <a:endParaRPr lang="en-US" dirty="0"/>
          </a:p>
        </p:txBody>
      </p:sp>
      <p:sp>
        <p:nvSpPr>
          <p:cNvPr id="20" name="Title 1"/>
          <p:cNvSpPr>
            <a:spLocks noGrp="1"/>
          </p:cNvSpPr>
          <p:nvPr>
            <p:ph type="title" hasCustomPrompt="1"/>
          </p:nvPr>
        </p:nvSpPr>
        <p:spPr>
          <a:xfrm>
            <a:off x="684000" y="504000"/>
            <a:ext cx="8133139" cy="381461"/>
          </a:xfrm>
        </p:spPr>
        <p:txBody>
          <a:bodyPr>
            <a:noAutofit/>
          </a:bodyPr>
          <a:lstStyle>
            <a:lvl1pPr>
              <a:lnSpc>
                <a:spcPct val="100000"/>
              </a:lnSpc>
              <a:defRPr sz="2000">
                <a:solidFill>
                  <a:schemeClr val="bg1"/>
                </a:solidFill>
                <a:latin typeface="+mn-lt"/>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69805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1:2 text:content">
    <p:bg>
      <p:bgPr>
        <a:solidFill>
          <a:schemeClr val="tx1"/>
        </a:solidFill>
        <a:effectLst/>
      </p:bgPr>
    </p:bg>
    <p:spTree>
      <p:nvGrpSpPr>
        <p:cNvPr id="1" name=""/>
        <p:cNvGrpSpPr/>
        <p:nvPr/>
      </p:nvGrpSpPr>
      <p:grpSpPr>
        <a:xfrm>
          <a:off x="0" y="0"/>
          <a:ext cx="0" cy="0"/>
          <a:chOff x="0" y="0"/>
          <a:chExt cx="0" cy="0"/>
        </a:xfrm>
      </p:grpSpPr>
      <p:sp>
        <p:nvSpPr>
          <p:cNvPr id="34" name="Title 1"/>
          <p:cNvSpPr txBox="1">
            <a:spLocks/>
          </p:cNvSpPr>
          <p:nvPr userDrawn="1"/>
        </p:nvSpPr>
        <p:spPr>
          <a:xfrm>
            <a:off x="683569" y="678121"/>
            <a:ext cx="2160240" cy="381461"/>
          </a:xfrm>
          <a:prstGeom prst="rect">
            <a:avLst/>
          </a:prstGeom>
        </p:spPr>
        <p:txBody>
          <a:bodyPr vert="horz" lIns="91440" tIns="45720" rIns="91440" bIns="45720" rtlCol="0" anchor="t">
            <a:noAutofit/>
          </a:bodyPr>
          <a:lstStyle>
            <a:lvl1pPr algn="l" defTabSz="457200" rtl="0" eaLnBrk="1" latinLnBrk="0" hangingPunct="1">
              <a:lnSpc>
                <a:spcPct val="100000"/>
              </a:lnSpc>
              <a:spcBef>
                <a:spcPct val="0"/>
              </a:spcBef>
              <a:buNone/>
              <a:defRPr sz="2000" b="1" kern="1200">
                <a:solidFill>
                  <a:schemeClr val="tx1"/>
                </a:solidFill>
                <a:latin typeface="+mn-lt"/>
                <a:ea typeface="+mj-ea"/>
                <a:cs typeface="Arial" panose="020B0604020202020204" pitchFamily="34" charset="0"/>
              </a:defRPr>
            </a:lvl1pPr>
          </a:lstStyle>
          <a:p>
            <a:r>
              <a:rPr lang="en-US" dirty="0"/>
              <a:t>Click to add title</a:t>
            </a:r>
          </a:p>
        </p:txBody>
      </p:sp>
      <p:sp>
        <p:nvSpPr>
          <p:cNvPr id="11" name="Rectangle 10"/>
          <p:cNvSpPr/>
          <p:nvPr userDrawn="1"/>
        </p:nvSpPr>
        <p:spPr>
          <a:xfrm>
            <a:off x="3049200" y="0"/>
            <a:ext cx="60948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2" name="Picture 3" descr="C:\nic\branding\logo files\MW_LR_Landscape_big.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533072" y="123478"/>
            <a:ext cx="504104" cy="432000"/>
          </a:xfrm>
          <a:prstGeom prst="rect">
            <a:avLst/>
          </a:prstGeom>
          <a:noFill/>
          <a:extLst>
            <a:ext uri="{909E8E84-426E-40DD-AFC4-6F175D3DCCD1}">
              <a14:hiddenFill xmlns:a14="http://schemas.microsoft.com/office/drawing/2010/main">
                <a:solidFill>
                  <a:srgbClr val="FFFFFF"/>
                </a:solidFill>
              </a14:hiddenFill>
            </a:ext>
          </a:extLst>
        </p:spPr>
      </p:pic>
      <p:sp>
        <p:nvSpPr>
          <p:cNvPr id="27" name="Date Placeholder 2"/>
          <p:cNvSpPr>
            <a:spLocks noGrp="1"/>
          </p:cNvSpPr>
          <p:nvPr>
            <p:ph type="dt" sz="half" idx="10"/>
          </p:nvPr>
        </p:nvSpPr>
        <p:spPr>
          <a:xfrm rot="16200000">
            <a:off x="-129984" y="4265690"/>
            <a:ext cx="900526" cy="248949"/>
          </a:xfrm>
        </p:spPr>
        <p:txBody>
          <a:bodyPr/>
          <a:lstStyle>
            <a:lvl1pPr>
              <a:defRPr>
                <a:solidFill>
                  <a:schemeClr val="bg1">
                    <a:lumMod val="50000"/>
                  </a:schemeClr>
                </a:solidFill>
                <a:latin typeface="+mn-lt"/>
              </a:defRPr>
            </a:lvl1pPr>
          </a:lstStyle>
          <a:p>
            <a:fld id="{896F4938-89D3-EA49-9476-C12B68B35068}" type="datetime6">
              <a:rPr lang="en-NZ" smtClean="0"/>
              <a:pPr/>
              <a:t>June 19</a:t>
            </a:fld>
            <a:endParaRPr lang="en-US" dirty="0"/>
          </a:p>
        </p:txBody>
      </p:sp>
      <p:sp>
        <p:nvSpPr>
          <p:cNvPr id="28" name="Footer Placeholder 3"/>
          <p:cNvSpPr>
            <a:spLocks noGrp="1"/>
          </p:cNvSpPr>
          <p:nvPr>
            <p:ph type="ftr" sz="quarter" idx="11"/>
          </p:nvPr>
        </p:nvSpPr>
        <p:spPr>
          <a:xfrm rot="16200000">
            <a:off x="-1051694" y="2359000"/>
            <a:ext cx="2743944" cy="273844"/>
          </a:xfrm>
        </p:spPr>
        <p:txBody>
          <a:bodyPr/>
          <a:lstStyle>
            <a:lvl1pPr>
              <a:defRPr b="0">
                <a:solidFill>
                  <a:schemeClr val="bg1">
                    <a:lumMod val="50000"/>
                  </a:schemeClr>
                </a:solidFill>
                <a:latin typeface="+mn-lt"/>
              </a:defRPr>
            </a:lvl1pPr>
          </a:lstStyle>
          <a:p>
            <a:r>
              <a:rPr lang="en-US"/>
              <a:t>TITLE GOES HERE</a:t>
            </a:r>
            <a:endParaRPr lang="en-US" dirty="0"/>
          </a:p>
        </p:txBody>
      </p:sp>
      <p:sp>
        <p:nvSpPr>
          <p:cNvPr id="29" name="Slide Number Placeholder 4"/>
          <p:cNvSpPr>
            <a:spLocks noGrp="1"/>
          </p:cNvSpPr>
          <p:nvPr>
            <p:ph type="sldNum" sz="quarter" idx="12"/>
          </p:nvPr>
        </p:nvSpPr>
        <p:spPr>
          <a:xfrm rot="16200000">
            <a:off x="-108347" y="536877"/>
            <a:ext cx="857250" cy="273844"/>
          </a:xfrm>
        </p:spPr>
        <p:txBody>
          <a:bodyPr/>
          <a:lstStyle>
            <a:lvl1pPr>
              <a:defRPr>
                <a:solidFill>
                  <a:schemeClr val="bg1">
                    <a:lumMod val="50000"/>
                  </a:schemeClr>
                </a:solidFill>
                <a:latin typeface="+mn-lt"/>
              </a:defRPr>
            </a:lvl1pPr>
          </a:lstStyle>
          <a:p>
            <a:r>
              <a:rPr lang="en-US"/>
              <a:t>PAGE </a:t>
            </a:r>
            <a:fld id="{6A6AB139-2661-3948-B7F5-9F6549F45E4C}" type="slidenum">
              <a:rPr lang="en-US" smtClean="0"/>
              <a:pPr/>
              <a:t>‹#›</a:t>
            </a:fld>
            <a:endParaRPr lang="en-US" dirty="0"/>
          </a:p>
        </p:txBody>
      </p:sp>
      <p:sp>
        <p:nvSpPr>
          <p:cNvPr id="5" name="Text Placeholder 4"/>
          <p:cNvSpPr>
            <a:spLocks noGrp="1"/>
          </p:cNvSpPr>
          <p:nvPr>
            <p:ph type="body" sz="quarter" idx="14" hasCustomPrompt="1"/>
          </p:nvPr>
        </p:nvSpPr>
        <p:spPr>
          <a:xfrm>
            <a:off x="684213" y="504000"/>
            <a:ext cx="2159000" cy="381000"/>
          </a:xfrm>
        </p:spPr>
        <p:txBody>
          <a:bodyPr>
            <a:noAutofit/>
          </a:bodyPr>
          <a:lstStyle>
            <a:lvl1pPr marL="0" indent="0">
              <a:buNone/>
              <a:defRPr sz="2000" b="1" baseline="0">
                <a:solidFill>
                  <a:schemeClr val="bg1"/>
                </a:solidFill>
              </a:defRPr>
            </a:lvl1pPr>
          </a:lstStyle>
          <a:p>
            <a:pPr lvl="0"/>
            <a:r>
              <a:rPr lang="en-US" dirty="0"/>
              <a:t>Click to add title</a:t>
            </a:r>
            <a:endParaRPr lang="en-NZ" dirty="0"/>
          </a:p>
        </p:txBody>
      </p:sp>
      <p:sp>
        <p:nvSpPr>
          <p:cNvPr id="12" name="Content Placeholder 2"/>
          <p:cNvSpPr>
            <a:spLocks noGrp="1"/>
          </p:cNvSpPr>
          <p:nvPr>
            <p:ph idx="15" hasCustomPrompt="1"/>
          </p:nvPr>
        </p:nvSpPr>
        <p:spPr>
          <a:xfrm>
            <a:off x="3347864" y="1059582"/>
            <a:ext cx="5288950" cy="3744416"/>
          </a:xfrm>
        </p:spPr>
        <p:txBody>
          <a:bodyPr>
            <a:noAutofit/>
          </a:bodyPr>
          <a:lstStyle>
            <a:lvl1pPr>
              <a:lnSpc>
                <a:spcPct val="100000"/>
              </a:lnSpc>
              <a:defRPr sz="1600">
                <a:solidFill>
                  <a:schemeClr val="tx1"/>
                </a:solidFill>
                <a:latin typeface="+mn-lt"/>
                <a:cs typeface="Arial" panose="020B0604020202020204" pitchFamily="34" charset="0"/>
              </a:defRPr>
            </a:lvl1pPr>
          </a:lstStyle>
          <a:p>
            <a:pPr lvl="0"/>
            <a:r>
              <a:rPr lang="en-US" dirty="0"/>
              <a:t>Click to add text</a:t>
            </a:r>
          </a:p>
          <a:p>
            <a:pPr lvl="0"/>
            <a:r>
              <a:rPr lang="en-US" dirty="0"/>
              <a:t>Click icon to add content</a:t>
            </a:r>
          </a:p>
        </p:txBody>
      </p:sp>
      <p:sp>
        <p:nvSpPr>
          <p:cNvPr id="3" name="Text Placeholder 2"/>
          <p:cNvSpPr>
            <a:spLocks noGrp="1"/>
          </p:cNvSpPr>
          <p:nvPr>
            <p:ph type="body" sz="quarter" idx="16" hasCustomPrompt="1"/>
          </p:nvPr>
        </p:nvSpPr>
        <p:spPr>
          <a:xfrm>
            <a:off x="684213" y="1059582"/>
            <a:ext cx="2159000" cy="3765091"/>
          </a:xfrm>
        </p:spPr>
        <p:txBody>
          <a:bodyPr/>
          <a:lstStyle>
            <a:lvl1pPr marL="0" marR="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solidFill>
                  <a:schemeClr val="bg1"/>
                </a:solidFill>
              </a:defRPr>
            </a:lvl1pPr>
            <a:lvl2pPr marL="742950" indent="-285750">
              <a:buFont typeface="Ebrima" panose="02000000000000000000" pitchFamily="2" charset="0"/>
              <a:buChar char="−"/>
              <a:defRPr sz="1400">
                <a:solidFill>
                  <a:schemeClr val="bg1"/>
                </a:solidFill>
              </a:defRPr>
            </a:lvl2pPr>
            <a:lvl3pPr marL="171450" indent="0">
              <a:buFont typeface="Arial" panose="020B0604020202020204" pitchFamily="34" charset="0"/>
              <a:buNone/>
              <a:defRPr sz="1600">
                <a:solidFill>
                  <a:schemeClr val="bg1"/>
                </a:solidFill>
              </a:defRPr>
            </a:lvl3pPr>
          </a:lstStyle>
          <a:p>
            <a:pPr lvl="0"/>
            <a:r>
              <a:rPr lang="en-US" dirty="0"/>
              <a:t>Click to edit text </a:t>
            </a:r>
            <a:r>
              <a:rPr lang="en-US" sz="1200" dirty="0"/>
              <a:t>	</a:t>
            </a:r>
          </a:p>
          <a:p>
            <a:pPr lvl="2"/>
            <a:endParaRPr lang="en-US" sz="1200" dirty="0"/>
          </a:p>
          <a:p>
            <a:pPr lvl="2"/>
            <a:endParaRPr lang="en-US" sz="1200" dirty="0"/>
          </a:p>
        </p:txBody>
      </p:sp>
    </p:spTree>
    <p:extLst>
      <p:ext uri="{BB962C8B-B14F-4D97-AF65-F5344CB8AC3E}">
        <p14:creationId xmlns:p14="http://schemas.microsoft.com/office/powerpoint/2010/main" val="365466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9144000" cy="5143500"/>
          </a:xfrm>
        </p:spPr>
        <p:txBody>
          <a:bodyPr/>
          <a:lstStyle>
            <a:lvl1pPr marL="0" indent="0" algn="ctr">
              <a:buNone/>
              <a:defRPr>
                <a:solidFill>
                  <a:schemeClr val="bg1"/>
                </a:solidFill>
                <a:latin typeface="+mj-lt"/>
              </a:defRPr>
            </a:lvl1pPr>
          </a:lstStyle>
          <a:p>
            <a:r>
              <a:rPr lang="en-US"/>
              <a:t>Click icon to add picture</a:t>
            </a:r>
            <a:endParaRPr lang="en-NZ" dirty="0"/>
          </a:p>
        </p:txBody>
      </p:sp>
      <p:sp>
        <p:nvSpPr>
          <p:cNvPr id="12" name="Date Placeholder 3"/>
          <p:cNvSpPr>
            <a:spLocks noGrp="1"/>
          </p:cNvSpPr>
          <p:nvPr>
            <p:ph type="dt" sz="half" idx="2"/>
          </p:nvPr>
        </p:nvSpPr>
        <p:spPr>
          <a:xfrm rot="16200000">
            <a:off x="-106371" y="4277101"/>
            <a:ext cx="853052" cy="273600"/>
          </a:xfrm>
          <a:prstGeom prst="rect">
            <a:avLst/>
          </a:prstGeom>
        </p:spPr>
        <p:txBody>
          <a:bodyPr vert="horz" lIns="91440" tIns="45720" rIns="91440" bIns="45720" rtlCol="0" anchor="ctr"/>
          <a:lstStyle>
            <a:lvl1pPr algn="l">
              <a:defRPr sz="600" b="0" spc="100" baseline="0">
                <a:solidFill>
                  <a:schemeClr val="bg1"/>
                </a:solidFill>
                <a:latin typeface="+mj-lt"/>
                <a:cs typeface="Arial" panose="020B0604020202020204" pitchFamily="34" charset="0"/>
              </a:defRPr>
            </a:lvl1pPr>
          </a:lstStyle>
          <a:p>
            <a:fld id="{BCF4EECB-FF81-8745-8B7F-DD548822C679}" type="datetime6">
              <a:rPr lang="en-NZ" smtClean="0"/>
              <a:pPr/>
              <a:t>June 19</a:t>
            </a:fld>
            <a:endParaRPr lang="en-US" dirty="0"/>
          </a:p>
        </p:txBody>
      </p:sp>
      <p:sp>
        <p:nvSpPr>
          <p:cNvPr id="13" name="Footer Placeholder 4"/>
          <p:cNvSpPr>
            <a:spLocks noGrp="1"/>
          </p:cNvSpPr>
          <p:nvPr>
            <p:ph type="ftr" sz="quarter" idx="3"/>
          </p:nvPr>
        </p:nvSpPr>
        <p:spPr>
          <a:xfrm rot="16200000">
            <a:off x="-1087698" y="2407977"/>
            <a:ext cx="2815952" cy="273844"/>
          </a:xfrm>
          <a:prstGeom prst="rect">
            <a:avLst/>
          </a:prstGeom>
        </p:spPr>
        <p:txBody>
          <a:bodyPr vert="horz" lIns="91440" tIns="45720" rIns="91440" bIns="45720" rtlCol="0" anchor="ctr"/>
          <a:lstStyle>
            <a:lvl1pPr algn="ctr">
              <a:defRPr sz="600" b="0" spc="100" baseline="0">
                <a:solidFill>
                  <a:schemeClr val="bg1"/>
                </a:solidFill>
                <a:latin typeface="+mj-lt"/>
                <a:cs typeface="Arial" panose="020B0604020202020204" pitchFamily="34" charset="0"/>
              </a:defRPr>
            </a:lvl1pPr>
          </a:lstStyle>
          <a:p>
            <a:r>
              <a:rPr lang="en-US"/>
              <a:t>MANAAKI WHENUA – LANDCARE RESEARCH</a:t>
            </a:r>
            <a:endParaRPr lang="en-US" dirty="0"/>
          </a:p>
        </p:txBody>
      </p:sp>
      <p:sp>
        <p:nvSpPr>
          <p:cNvPr id="14" name="Slide Number Placeholder 5"/>
          <p:cNvSpPr>
            <a:spLocks noGrp="1"/>
          </p:cNvSpPr>
          <p:nvPr>
            <p:ph type="sldNum" sz="quarter" idx="4"/>
          </p:nvPr>
        </p:nvSpPr>
        <p:spPr>
          <a:xfrm rot="16200000">
            <a:off x="-108348" y="536877"/>
            <a:ext cx="857250" cy="273844"/>
          </a:xfrm>
          <a:prstGeom prst="rect">
            <a:avLst/>
          </a:prstGeom>
        </p:spPr>
        <p:txBody>
          <a:bodyPr vert="horz" lIns="91440" tIns="45720" rIns="91440" bIns="45720" rtlCol="0" anchor="ctr"/>
          <a:lstStyle>
            <a:lvl1pPr algn="r">
              <a:defRPr sz="600" b="0" i="0" spc="100" baseline="0">
                <a:solidFill>
                  <a:schemeClr val="bg1"/>
                </a:solidFill>
                <a:latin typeface="+mj-lt"/>
                <a:cs typeface="Arial" panose="020B0604020202020204" pitchFamily="34" charset="0"/>
              </a:defRPr>
            </a:lvl1pPr>
          </a:lstStyle>
          <a:p>
            <a:r>
              <a:rPr lang="en-US"/>
              <a:t>PAGE </a:t>
            </a:r>
            <a:fld id="{6A6AB139-2661-3948-B7F5-9F6549F45E4C}" type="slidenum">
              <a:rPr lang="en-US" smtClean="0"/>
              <a:pPr/>
              <a:t>‹#›</a:t>
            </a:fld>
            <a:endParaRPr lang="en-US" dirty="0"/>
          </a:p>
        </p:txBody>
      </p:sp>
      <p:pic>
        <p:nvPicPr>
          <p:cNvPr id="9" name="Picture 5" descr="C:\nic\branding\logo files\MW_LR_landscape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463216" y="123478"/>
            <a:ext cx="573280"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92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bg>
      <p:bgPr>
        <a:solidFill>
          <a:schemeClr val="tx1"/>
        </a:solidFill>
        <a:effectLst/>
      </p:bgPr>
    </p:bg>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9144000" cy="5143500"/>
          </a:xfrm>
        </p:spPr>
        <p:txBody>
          <a:bodyPr/>
          <a:lstStyle>
            <a:lvl1pPr marL="0" indent="0" algn="ctr">
              <a:buNone/>
              <a:defRPr>
                <a:solidFill>
                  <a:schemeClr val="bg1"/>
                </a:solidFill>
              </a:defRPr>
            </a:lvl1pPr>
          </a:lstStyle>
          <a:p>
            <a:r>
              <a:rPr lang="en-US"/>
              <a:t>Click icon to add media</a:t>
            </a:r>
            <a:endParaRPr lang="en-NZ" dirty="0"/>
          </a:p>
        </p:txBody>
      </p:sp>
      <p:sp>
        <p:nvSpPr>
          <p:cNvPr id="12" name="Date Placeholder 3"/>
          <p:cNvSpPr>
            <a:spLocks noGrp="1"/>
          </p:cNvSpPr>
          <p:nvPr>
            <p:ph type="dt" sz="half" idx="2"/>
          </p:nvPr>
        </p:nvSpPr>
        <p:spPr>
          <a:xfrm rot="16200000">
            <a:off x="-106371" y="4277101"/>
            <a:ext cx="853052" cy="273600"/>
          </a:xfrm>
          <a:prstGeom prst="rect">
            <a:avLst/>
          </a:prstGeom>
        </p:spPr>
        <p:txBody>
          <a:bodyPr vert="horz" lIns="91440" tIns="45720" rIns="91440" bIns="45720" rtlCol="0" anchor="ctr"/>
          <a:lstStyle>
            <a:lvl1pPr algn="l">
              <a:defRPr sz="600" b="0" spc="100" baseline="0">
                <a:solidFill>
                  <a:schemeClr val="bg1"/>
                </a:solidFill>
                <a:latin typeface="+mj-lt"/>
                <a:cs typeface="Arial" panose="020B0604020202020204" pitchFamily="34" charset="0"/>
              </a:defRPr>
            </a:lvl1pPr>
          </a:lstStyle>
          <a:p>
            <a:fld id="{BCF4EECB-FF81-8745-8B7F-DD548822C679}" type="datetime6">
              <a:rPr lang="en-NZ" smtClean="0"/>
              <a:pPr/>
              <a:t>June 19</a:t>
            </a:fld>
            <a:endParaRPr lang="en-US" dirty="0"/>
          </a:p>
        </p:txBody>
      </p:sp>
      <p:sp>
        <p:nvSpPr>
          <p:cNvPr id="13" name="Footer Placeholder 4"/>
          <p:cNvSpPr>
            <a:spLocks noGrp="1"/>
          </p:cNvSpPr>
          <p:nvPr>
            <p:ph type="ftr" sz="quarter" idx="3"/>
          </p:nvPr>
        </p:nvSpPr>
        <p:spPr>
          <a:xfrm rot="16200000">
            <a:off x="-1087698" y="2407977"/>
            <a:ext cx="2815952" cy="273844"/>
          </a:xfrm>
          <a:prstGeom prst="rect">
            <a:avLst/>
          </a:prstGeom>
        </p:spPr>
        <p:txBody>
          <a:bodyPr vert="horz" lIns="91440" tIns="45720" rIns="91440" bIns="45720" rtlCol="0" anchor="ctr"/>
          <a:lstStyle>
            <a:lvl1pPr algn="ctr">
              <a:defRPr sz="600" b="0" spc="100" baseline="0">
                <a:solidFill>
                  <a:schemeClr val="bg1"/>
                </a:solidFill>
                <a:latin typeface="+mj-lt"/>
                <a:cs typeface="Arial" panose="020B0604020202020204" pitchFamily="34" charset="0"/>
              </a:defRPr>
            </a:lvl1pPr>
          </a:lstStyle>
          <a:p>
            <a:r>
              <a:rPr lang="en-US"/>
              <a:t>MANAAKI WHENUA – LANDCARE RESEARCH</a:t>
            </a:r>
            <a:endParaRPr lang="en-US" dirty="0"/>
          </a:p>
        </p:txBody>
      </p:sp>
      <p:sp>
        <p:nvSpPr>
          <p:cNvPr id="14" name="Slide Number Placeholder 5"/>
          <p:cNvSpPr>
            <a:spLocks noGrp="1"/>
          </p:cNvSpPr>
          <p:nvPr>
            <p:ph type="sldNum" sz="quarter" idx="4"/>
          </p:nvPr>
        </p:nvSpPr>
        <p:spPr>
          <a:xfrm rot="16200000">
            <a:off x="-108348" y="536877"/>
            <a:ext cx="857250" cy="273844"/>
          </a:xfrm>
          <a:prstGeom prst="rect">
            <a:avLst/>
          </a:prstGeom>
        </p:spPr>
        <p:txBody>
          <a:bodyPr vert="horz" lIns="91440" tIns="45720" rIns="91440" bIns="45720" rtlCol="0" anchor="ctr"/>
          <a:lstStyle>
            <a:lvl1pPr algn="r">
              <a:defRPr sz="600" b="0" i="0" spc="100" baseline="0">
                <a:solidFill>
                  <a:schemeClr val="bg1"/>
                </a:solidFill>
                <a:latin typeface="+mj-lt"/>
                <a:cs typeface="Arial" panose="020B0604020202020204" pitchFamily="34" charset="0"/>
              </a:defRPr>
            </a:lvl1pPr>
          </a:lstStyle>
          <a:p>
            <a:r>
              <a:rPr lang="en-US"/>
              <a:t>PAGE </a:t>
            </a:r>
            <a:fld id="{6A6AB139-2661-3948-B7F5-9F6549F45E4C}" type="slidenum">
              <a:rPr lang="en-US" smtClean="0"/>
              <a:pPr/>
              <a:t>‹#›</a:t>
            </a:fld>
            <a:endParaRPr lang="en-US" dirty="0"/>
          </a:p>
        </p:txBody>
      </p:sp>
      <p:pic>
        <p:nvPicPr>
          <p:cNvPr id="9" name="Picture 5" descr="C:\nic\branding\logo files\MW_LR_landscape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463216" y="123478"/>
            <a:ext cx="573280"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38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3568" y="504000"/>
            <a:ext cx="7488832" cy="359026"/>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83568" y="1131590"/>
            <a:ext cx="7488832" cy="3764818"/>
          </a:xfrm>
          <a:prstGeom prst="rect">
            <a:avLst/>
          </a:prstGeom>
        </p:spPr>
        <p:txBody>
          <a:bodyPr vert="horz" lIns="91440" tIns="45720" rIns="91440" bIns="45720" rtlCol="0">
            <a:normAutofit/>
          </a:bodyPr>
          <a:lstStyle/>
          <a:p>
            <a:pPr lvl="0"/>
            <a:r>
              <a:rPr lang="en-US" dirty="0"/>
              <a:t>Click to edit Master text styles</a:t>
            </a:r>
          </a:p>
          <a:p>
            <a:pPr lvl="1"/>
            <a:r>
              <a:rPr lang="en-US" sz="1200" dirty="0"/>
              <a:t>	</a:t>
            </a:r>
          </a:p>
          <a:p>
            <a:pPr lvl="2"/>
            <a:endParaRPr lang="en-US" sz="1200" dirty="0"/>
          </a:p>
          <a:p>
            <a:pPr lvl="2"/>
            <a:endParaRPr lang="en-US" sz="1200"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4"/>
            <a:endParaRPr lang="en-US" sz="1000" dirty="0"/>
          </a:p>
          <a:p>
            <a:pPr lvl="5"/>
            <a:endParaRPr lang="en-US" sz="1000" dirty="0"/>
          </a:p>
          <a:p>
            <a:pPr lvl="6"/>
            <a:endParaRPr lang="en-US" sz="1000" dirty="0"/>
          </a:p>
          <a:p>
            <a:pPr lvl="7"/>
            <a:endParaRPr lang="en-US" sz="1000" dirty="0"/>
          </a:p>
          <a:p>
            <a:pPr lvl="8"/>
            <a:endParaRPr lang="en-US" dirty="0"/>
          </a:p>
          <a:p>
            <a:pPr lvl="1"/>
            <a:endParaRPr lang="en-US" dirty="0"/>
          </a:p>
        </p:txBody>
      </p:sp>
      <p:sp>
        <p:nvSpPr>
          <p:cNvPr id="4" name="Date Placeholder 3"/>
          <p:cNvSpPr>
            <a:spLocks noGrp="1"/>
          </p:cNvSpPr>
          <p:nvPr>
            <p:ph type="dt" sz="half" idx="2"/>
          </p:nvPr>
        </p:nvSpPr>
        <p:spPr>
          <a:xfrm rot="16200000">
            <a:off x="-93980" y="4301694"/>
            <a:ext cx="828518" cy="248949"/>
          </a:xfrm>
          <a:prstGeom prst="rect">
            <a:avLst/>
          </a:prstGeom>
        </p:spPr>
        <p:txBody>
          <a:bodyPr vert="horz" lIns="91440" tIns="45720" rIns="91440" bIns="45720" rtlCol="0" anchor="ctr"/>
          <a:lstStyle>
            <a:lvl1pPr algn="l">
              <a:defRPr sz="600" b="0" spc="100" baseline="0">
                <a:solidFill>
                  <a:schemeClr val="tx1">
                    <a:tint val="75000"/>
                  </a:schemeClr>
                </a:solidFill>
                <a:latin typeface="+mn-lt"/>
                <a:cs typeface="Arial" panose="020B0604020202020204" pitchFamily="34" charset="0"/>
              </a:defRPr>
            </a:lvl1pPr>
          </a:lstStyle>
          <a:p>
            <a:fld id="{BCF4EECB-FF81-8745-8B7F-DD548822C679}" type="datetime6">
              <a:rPr lang="en-NZ" smtClean="0"/>
              <a:pPr/>
              <a:t>June 19</a:t>
            </a:fld>
            <a:endParaRPr lang="en-US" dirty="0"/>
          </a:p>
        </p:txBody>
      </p:sp>
      <p:sp>
        <p:nvSpPr>
          <p:cNvPr id="5" name="Footer Placeholder 4"/>
          <p:cNvSpPr>
            <a:spLocks noGrp="1"/>
          </p:cNvSpPr>
          <p:nvPr>
            <p:ph type="ftr" sz="quarter" idx="3"/>
          </p:nvPr>
        </p:nvSpPr>
        <p:spPr>
          <a:xfrm rot="16200000">
            <a:off x="-1087698" y="2420245"/>
            <a:ext cx="2815952"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n-lt"/>
                <a:cs typeface="Arial" panose="020B0604020202020204" pitchFamily="34" charset="0"/>
              </a:defRPr>
            </a:lvl1pPr>
          </a:lstStyle>
          <a:p>
            <a:r>
              <a:rPr lang="en-US" dirty="0"/>
              <a:t>MANAAKI WHENUA – LANDCARE RESEARCH</a:t>
            </a:r>
          </a:p>
        </p:txBody>
      </p:sp>
      <p:sp>
        <p:nvSpPr>
          <p:cNvPr id="6" name="Slide Number Placeholder 5"/>
          <p:cNvSpPr>
            <a:spLocks noGrp="1"/>
          </p:cNvSpPr>
          <p:nvPr>
            <p:ph type="sldNum" sz="quarter" idx="4"/>
          </p:nvPr>
        </p:nvSpPr>
        <p:spPr>
          <a:xfrm rot="16200000">
            <a:off x="-108347" y="536877"/>
            <a:ext cx="85725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n-lt"/>
                <a:cs typeface="Arial" panose="020B0604020202020204" pitchFamily="34" charset="0"/>
              </a:defRPr>
            </a:lvl1pPr>
          </a:lstStyle>
          <a:p>
            <a:r>
              <a:rPr lang="en-US" dirty="0"/>
              <a:t>PAGE </a:t>
            </a:r>
            <a:fld id="{6A6AB139-2661-3948-B7F5-9F6549F45E4C}" type="slidenum">
              <a:rPr lang="en-US" smtClean="0"/>
              <a:pPr/>
              <a:t>‹#›</a:t>
            </a:fld>
            <a:endParaRPr lang="en-US" dirty="0"/>
          </a:p>
        </p:txBody>
      </p:sp>
      <p:pic>
        <p:nvPicPr>
          <p:cNvPr id="7" name="Picture 3" descr="C:\nic\branding\logo files\MW_LR_Landscape_big.png"/>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8533072" y="123478"/>
            <a:ext cx="504104"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754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9" r:id="rId3"/>
    <p:sldLayoutId id="2147483684" r:id="rId4"/>
    <p:sldLayoutId id="2147483690" r:id="rId5"/>
    <p:sldLayoutId id="2147483687" r:id="rId6"/>
    <p:sldLayoutId id="2147483688" r:id="rId7"/>
    <p:sldLayoutId id="2147483697" r:id="rId8"/>
    <p:sldLayoutId id="2147483708" r:id="rId9"/>
    <p:sldLayoutId id="2147483696" r:id="rId10"/>
    <p:sldLayoutId id="2147483691" r:id="rId11"/>
    <p:sldLayoutId id="2147483689" r:id="rId12"/>
    <p:sldLayoutId id="2147483707" r:id="rId13"/>
  </p:sldLayoutIdLst>
  <p:hf hdr="0"/>
  <p:txStyles>
    <p:titleStyle>
      <a:lvl1pPr algn="l" defTabSz="457200" rtl="0" eaLnBrk="1" latinLnBrk="0" hangingPunct="1">
        <a:lnSpc>
          <a:spcPct val="100000"/>
        </a:lnSpc>
        <a:spcBef>
          <a:spcPct val="0"/>
        </a:spcBef>
        <a:buNone/>
        <a:defRPr sz="2000" b="1" kern="1200">
          <a:solidFill>
            <a:schemeClr val="tx1"/>
          </a:solidFill>
          <a:latin typeface="+mn-lt"/>
          <a:ea typeface="+mj-ea"/>
          <a:cs typeface="Arial" panose="020B0604020202020204" pitchFamily="34" charset="0"/>
        </a:defRPr>
      </a:lvl1pPr>
    </p:titleStyle>
    <p:bodyStyle>
      <a:lvl1pPr marL="171450" indent="-171450" algn="l" defTabSz="4572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28650" indent="-171450" algn="l" defTabSz="457200" rtl="0" eaLnBrk="1" latinLnBrk="0" hangingPunct="1">
        <a:lnSpc>
          <a:spcPct val="100000"/>
        </a:lnSpc>
        <a:spcBef>
          <a:spcPts val="300"/>
        </a:spcBef>
        <a:buFont typeface="Ebrima" panose="02000000000000000000" pitchFamily="2" charset="0"/>
        <a:buChar char="−"/>
        <a:defRPr sz="1000" kern="1200">
          <a:solidFill>
            <a:schemeClr val="tx1"/>
          </a:solidFill>
          <a:latin typeface="+mn-lt"/>
          <a:ea typeface="+mn-ea"/>
          <a:cs typeface="+mn-cs"/>
        </a:defRPr>
      </a:lvl2pPr>
      <a:lvl3pPr marL="1085850" indent="-171450" algn="l" defTabSz="457200" rtl="0" eaLnBrk="1" latinLnBrk="0" hangingPunct="1">
        <a:lnSpc>
          <a:spcPct val="100000"/>
        </a:lnSpc>
        <a:spcBef>
          <a:spcPts val="3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lnSpc>
          <a:spcPct val="100000"/>
        </a:lnSpc>
        <a:spcBef>
          <a:spcPts val="3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ts val="300"/>
        </a:spcBef>
        <a:buFont typeface="Arial"/>
        <a:buChar char="»"/>
        <a:defRPr sz="1400" kern="1200">
          <a:solidFill>
            <a:schemeClr val="tx1"/>
          </a:solidFill>
          <a:latin typeface="+mn-lt"/>
          <a:ea typeface="+mn-ea"/>
          <a:cs typeface="+mn-cs"/>
        </a:defRPr>
      </a:lvl5pPr>
      <a:lvl6pPr marL="2514600" indent="-228600" algn="l" defTabSz="457200" rtl="0" eaLnBrk="1" latinLnBrk="0" hangingPunct="1">
        <a:lnSpc>
          <a:spcPct val="100000"/>
        </a:lnSpc>
        <a:spcBef>
          <a:spcPts val="300"/>
        </a:spcBef>
        <a:buFont typeface="Arial"/>
        <a:buChar char="•"/>
        <a:defRPr sz="1400" kern="1200">
          <a:solidFill>
            <a:schemeClr val="tx1"/>
          </a:solidFill>
          <a:latin typeface="+mn-lt"/>
          <a:ea typeface="+mn-ea"/>
          <a:cs typeface="+mn-cs"/>
        </a:defRPr>
      </a:lvl6pPr>
      <a:lvl7pPr marL="2971800" indent="-228600" algn="l" defTabSz="457200" rtl="0" eaLnBrk="1" latinLnBrk="0" hangingPunct="1">
        <a:lnSpc>
          <a:spcPct val="100000"/>
        </a:lnSpc>
        <a:spcBef>
          <a:spcPts val="300"/>
        </a:spcBef>
        <a:buFont typeface="Arial"/>
        <a:buChar char="•"/>
        <a:defRPr sz="1400" kern="1200">
          <a:solidFill>
            <a:schemeClr val="tx1"/>
          </a:solidFill>
          <a:latin typeface="+mn-lt"/>
          <a:ea typeface="+mn-ea"/>
          <a:cs typeface="+mn-cs"/>
        </a:defRPr>
      </a:lvl7pPr>
      <a:lvl8pPr marL="3429000" indent="-228600" algn="l" defTabSz="457200" rtl="0" eaLnBrk="1" latinLnBrk="0" hangingPunct="1">
        <a:lnSpc>
          <a:spcPct val="100000"/>
        </a:lnSpc>
        <a:spcBef>
          <a:spcPts val="300"/>
        </a:spcBef>
        <a:buFont typeface="Arial"/>
        <a:buChar char="•"/>
        <a:defRPr sz="1000" kern="1200">
          <a:solidFill>
            <a:schemeClr val="tx1"/>
          </a:solidFill>
          <a:latin typeface="+mn-lt"/>
          <a:ea typeface="+mn-ea"/>
          <a:cs typeface="+mn-cs"/>
        </a:defRPr>
      </a:lvl8pPr>
      <a:lvl9pPr marL="3886200" indent="-228600" algn="l" defTabSz="457200" rtl="0" eaLnBrk="1" latinLnBrk="0" hangingPunct="1">
        <a:lnSpc>
          <a:spcPct val="100000"/>
        </a:lnSpc>
        <a:spcBef>
          <a:spcPts val="300"/>
        </a:spcBef>
        <a:buFont typeface="Arial"/>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411510"/>
            <a:ext cx="4824536" cy="3240360"/>
          </a:xfrm>
        </p:spPr>
        <p:txBody>
          <a:bodyPr/>
          <a:lstStyle/>
          <a:p>
            <a:r>
              <a:rPr lang="en-NZ" dirty="0"/>
              <a:t>Do we really know the next generation of reclamation researchers?</a:t>
            </a:r>
          </a:p>
        </p:txBody>
      </p:sp>
      <p:sp>
        <p:nvSpPr>
          <p:cNvPr id="4" name="Date Placeholder 3"/>
          <p:cNvSpPr>
            <a:spLocks noGrp="1"/>
          </p:cNvSpPr>
          <p:nvPr>
            <p:ph type="dt" sz="half" idx="10"/>
          </p:nvPr>
        </p:nvSpPr>
        <p:spPr/>
        <p:txBody>
          <a:bodyPr/>
          <a:lstStyle/>
          <a:p>
            <a:r>
              <a:rPr lang="en-NZ" dirty="0"/>
              <a:t>JUNE 2019</a:t>
            </a:r>
            <a:endParaRPr lang="en-US" dirty="0"/>
          </a:p>
        </p:txBody>
      </p:sp>
      <p:sp>
        <p:nvSpPr>
          <p:cNvPr id="5" name="Footer Placeholder 4"/>
          <p:cNvSpPr>
            <a:spLocks noGrp="1"/>
          </p:cNvSpPr>
          <p:nvPr>
            <p:ph type="ftr" sz="quarter" idx="14"/>
          </p:nvPr>
        </p:nvSpPr>
        <p:spPr/>
        <p:txBody>
          <a:bodyPr/>
          <a:lstStyle/>
          <a:p>
            <a:r>
              <a:rPr lang="en-US" dirty="0"/>
              <a:t>ENGAGING GEN WE</a:t>
            </a:r>
          </a:p>
        </p:txBody>
      </p:sp>
      <p:sp>
        <p:nvSpPr>
          <p:cNvPr id="6" name="Slide Number Placeholder 5"/>
          <p:cNvSpPr>
            <a:spLocks noGrp="1"/>
          </p:cNvSpPr>
          <p:nvPr>
            <p:ph type="sldNum" sz="quarter" idx="15"/>
          </p:nvPr>
        </p:nvSpPr>
        <p:spPr/>
        <p:txBody>
          <a:bodyPr/>
          <a:lstStyle/>
          <a:p>
            <a:r>
              <a:rPr lang="en-US"/>
              <a:t>PAGE </a:t>
            </a:r>
            <a:fld id="{6A6AB139-2661-3948-B7F5-9F6549F45E4C}" type="slidenum">
              <a:rPr lang="en-US" smtClean="0"/>
              <a:pPr/>
              <a:t>1</a:t>
            </a:fld>
            <a:endParaRPr lang="en-US" dirty="0"/>
          </a:p>
        </p:txBody>
      </p:sp>
      <p:sp>
        <p:nvSpPr>
          <p:cNvPr id="8" name="Text Placeholder 7"/>
          <p:cNvSpPr>
            <a:spLocks noGrp="1"/>
          </p:cNvSpPr>
          <p:nvPr>
            <p:ph type="body" sz="quarter" idx="11"/>
          </p:nvPr>
        </p:nvSpPr>
        <p:spPr>
          <a:xfrm>
            <a:off x="954046" y="3815724"/>
            <a:ext cx="4824536" cy="807870"/>
          </a:xfrm>
        </p:spPr>
        <p:txBody>
          <a:bodyPr/>
          <a:lstStyle/>
          <a:p>
            <a:r>
              <a:rPr lang="en-NZ" dirty="0"/>
              <a:t>Stan Bellgard</a:t>
            </a:r>
            <a:r>
              <a:rPr lang="en-NZ" baseline="30000" dirty="0"/>
              <a:t>1</a:t>
            </a:r>
            <a:r>
              <a:rPr lang="en-NZ" dirty="0"/>
              <a:t>, </a:t>
            </a:r>
            <a:r>
              <a:rPr lang="en-NZ" u="sng" dirty="0"/>
              <a:t>Steve Williams</a:t>
            </a:r>
            <a:r>
              <a:rPr lang="en-NZ" baseline="30000" dirty="0"/>
              <a:t>2</a:t>
            </a:r>
            <a:r>
              <a:rPr lang="en-NZ" u="sng" dirty="0"/>
              <a:t> </a:t>
            </a:r>
            <a:r>
              <a:rPr lang="en-NZ" dirty="0"/>
              <a:t>and Pete Stahl</a:t>
            </a:r>
            <a:r>
              <a:rPr lang="en-NZ" baseline="30000" dirty="0"/>
              <a:t>2,3</a:t>
            </a:r>
            <a:r>
              <a:rPr lang="en-NZ" dirty="0"/>
              <a:t>.</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8338" y="3740789"/>
            <a:ext cx="1276713" cy="617764"/>
          </a:xfrm>
          <a:prstGeom prst="rect">
            <a:avLst/>
          </a:prstGeom>
        </p:spPr>
      </p:pic>
      <p:pic>
        <p:nvPicPr>
          <p:cNvPr id="10" name="Picture 1" descr="treeblack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62945" y="2539744"/>
            <a:ext cx="521609" cy="73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930878" y="2603945"/>
            <a:ext cx="2331312" cy="707886"/>
          </a:xfrm>
          <a:prstGeom prst="rect">
            <a:avLst/>
          </a:prstGeom>
        </p:spPr>
        <p:txBody>
          <a:bodyPr wrap="square">
            <a:spAutoFit/>
          </a:bodyPr>
          <a:lstStyle/>
          <a:p>
            <a:pPr>
              <a:spcBef>
                <a:spcPct val="0"/>
              </a:spcBef>
              <a:buFontTx/>
              <a:buNone/>
            </a:pPr>
            <a:r>
              <a:rPr lang="en-US" altLang="en-US" sz="1000" b="1" dirty="0">
                <a:latin typeface="Arial Black" panose="020B0A04020102020204" pitchFamily="34" charset="0"/>
                <a:ea typeface="Calibri" panose="020F0502020204030204" pitchFamily="34" charset="0"/>
                <a:cs typeface="Times New Roman" panose="02020603050405020304" pitchFamily="18" charset="0"/>
              </a:rPr>
              <a:t>S. E. Williams &amp; Associates</a:t>
            </a:r>
            <a:endParaRPr lang="en-US" altLang="en-US" sz="1000" dirty="0">
              <a:ea typeface="Calibri" panose="020F0502020204030204" pitchFamily="34" charset="0"/>
              <a:cs typeface="Times New Roman" panose="02020603050405020304" pitchFamily="18" charset="0"/>
            </a:endParaRPr>
          </a:p>
          <a:p>
            <a:pPr>
              <a:spcBef>
                <a:spcPct val="0"/>
              </a:spcBef>
              <a:buFontTx/>
              <a:buNone/>
            </a:pPr>
            <a:r>
              <a:rPr lang="en-US" altLang="en-US" sz="1000" b="1" dirty="0">
                <a:latin typeface="Calibri" panose="020F0502020204030204" pitchFamily="34" charset="0"/>
                <a:ea typeface="Calibri" panose="020F0502020204030204" pitchFamily="34" charset="0"/>
                <a:cs typeface="Times New Roman" panose="02020603050405020304" pitchFamily="18" charset="0"/>
              </a:rPr>
              <a:t>    Environmental &amp; Educational Consulting</a:t>
            </a:r>
            <a:endParaRPr lang="en-US" altLang="en-US" sz="1000" dirty="0">
              <a:ea typeface="Calibri" panose="020F0502020204030204" pitchFamily="34" charset="0"/>
              <a:cs typeface="Times New Roman" panose="02020603050405020304" pitchFamily="18" charset="0"/>
            </a:endParaRPr>
          </a:p>
          <a:p>
            <a:r>
              <a:rPr lang="en-US" sz="1000" dirty="0"/>
              <a:t>         </a:t>
            </a:r>
          </a:p>
        </p:txBody>
      </p:sp>
      <p:pic>
        <p:nvPicPr>
          <p:cNvPr id="12"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23750" y="1275606"/>
            <a:ext cx="2085718" cy="74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93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NZ" dirty="0"/>
              <a:t>JUNE 2019</a:t>
            </a:r>
            <a:endParaRPr lang="en-US" dirty="0"/>
          </a:p>
        </p:txBody>
      </p:sp>
      <p:sp>
        <p:nvSpPr>
          <p:cNvPr id="4" name="Footer Placeholder 3"/>
          <p:cNvSpPr>
            <a:spLocks noGrp="1"/>
          </p:cNvSpPr>
          <p:nvPr>
            <p:ph type="ftr" sz="quarter" idx="11"/>
          </p:nvPr>
        </p:nvSpPr>
        <p:spPr/>
        <p:txBody>
          <a:bodyPr/>
          <a:lstStyle/>
          <a:p>
            <a:r>
              <a:rPr lang="en-US"/>
              <a:t>MANAAKI WHENUA – LANDCARE RESEARCH</a:t>
            </a:r>
            <a:endParaRPr lang="en-US" dirty="0"/>
          </a:p>
        </p:txBody>
      </p:sp>
      <p:sp>
        <p:nvSpPr>
          <p:cNvPr id="5" name="Slide Number Placeholder 4"/>
          <p:cNvSpPr>
            <a:spLocks noGrp="1"/>
          </p:cNvSpPr>
          <p:nvPr>
            <p:ph type="sldNum" sz="quarter" idx="12"/>
          </p:nvPr>
        </p:nvSpPr>
        <p:spPr/>
        <p:txBody>
          <a:bodyPr/>
          <a:lstStyle/>
          <a:p>
            <a:r>
              <a:rPr lang="en-US"/>
              <a:t>PAGE </a:t>
            </a:r>
            <a:fld id="{6A6AB139-2661-3948-B7F5-9F6549F45E4C}" type="slidenum">
              <a:rPr lang="en-US" smtClean="0"/>
              <a:pPr/>
              <a:t>10</a:t>
            </a:fld>
            <a:endParaRPr lang="en-US" dirty="0"/>
          </a:p>
        </p:txBody>
      </p:sp>
      <p:sp>
        <p:nvSpPr>
          <p:cNvPr id="7" name="Title 6"/>
          <p:cNvSpPr>
            <a:spLocks noGrp="1"/>
          </p:cNvSpPr>
          <p:nvPr>
            <p:ph type="title"/>
          </p:nvPr>
        </p:nvSpPr>
        <p:spPr>
          <a:xfrm>
            <a:off x="683568" y="123478"/>
            <a:ext cx="7920880" cy="381461"/>
          </a:xfrm>
        </p:spPr>
        <p:txBody>
          <a:bodyPr/>
          <a:lstStyle/>
          <a:p>
            <a:r>
              <a:rPr lang="en-NZ" dirty="0"/>
              <a:t>Eight Intelligences and benefits from hands-on learning</a:t>
            </a:r>
          </a:p>
        </p:txBody>
      </p:sp>
      <p:sp>
        <p:nvSpPr>
          <p:cNvPr id="9" name="Text Placeholder 8"/>
          <p:cNvSpPr>
            <a:spLocks noGrp="1"/>
          </p:cNvSpPr>
          <p:nvPr>
            <p:ph type="body" sz="quarter" idx="16"/>
          </p:nvPr>
        </p:nvSpPr>
        <p:spPr>
          <a:xfrm>
            <a:off x="684213" y="555527"/>
            <a:ext cx="2159000" cy="4464496"/>
          </a:xfrm>
        </p:spPr>
        <p:txBody>
          <a:bodyPr/>
          <a:lstStyle/>
          <a:p>
            <a:r>
              <a:rPr lang="en-NZ" dirty="0"/>
              <a:t>Eight intelligences and modes of learning</a:t>
            </a:r>
          </a:p>
          <a:p>
            <a:r>
              <a:rPr lang="en-NZ" dirty="0"/>
              <a:t>Traditional teaching methods focussed on logical-mathematical and verbal-linguistic approaches</a:t>
            </a:r>
          </a:p>
          <a:p>
            <a:r>
              <a:rPr lang="en-NZ" dirty="0"/>
              <a:t>Potentially dis-advantaging scholars with “other” elite talents e.g. artistic, musical, athletic, social, introverted, out-doors-type.</a:t>
            </a:r>
          </a:p>
        </p:txBody>
      </p:sp>
      <p:pic>
        <p:nvPicPr>
          <p:cNvPr id="6" name="Content Placeholder 5"/>
          <p:cNvPicPr>
            <a:picLocks noGrp="1" noChangeAspect="1"/>
          </p:cNvPicPr>
          <p:nvPr>
            <p:ph idx="13"/>
          </p:nvPr>
        </p:nvPicPr>
        <p:blipFill>
          <a:blip r:embed="rId3"/>
          <a:stretch>
            <a:fillRect/>
          </a:stretch>
        </p:blipFill>
        <p:spPr>
          <a:xfrm>
            <a:off x="3563888" y="555526"/>
            <a:ext cx="4464496" cy="4464496"/>
          </a:xfrm>
          <a:prstGeom prst="rect">
            <a:avLst/>
          </a:prstGeom>
        </p:spPr>
      </p:pic>
      <p:sp>
        <p:nvSpPr>
          <p:cNvPr id="2" name="TextBox 1"/>
          <p:cNvSpPr txBox="1"/>
          <p:nvPr/>
        </p:nvSpPr>
        <p:spPr>
          <a:xfrm>
            <a:off x="8604448" y="4655762"/>
            <a:ext cx="434734" cy="36933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15738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6300192" y="504000"/>
            <a:ext cx="2592288" cy="4639500"/>
          </a:xfrm>
        </p:spPr>
        <p:txBody>
          <a:bodyPr/>
          <a:lstStyle/>
          <a:p>
            <a:pPr marL="285750" indent="-285750">
              <a:buFont typeface="Arial" panose="020B0604020202020204" pitchFamily="34" charset="0"/>
              <a:buChar char="•"/>
            </a:pPr>
            <a:r>
              <a:rPr lang="en-NZ" dirty="0"/>
              <a:t>Early engagement at the primary school-level increases the efficiency of knowledge up-take</a:t>
            </a:r>
          </a:p>
          <a:p>
            <a:pPr marL="285750" indent="-285750">
              <a:buFont typeface="Arial" panose="020B0604020202020204" pitchFamily="34" charset="0"/>
              <a:buChar char="•"/>
            </a:pPr>
            <a:r>
              <a:rPr lang="en-NZ" dirty="0"/>
              <a:t>Introducing concepts of restoration initiatives and pro-active leadership towards conservation objectives will inspire the next generation</a:t>
            </a:r>
          </a:p>
          <a:p>
            <a:pPr marL="285750" indent="-285750">
              <a:buFont typeface="Arial" panose="020B0604020202020204" pitchFamily="34" charset="0"/>
              <a:buChar char="•"/>
            </a:pPr>
            <a:r>
              <a:rPr lang="en-NZ" dirty="0"/>
              <a:t>Highlighting values that mirror the value-set of Gen Z</a:t>
            </a:r>
          </a:p>
          <a:p>
            <a:pPr marL="285750" indent="-285750">
              <a:buFont typeface="Arial" panose="020B0604020202020204" pitchFamily="34" charset="0"/>
              <a:buChar char="•"/>
            </a:pPr>
            <a:r>
              <a:rPr lang="en-NZ" dirty="0"/>
              <a:t>Communicate and delivery via their media platforms.        11</a:t>
            </a:r>
          </a:p>
          <a:p>
            <a:pPr marL="285750" indent="-285750">
              <a:buFont typeface="Arial" panose="020B0604020202020204" pitchFamily="34" charset="0"/>
              <a:buChar char="•"/>
            </a:pPr>
            <a:endParaRPr lang="en-NZ" dirty="0"/>
          </a:p>
        </p:txBody>
      </p:sp>
      <p:sp>
        <p:nvSpPr>
          <p:cNvPr id="3" name="Date Placeholder 2"/>
          <p:cNvSpPr>
            <a:spLocks noGrp="1"/>
          </p:cNvSpPr>
          <p:nvPr>
            <p:ph type="dt" sz="half" idx="2"/>
          </p:nvPr>
        </p:nvSpPr>
        <p:spPr/>
        <p:txBody>
          <a:bodyPr/>
          <a:lstStyle/>
          <a:p>
            <a:r>
              <a:rPr lang="en-NZ" dirty="0"/>
              <a:t>JUNE 2019</a:t>
            </a:r>
            <a:endParaRPr lang="en-US" dirty="0"/>
          </a:p>
        </p:txBody>
      </p:sp>
      <p:sp>
        <p:nvSpPr>
          <p:cNvPr id="4" name="Footer Placeholder 3"/>
          <p:cNvSpPr>
            <a:spLocks noGrp="1"/>
          </p:cNvSpPr>
          <p:nvPr>
            <p:ph type="ftr" sz="quarter" idx="3"/>
          </p:nvPr>
        </p:nvSpPr>
        <p:spPr/>
        <p:txBody>
          <a:bodyPr/>
          <a:lstStyle/>
          <a:p>
            <a:r>
              <a:rPr lang="en-US"/>
              <a:t>MANAAKI WHENUA – LANDCARE RESEARCH</a:t>
            </a:r>
            <a:endParaRPr lang="en-US" dirty="0"/>
          </a:p>
        </p:txBody>
      </p:sp>
      <p:sp>
        <p:nvSpPr>
          <p:cNvPr id="5" name="Slide Number Placeholder 4"/>
          <p:cNvSpPr>
            <a:spLocks noGrp="1"/>
          </p:cNvSpPr>
          <p:nvPr>
            <p:ph type="sldNum" sz="quarter" idx="4"/>
          </p:nvPr>
        </p:nvSpPr>
        <p:spPr/>
        <p:txBody>
          <a:bodyPr/>
          <a:lstStyle/>
          <a:p>
            <a:r>
              <a:rPr lang="en-US"/>
              <a:t>PAGE </a:t>
            </a:r>
            <a:fld id="{6A6AB139-2661-3948-B7F5-9F6549F45E4C}" type="slidenum">
              <a:rPr lang="en-US" smtClean="0"/>
              <a:pPr/>
              <a:t>11</a:t>
            </a:fld>
            <a:endParaRPr lang="en-US" dirty="0"/>
          </a:p>
        </p:txBody>
      </p:sp>
      <p:sp>
        <p:nvSpPr>
          <p:cNvPr id="7" name="Title 6"/>
          <p:cNvSpPr>
            <a:spLocks noGrp="1"/>
          </p:cNvSpPr>
          <p:nvPr>
            <p:ph type="title"/>
          </p:nvPr>
        </p:nvSpPr>
        <p:spPr/>
        <p:txBody>
          <a:bodyPr/>
          <a:lstStyle/>
          <a:p>
            <a:r>
              <a:rPr lang="en-NZ" dirty="0"/>
              <a:t>Reconnecting at an early age</a:t>
            </a:r>
          </a:p>
        </p:txBody>
      </p:sp>
      <p:pic>
        <p:nvPicPr>
          <p:cNvPr id="10" name="Content Placeholder 9"/>
          <p:cNvPicPr>
            <a:picLocks noGrp="1" noChangeAspect="1"/>
          </p:cNvPicPr>
          <p:nvPr>
            <p:ph idx="15"/>
          </p:nvPr>
        </p:nvPicPr>
        <p:blipFill>
          <a:blip r:embed="rId3" cstate="email">
            <a:extLst>
              <a:ext uri="{28A0092B-C50C-407E-A947-70E740481C1C}">
                <a14:useLocalDpi xmlns:a14="http://schemas.microsoft.com/office/drawing/2010/main"/>
              </a:ext>
            </a:extLst>
          </a:blip>
          <a:stretch>
            <a:fillRect/>
          </a:stretch>
        </p:blipFill>
        <p:spPr>
          <a:xfrm>
            <a:off x="684213" y="1335277"/>
            <a:ext cx="5256212" cy="3284158"/>
          </a:xfrm>
          <a:prstGeom prst="rect">
            <a:avLst/>
          </a:prstGeom>
        </p:spPr>
      </p:pic>
    </p:spTree>
    <p:extLst>
      <p:ext uri="{BB962C8B-B14F-4D97-AF65-F5344CB8AC3E}">
        <p14:creationId xmlns:p14="http://schemas.microsoft.com/office/powerpoint/2010/main" val="424672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NZ" dirty="0"/>
              <a:t>JUNE 2019</a:t>
            </a:r>
            <a:endParaRPr lang="en-US" dirty="0"/>
          </a:p>
        </p:txBody>
      </p:sp>
      <p:sp>
        <p:nvSpPr>
          <p:cNvPr id="3" name="Footer Placeholder 2"/>
          <p:cNvSpPr>
            <a:spLocks noGrp="1"/>
          </p:cNvSpPr>
          <p:nvPr>
            <p:ph type="ftr" sz="quarter" idx="3"/>
          </p:nvPr>
        </p:nvSpPr>
        <p:spPr/>
        <p:txBody>
          <a:bodyPr/>
          <a:lstStyle/>
          <a:p>
            <a:r>
              <a:rPr lang="en-US" dirty="0"/>
              <a:t>ENGAGING GEN WE</a:t>
            </a:r>
          </a:p>
        </p:txBody>
      </p:sp>
      <p:sp>
        <p:nvSpPr>
          <p:cNvPr id="4" name="Slide Number Placeholder 3"/>
          <p:cNvSpPr>
            <a:spLocks noGrp="1"/>
          </p:cNvSpPr>
          <p:nvPr>
            <p:ph type="sldNum" sz="quarter" idx="4"/>
          </p:nvPr>
        </p:nvSpPr>
        <p:spPr/>
        <p:txBody>
          <a:bodyPr/>
          <a:lstStyle/>
          <a:p>
            <a:r>
              <a:rPr lang="en-US"/>
              <a:t>PAGE </a:t>
            </a:r>
            <a:fld id="{6A6AB139-2661-3948-B7F5-9F6549F45E4C}" type="slidenum">
              <a:rPr lang="en-US" smtClean="0"/>
              <a:pPr/>
              <a:t>12</a:t>
            </a:fld>
            <a:endParaRPr lang="en-US" dirty="0"/>
          </a:p>
        </p:txBody>
      </p:sp>
      <p:sp>
        <p:nvSpPr>
          <p:cNvPr id="6" name="Title 5"/>
          <p:cNvSpPr>
            <a:spLocks noGrp="1"/>
          </p:cNvSpPr>
          <p:nvPr>
            <p:ph type="title"/>
          </p:nvPr>
        </p:nvSpPr>
        <p:spPr>
          <a:xfrm>
            <a:off x="683569" y="51470"/>
            <a:ext cx="3672408" cy="1008112"/>
          </a:xfrm>
        </p:spPr>
        <p:txBody>
          <a:bodyPr/>
          <a:lstStyle/>
          <a:p>
            <a:r>
              <a:rPr lang="en-NZ" dirty="0"/>
              <a:t>“Unlocking a nation of curious minds” funding model</a:t>
            </a:r>
          </a:p>
        </p:txBody>
      </p:sp>
      <p:sp>
        <p:nvSpPr>
          <p:cNvPr id="8" name="Text Placeholder 7"/>
          <p:cNvSpPr>
            <a:spLocks noGrp="1"/>
          </p:cNvSpPr>
          <p:nvPr>
            <p:ph type="body" sz="quarter" idx="15"/>
          </p:nvPr>
        </p:nvSpPr>
        <p:spPr/>
        <p:txBody>
          <a:bodyPr/>
          <a:lstStyle/>
          <a:p>
            <a:r>
              <a:rPr lang="en-NZ" dirty="0"/>
              <a:t>A contestable fund supporting innovative projects that excite and engage New Zealander’s, especially young people, with fewer opportunities to get involved with science and technology;</a:t>
            </a:r>
          </a:p>
          <a:p>
            <a:pPr lvl="1"/>
            <a:r>
              <a:rPr lang="en-NZ" dirty="0"/>
              <a:t>Pasifika (Polynesian culture)</a:t>
            </a:r>
          </a:p>
          <a:p>
            <a:pPr lvl="1"/>
            <a:r>
              <a:rPr lang="en-NZ" dirty="0"/>
              <a:t>Women into STEAM</a:t>
            </a:r>
          </a:p>
          <a:p>
            <a:r>
              <a:rPr lang="en-NZ" dirty="0"/>
              <a:t>Two types of grants to fund their projects;</a:t>
            </a:r>
          </a:p>
          <a:p>
            <a:pPr lvl="1"/>
            <a:r>
              <a:rPr lang="en-NZ" dirty="0"/>
              <a:t>$30,000 for projects with a localised focus</a:t>
            </a:r>
          </a:p>
          <a:p>
            <a:pPr lvl="1"/>
            <a:r>
              <a:rPr lang="en-NZ" dirty="0"/>
              <a:t>Up to $150,000 for regional- or national scaled projects</a:t>
            </a:r>
          </a:p>
          <a:p>
            <a:endParaRPr lang="en-NZ" dirty="0"/>
          </a:p>
        </p:txBody>
      </p:sp>
      <p:pic>
        <p:nvPicPr>
          <p:cNvPr id="10" name="Content Placeholder 9"/>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5508104" y="503461"/>
            <a:ext cx="2675562" cy="4300537"/>
          </a:xfrm>
          <a:prstGeom prst="rect">
            <a:avLst/>
          </a:prstGeom>
        </p:spPr>
      </p:pic>
      <p:sp>
        <p:nvSpPr>
          <p:cNvPr id="7" name="TextBox 6"/>
          <p:cNvSpPr txBox="1"/>
          <p:nvPr/>
        </p:nvSpPr>
        <p:spPr>
          <a:xfrm>
            <a:off x="8532440" y="4515966"/>
            <a:ext cx="434734" cy="36933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277797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3"/>
          </p:nvPr>
        </p:nvSpPr>
        <p:spPr>
          <a:xfrm>
            <a:off x="3347864" y="843558"/>
            <a:ext cx="5288950" cy="4299942"/>
          </a:xfrm>
        </p:spPr>
        <p:txBody>
          <a:bodyPr/>
          <a:lstStyle/>
          <a:p>
            <a:r>
              <a:rPr lang="en-NZ" dirty="0"/>
              <a:t>Early inclusion of the community can add significant value to a project; e.g. </a:t>
            </a:r>
            <a:r>
              <a:rPr lang="en-NZ" dirty="0" err="1"/>
              <a:t>BioBlitz</a:t>
            </a:r>
            <a:r>
              <a:rPr lang="en-NZ" dirty="0"/>
              <a:t>, Fungal Foray.</a:t>
            </a:r>
          </a:p>
          <a:p>
            <a:r>
              <a:rPr lang="en-NZ" dirty="0"/>
              <a:t>It enables you to use stakeholder opinions / perceptions to shape the scope and vison of the project and gain early support.</a:t>
            </a:r>
          </a:p>
          <a:p>
            <a:r>
              <a:rPr lang="en-NZ" dirty="0"/>
              <a:t>It enables you to become aware of the communities’ issues, fears and doubts at the start, so they do not derail the project at the delivery-phase.</a:t>
            </a:r>
          </a:p>
          <a:p>
            <a:r>
              <a:rPr lang="en-NZ" dirty="0"/>
              <a:t>It enables you gain an appreciation of the community’s reaction and minimise the risks by identifying threats and problems early in the project life cycle.</a:t>
            </a:r>
          </a:p>
          <a:p>
            <a:r>
              <a:rPr lang="en-NZ" dirty="0"/>
              <a:t>Mechanisms to monitor the health of the relationships and re-calibrate personal / company performance in terms of the communities’ / stakeholders’ / end-users’ values and expectations. </a:t>
            </a:r>
          </a:p>
          <a:p>
            <a:endParaRPr lang="en-NZ" dirty="0"/>
          </a:p>
        </p:txBody>
      </p:sp>
      <p:sp>
        <p:nvSpPr>
          <p:cNvPr id="2" name="Date Placeholder 1"/>
          <p:cNvSpPr>
            <a:spLocks noGrp="1"/>
          </p:cNvSpPr>
          <p:nvPr>
            <p:ph type="dt" sz="half" idx="10"/>
          </p:nvPr>
        </p:nvSpPr>
        <p:spPr/>
        <p:txBody>
          <a:bodyPr/>
          <a:lstStyle/>
          <a:p>
            <a:fld id="{363906D1-DDE2-9B46-86F5-0B6EF91A9704}" type="datetime6">
              <a:rPr lang="en-NZ" smtClean="0"/>
              <a:pPr/>
              <a:t>June 19</a:t>
            </a:fld>
            <a:endParaRPr lang="en-US" dirty="0"/>
          </a:p>
        </p:txBody>
      </p:sp>
      <p:sp>
        <p:nvSpPr>
          <p:cNvPr id="3" name="Footer Placeholder 2"/>
          <p:cNvSpPr>
            <a:spLocks noGrp="1"/>
          </p:cNvSpPr>
          <p:nvPr>
            <p:ph type="ftr" sz="quarter" idx="11"/>
          </p:nvPr>
        </p:nvSpPr>
        <p:spPr/>
        <p:txBody>
          <a:bodyPr/>
          <a:lstStyle/>
          <a:p>
            <a:r>
              <a:rPr lang="en-US" dirty="0"/>
              <a:t>ENGAGING GEN WE</a:t>
            </a:r>
          </a:p>
        </p:txBody>
      </p:sp>
      <p:sp>
        <p:nvSpPr>
          <p:cNvPr id="4" name="Slide Number Placeholder 3"/>
          <p:cNvSpPr>
            <a:spLocks noGrp="1"/>
          </p:cNvSpPr>
          <p:nvPr>
            <p:ph type="sldNum" sz="quarter" idx="12"/>
          </p:nvPr>
        </p:nvSpPr>
        <p:spPr/>
        <p:txBody>
          <a:bodyPr/>
          <a:lstStyle/>
          <a:p>
            <a:r>
              <a:rPr lang="en-US"/>
              <a:t>PAGE </a:t>
            </a:r>
            <a:fld id="{6A6AB139-2661-3948-B7F5-9F6549F45E4C}" type="slidenum">
              <a:rPr lang="en-US" smtClean="0"/>
              <a:pPr/>
              <a:t>13</a:t>
            </a:fld>
            <a:endParaRPr lang="en-US" dirty="0"/>
          </a:p>
        </p:txBody>
      </p:sp>
      <p:sp>
        <p:nvSpPr>
          <p:cNvPr id="6" name="Title 5"/>
          <p:cNvSpPr>
            <a:spLocks noGrp="1"/>
          </p:cNvSpPr>
          <p:nvPr>
            <p:ph type="title"/>
          </p:nvPr>
        </p:nvSpPr>
        <p:spPr>
          <a:xfrm>
            <a:off x="467544" y="51469"/>
            <a:ext cx="7920880" cy="720081"/>
          </a:xfrm>
        </p:spPr>
        <p:txBody>
          <a:bodyPr/>
          <a:lstStyle/>
          <a:p>
            <a:r>
              <a:rPr lang="en-NZ" dirty="0"/>
              <a:t>Industry-community partnerships: engaging citizen scientists to be part of the solution (not part of the problem)</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830" y="771550"/>
            <a:ext cx="2505075" cy="4277834"/>
          </a:xfrm>
          <a:prstGeom prst="rect">
            <a:avLst/>
          </a:prstGeom>
        </p:spPr>
      </p:pic>
      <p:sp>
        <p:nvSpPr>
          <p:cNvPr id="8" name="Text Placeholder 7"/>
          <p:cNvSpPr>
            <a:spLocks noGrp="1"/>
          </p:cNvSpPr>
          <p:nvPr>
            <p:ph type="body" sz="quarter" idx="16"/>
          </p:nvPr>
        </p:nvSpPr>
        <p:spPr/>
        <p:txBody>
          <a:bodyPr/>
          <a:lstStyle/>
          <a:p>
            <a:endParaRPr lang="en-NZ" dirty="0"/>
          </a:p>
        </p:txBody>
      </p:sp>
      <p:sp>
        <p:nvSpPr>
          <p:cNvPr id="10" name="TextBox 9"/>
          <p:cNvSpPr txBox="1"/>
          <p:nvPr/>
        </p:nvSpPr>
        <p:spPr>
          <a:xfrm>
            <a:off x="8636814" y="4803998"/>
            <a:ext cx="434734" cy="369332"/>
          </a:xfrm>
          <a:prstGeom prst="rect">
            <a:avLst/>
          </a:prstGeom>
          <a:noFill/>
        </p:spPr>
        <p:txBody>
          <a:bodyPr wrap="none" rtlCol="0">
            <a:spAutoFit/>
          </a:bodyPr>
          <a:lstStyle/>
          <a:p>
            <a:r>
              <a:rPr lang="en-US" dirty="0"/>
              <a:t>13</a:t>
            </a:r>
          </a:p>
        </p:txBody>
      </p:sp>
    </p:spTree>
    <p:extLst>
      <p:ext uri="{BB962C8B-B14F-4D97-AF65-F5344CB8AC3E}">
        <p14:creationId xmlns:p14="http://schemas.microsoft.com/office/powerpoint/2010/main" val="84004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NZ" dirty="0"/>
              <a:t>Diversity is the range of human differences, including but not limited to; </a:t>
            </a:r>
          </a:p>
          <a:p>
            <a:pPr marL="285750" indent="-285750">
              <a:buFont typeface="Arial" panose="020B0604020202020204" pitchFamily="34" charset="0"/>
              <a:buChar char="•"/>
            </a:pPr>
            <a:r>
              <a:rPr lang="en-NZ" sz="1400" dirty="0"/>
              <a:t>Race</a:t>
            </a:r>
          </a:p>
          <a:p>
            <a:pPr marL="285750" indent="-285750">
              <a:buFont typeface="Arial" panose="020B0604020202020204" pitchFamily="34" charset="0"/>
              <a:buChar char="•"/>
            </a:pPr>
            <a:r>
              <a:rPr lang="en-NZ" sz="1400" dirty="0"/>
              <a:t>Ethnicity</a:t>
            </a:r>
          </a:p>
          <a:p>
            <a:pPr marL="285750" indent="-285750">
              <a:buFont typeface="Arial" panose="020B0604020202020204" pitchFamily="34" charset="0"/>
              <a:buChar char="•"/>
            </a:pPr>
            <a:r>
              <a:rPr lang="en-NZ" sz="1400" dirty="0"/>
              <a:t>Gender</a:t>
            </a:r>
          </a:p>
          <a:p>
            <a:pPr marL="285750" indent="-285750">
              <a:buFont typeface="Arial" panose="020B0604020202020204" pitchFamily="34" charset="0"/>
              <a:buChar char="•"/>
            </a:pPr>
            <a:r>
              <a:rPr lang="en-NZ" sz="1400" dirty="0"/>
              <a:t>Gender identity</a:t>
            </a:r>
          </a:p>
          <a:p>
            <a:pPr marL="285750" indent="-285750">
              <a:buFont typeface="Arial" panose="020B0604020202020204" pitchFamily="34" charset="0"/>
              <a:buChar char="•"/>
            </a:pPr>
            <a:r>
              <a:rPr lang="en-NZ" sz="1400" dirty="0"/>
              <a:t>Sexual orientation</a:t>
            </a:r>
          </a:p>
          <a:p>
            <a:pPr marL="285750" indent="-285750">
              <a:buFont typeface="Arial" panose="020B0604020202020204" pitchFamily="34" charset="0"/>
              <a:buChar char="•"/>
            </a:pPr>
            <a:r>
              <a:rPr lang="en-NZ" sz="1400" dirty="0"/>
              <a:t>Age</a:t>
            </a:r>
          </a:p>
          <a:p>
            <a:pPr marL="285750" indent="-285750">
              <a:buFont typeface="Arial" panose="020B0604020202020204" pitchFamily="34" charset="0"/>
              <a:buChar char="•"/>
            </a:pPr>
            <a:r>
              <a:rPr lang="en-NZ" sz="1400" dirty="0"/>
              <a:t>Social class</a:t>
            </a:r>
          </a:p>
          <a:p>
            <a:pPr marL="285750" indent="-285750">
              <a:buFont typeface="Arial" panose="020B0604020202020204" pitchFamily="34" charset="0"/>
              <a:buChar char="•"/>
            </a:pPr>
            <a:r>
              <a:rPr lang="en-NZ" sz="1400" dirty="0"/>
              <a:t>Physical ability or attributes</a:t>
            </a:r>
          </a:p>
          <a:p>
            <a:pPr marL="285750" indent="-285750">
              <a:buFont typeface="Arial" panose="020B0604020202020204" pitchFamily="34" charset="0"/>
              <a:buChar char="•"/>
            </a:pPr>
            <a:r>
              <a:rPr lang="en-NZ" sz="1400" dirty="0"/>
              <a:t>Religious or ethical value systems</a:t>
            </a:r>
          </a:p>
          <a:p>
            <a:pPr marL="285750" indent="-285750">
              <a:buFont typeface="Arial" panose="020B0604020202020204" pitchFamily="34" charset="0"/>
              <a:buChar char="•"/>
            </a:pPr>
            <a:r>
              <a:rPr lang="en-NZ" sz="1400" dirty="0"/>
              <a:t>National origin</a:t>
            </a:r>
          </a:p>
          <a:p>
            <a:pPr marL="285750" indent="-285750">
              <a:buFont typeface="Arial" panose="020B0604020202020204" pitchFamily="34" charset="0"/>
              <a:buChar char="•"/>
            </a:pPr>
            <a:r>
              <a:rPr lang="en-NZ" sz="1400" dirty="0"/>
              <a:t>Political beliefs              14</a:t>
            </a:r>
          </a:p>
        </p:txBody>
      </p:sp>
      <p:sp>
        <p:nvSpPr>
          <p:cNvPr id="3" name="Date Placeholder 2"/>
          <p:cNvSpPr>
            <a:spLocks noGrp="1"/>
          </p:cNvSpPr>
          <p:nvPr>
            <p:ph type="dt" sz="half" idx="2"/>
          </p:nvPr>
        </p:nvSpPr>
        <p:spPr/>
        <p:txBody>
          <a:bodyPr/>
          <a:lstStyle/>
          <a:p>
            <a:r>
              <a:rPr lang="en-NZ" dirty="0"/>
              <a:t>JUNE 2019</a:t>
            </a:r>
            <a:endParaRPr lang="en-US" dirty="0"/>
          </a:p>
        </p:txBody>
      </p:sp>
      <p:sp>
        <p:nvSpPr>
          <p:cNvPr id="4" name="Footer Placeholder 3"/>
          <p:cNvSpPr>
            <a:spLocks noGrp="1"/>
          </p:cNvSpPr>
          <p:nvPr>
            <p:ph type="ftr" sz="quarter" idx="3"/>
          </p:nvPr>
        </p:nvSpPr>
        <p:spPr/>
        <p:txBody>
          <a:bodyPr/>
          <a:lstStyle/>
          <a:p>
            <a:r>
              <a:rPr lang="en-US"/>
              <a:t>MANAAKI WHENUA – LANDCARE RESEARCH</a:t>
            </a:r>
            <a:endParaRPr lang="en-US" dirty="0"/>
          </a:p>
        </p:txBody>
      </p:sp>
      <p:sp>
        <p:nvSpPr>
          <p:cNvPr id="5" name="Slide Number Placeholder 4"/>
          <p:cNvSpPr>
            <a:spLocks noGrp="1"/>
          </p:cNvSpPr>
          <p:nvPr>
            <p:ph type="sldNum" sz="quarter" idx="4"/>
          </p:nvPr>
        </p:nvSpPr>
        <p:spPr/>
        <p:txBody>
          <a:bodyPr/>
          <a:lstStyle/>
          <a:p>
            <a:r>
              <a:rPr lang="en-US"/>
              <a:t>PAGE </a:t>
            </a:r>
            <a:fld id="{6A6AB139-2661-3948-B7F5-9F6549F45E4C}" type="slidenum">
              <a:rPr lang="en-US" smtClean="0"/>
              <a:pPr/>
              <a:t>14</a:t>
            </a:fld>
            <a:endParaRPr lang="en-US" dirty="0"/>
          </a:p>
        </p:txBody>
      </p:sp>
      <p:pic>
        <p:nvPicPr>
          <p:cNvPr id="8" name="Content Placeholder 7"/>
          <p:cNvPicPr>
            <a:picLocks noGrp="1" noChangeAspect="1"/>
          </p:cNvPicPr>
          <p:nvPr>
            <p:ph idx="15"/>
          </p:nvPr>
        </p:nvPicPr>
        <p:blipFill>
          <a:blip r:embed="rId3" cstate="email">
            <a:extLst>
              <a:ext uri="{28A0092B-C50C-407E-A947-70E740481C1C}">
                <a14:useLocalDpi xmlns:a14="http://schemas.microsoft.com/office/drawing/2010/main"/>
              </a:ext>
            </a:extLst>
          </a:blip>
          <a:stretch>
            <a:fillRect/>
          </a:stretch>
        </p:blipFill>
        <p:spPr>
          <a:xfrm>
            <a:off x="1115616" y="843558"/>
            <a:ext cx="3528392" cy="3539283"/>
          </a:xfrm>
          <a:prstGeom prst="rect">
            <a:avLst/>
          </a:prstGeom>
        </p:spPr>
      </p:pic>
      <p:sp>
        <p:nvSpPr>
          <p:cNvPr id="7" name="Title 6"/>
          <p:cNvSpPr>
            <a:spLocks noGrp="1"/>
          </p:cNvSpPr>
          <p:nvPr>
            <p:ph type="title"/>
          </p:nvPr>
        </p:nvSpPr>
        <p:spPr>
          <a:xfrm>
            <a:off x="683569" y="267494"/>
            <a:ext cx="5256583" cy="381461"/>
          </a:xfrm>
        </p:spPr>
        <p:txBody>
          <a:bodyPr/>
          <a:lstStyle/>
          <a:p>
            <a:r>
              <a:rPr lang="en-NZ" dirty="0"/>
              <a:t>Embracing diversity</a:t>
            </a:r>
          </a:p>
        </p:txBody>
      </p:sp>
      <p:sp>
        <p:nvSpPr>
          <p:cNvPr id="6" name="TextBox 5"/>
          <p:cNvSpPr txBox="1"/>
          <p:nvPr/>
        </p:nvSpPr>
        <p:spPr>
          <a:xfrm flipH="1">
            <a:off x="683568" y="4443958"/>
            <a:ext cx="5184576" cy="646331"/>
          </a:xfrm>
          <a:prstGeom prst="rect">
            <a:avLst/>
          </a:prstGeom>
          <a:noFill/>
        </p:spPr>
        <p:txBody>
          <a:bodyPr wrap="square" rtlCol="0">
            <a:spAutoFit/>
          </a:bodyPr>
          <a:lstStyle/>
          <a:p>
            <a:r>
              <a:rPr lang="en-NZ" sz="1200" i="1" dirty="0"/>
              <a:t>“A strong diversity and inclusion strategy can help your industry attract top talent and drive innovative results – and inspire change into other sectors as you achieve market differentiation.” </a:t>
            </a:r>
          </a:p>
        </p:txBody>
      </p:sp>
    </p:spTree>
    <p:extLst>
      <p:ext uri="{BB962C8B-B14F-4D97-AF65-F5344CB8AC3E}">
        <p14:creationId xmlns:p14="http://schemas.microsoft.com/office/powerpoint/2010/main" val="47691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NZ" dirty="0"/>
              <a:t>JUNE 2019</a:t>
            </a:r>
            <a:endParaRPr lang="en-US" dirty="0"/>
          </a:p>
        </p:txBody>
      </p:sp>
      <p:sp>
        <p:nvSpPr>
          <p:cNvPr id="3" name="Footer Placeholder 2"/>
          <p:cNvSpPr>
            <a:spLocks noGrp="1"/>
          </p:cNvSpPr>
          <p:nvPr>
            <p:ph type="ftr" sz="quarter" idx="3"/>
          </p:nvPr>
        </p:nvSpPr>
        <p:spPr/>
        <p:txBody>
          <a:bodyPr/>
          <a:lstStyle/>
          <a:p>
            <a:r>
              <a:rPr lang="en-US" dirty="0"/>
              <a:t>ENGAGING GEN WE</a:t>
            </a:r>
          </a:p>
        </p:txBody>
      </p:sp>
      <p:sp>
        <p:nvSpPr>
          <p:cNvPr id="4" name="Slide Number Placeholder 3"/>
          <p:cNvSpPr>
            <a:spLocks noGrp="1"/>
          </p:cNvSpPr>
          <p:nvPr>
            <p:ph type="sldNum" sz="quarter" idx="4"/>
          </p:nvPr>
        </p:nvSpPr>
        <p:spPr/>
        <p:txBody>
          <a:bodyPr/>
          <a:lstStyle/>
          <a:p>
            <a:r>
              <a:rPr lang="en-US"/>
              <a:t>PAGE </a:t>
            </a:r>
            <a:fld id="{6A6AB139-2661-3948-B7F5-9F6549F45E4C}" type="slidenum">
              <a:rPr lang="en-US" smtClean="0"/>
              <a:pPr/>
              <a:t>15</a:t>
            </a:fld>
            <a:endParaRPr lang="en-US" dirty="0"/>
          </a:p>
        </p:txBody>
      </p:sp>
      <p:sp>
        <p:nvSpPr>
          <p:cNvPr id="5" name="Text Placeholder 4"/>
          <p:cNvSpPr>
            <a:spLocks noGrp="1"/>
          </p:cNvSpPr>
          <p:nvPr>
            <p:ph type="body" sz="quarter" idx="10"/>
          </p:nvPr>
        </p:nvSpPr>
        <p:spPr>
          <a:xfrm>
            <a:off x="684000" y="411510"/>
            <a:ext cx="8136830" cy="4680520"/>
          </a:xfrm>
        </p:spPr>
        <p:txBody>
          <a:bodyPr/>
          <a:lstStyle/>
          <a:p>
            <a:pPr marL="342900" indent="-342900">
              <a:buFont typeface="+mj-lt"/>
              <a:buAutoNum type="arabicPeriod"/>
            </a:pPr>
            <a:r>
              <a:rPr lang="en-NZ" sz="1800" dirty="0"/>
              <a:t>Only 14% of US adults had access to the internet in 1995. By 2014 that number was 87%.</a:t>
            </a:r>
            <a:endParaRPr lang="en-NZ" sz="1800" i="1" dirty="0"/>
          </a:p>
          <a:p>
            <a:pPr marL="342900" indent="-342900">
              <a:buFont typeface="+mj-lt"/>
              <a:buAutoNum type="arabicPeriod"/>
            </a:pPr>
            <a:r>
              <a:rPr lang="en-NZ" sz="1800" dirty="0"/>
              <a:t>“Gen Z / We” grew up during the most accelerated and game-changing periods of technological advancements in human history.</a:t>
            </a:r>
          </a:p>
          <a:p>
            <a:pPr marL="342900" indent="-342900">
              <a:buFont typeface="+mj-lt"/>
              <a:buAutoNum type="arabicPeriod"/>
            </a:pPr>
            <a:r>
              <a:rPr lang="en-NZ" sz="1800" dirty="0"/>
              <a:t>Gen Z doesn’t know a world where a smart device had been outside of arm’s reach;</a:t>
            </a:r>
          </a:p>
          <a:p>
            <a:pPr marL="904875" lvl="1" indent="-342900">
              <a:buFont typeface="+mj-lt"/>
              <a:buAutoNum type="alphaLcPeriod"/>
            </a:pPr>
            <a:r>
              <a:rPr lang="en-NZ" sz="1800" dirty="0"/>
              <a:t>Spending 3 hours 38 minutes / day online on smart phones</a:t>
            </a:r>
          </a:p>
          <a:p>
            <a:pPr marL="904875" lvl="1" indent="-342900">
              <a:buFont typeface="+mj-lt"/>
              <a:buAutoNum type="alphaLcPeriod"/>
            </a:pPr>
            <a:r>
              <a:rPr lang="en-NZ" sz="1800" dirty="0"/>
              <a:t>Value social justice and aware of global phenomena.</a:t>
            </a:r>
          </a:p>
          <a:p>
            <a:pPr marL="342900" indent="-342900">
              <a:buFont typeface="+mj-lt"/>
              <a:buAutoNum type="arabicPeriod"/>
            </a:pPr>
            <a:r>
              <a:rPr lang="en-NZ" sz="1800" dirty="0"/>
              <a:t>They bring to the industry their tech- and socially-aware “savvy”.</a:t>
            </a:r>
          </a:p>
          <a:p>
            <a:pPr marL="342900" indent="-342900">
              <a:buFont typeface="+mj-lt"/>
              <a:buAutoNum type="arabicPeriod"/>
            </a:pPr>
            <a:r>
              <a:rPr lang="en-NZ" sz="1800" dirty="0"/>
              <a:t>Early engagement in schools, where we can advocate for “connecting with the real world and dis-connecting from the digital-world”.</a:t>
            </a:r>
          </a:p>
          <a:p>
            <a:pPr marL="342900" indent="-342900">
              <a:buFont typeface="+mj-lt"/>
              <a:buAutoNum type="arabicPeriod"/>
            </a:pPr>
            <a:r>
              <a:rPr lang="en-NZ" sz="1800" dirty="0"/>
              <a:t>Long-term, citizen-science projects can help build community-industry partnerships. </a:t>
            </a:r>
          </a:p>
          <a:p>
            <a:pPr marL="342900" indent="-342900">
              <a:buFont typeface="+mj-lt"/>
              <a:buAutoNum type="arabicPeriod"/>
            </a:pPr>
            <a:r>
              <a:rPr lang="en-NZ" sz="1800" dirty="0"/>
              <a:t>Embrace diversity as a rule for the new employees of the future, and recognise, </a:t>
            </a:r>
            <a:r>
              <a:rPr lang="en-NZ" sz="1800"/>
              <a:t>that sometimes, “</a:t>
            </a:r>
            <a:r>
              <a:rPr lang="en-NZ" sz="1800" dirty="0"/>
              <a:t>our mentors are not all older than us!”</a:t>
            </a:r>
          </a:p>
          <a:p>
            <a:pPr marL="342900" indent="-342900">
              <a:buFont typeface="+mj-lt"/>
              <a:buAutoNum type="arabicPeriod"/>
            </a:pPr>
            <a:endParaRPr lang="en-NZ" dirty="0"/>
          </a:p>
          <a:p>
            <a:pPr marL="0" indent="0">
              <a:buNone/>
            </a:pPr>
            <a:endParaRPr lang="en-NZ" dirty="0"/>
          </a:p>
          <a:p>
            <a:pPr marL="342900" indent="-342900">
              <a:buFont typeface="+mj-lt"/>
              <a:buAutoNum type="arabicPeriod"/>
            </a:pPr>
            <a:endParaRPr lang="en-NZ" dirty="0"/>
          </a:p>
        </p:txBody>
      </p:sp>
      <p:sp>
        <p:nvSpPr>
          <p:cNvPr id="6" name="Title 5"/>
          <p:cNvSpPr>
            <a:spLocks noGrp="1"/>
          </p:cNvSpPr>
          <p:nvPr>
            <p:ph type="title"/>
          </p:nvPr>
        </p:nvSpPr>
        <p:spPr>
          <a:xfrm>
            <a:off x="687691" y="51470"/>
            <a:ext cx="8133139" cy="381461"/>
          </a:xfrm>
        </p:spPr>
        <p:txBody>
          <a:bodyPr/>
          <a:lstStyle/>
          <a:p>
            <a:r>
              <a:rPr lang="en-NZ" dirty="0"/>
              <a:t>Conclusions</a:t>
            </a:r>
          </a:p>
        </p:txBody>
      </p:sp>
    </p:spTree>
    <p:extLst>
      <p:ext uri="{BB962C8B-B14F-4D97-AF65-F5344CB8AC3E}">
        <p14:creationId xmlns:p14="http://schemas.microsoft.com/office/powerpoint/2010/main" val="3267679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F4938-89D3-EA49-9476-C12B68B35068}" type="datetime6">
              <a:rPr lang="en-NZ" smtClean="0"/>
              <a:pPr/>
              <a:t>June 19</a:t>
            </a:fld>
            <a:endParaRPr lang="en-US" dirty="0"/>
          </a:p>
        </p:txBody>
      </p:sp>
      <p:sp>
        <p:nvSpPr>
          <p:cNvPr id="3" name="Footer Placeholder 2"/>
          <p:cNvSpPr>
            <a:spLocks noGrp="1"/>
          </p:cNvSpPr>
          <p:nvPr>
            <p:ph type="ftr" sz="quarter" idx="11"/>
          </p:nvPr>
        </p:nvSpPr>
        <p:spPr/>
        <p:txBody>
          <a:bodyPr/>
          <a:lstStyle/>
          <a:p>
            <a:r>
              <a:rPr lang="en-US"/>
              <a:t>TITLE GOES HERE</a:t>
            </a:r>
            <a:endParaRPr lang="en-US" dirty="0"/>
          </a:p>
        </p:txBody>
      </p:sp>
      <p:sp>
        <p:nvSpPr>
          <p:cNvPr id="4" name="Slide Number Placeholder 3"/>
          <p:cNvSpPr>
            <a:spLocks noGrp="1"/>
          </p:cNvSpPr>
          <p:nvPr>
            <p:ph type="sldNum" sz="quarter" idx="12"/>
          </p:nvPr>
        </p:nvSpPr>
        <p:spPr/>
        <p:txBody>
          <a:bodyPr/>
          <a:lstStyle/>
          <a:p>
            <a:r>
              <a:rPr lang="en-US"/>
              <a:t>PAGE </a:t>
            </a:r>
            <a:fld id="{6A6AB139-2661-3948-B7F5-9F6549F45E4C}" type="slidenum">
              <a:rPr lang="en-US" smtClean="0"/>
              <a:pPr/>
              <a:t>16</a:t>
            </a:fld>
            <a:endParaRPr lang="en-US" dirty="0"/>
          </a:p>
        </p:txBody>
      </p:sp>
      <p:sp>
        <p:nvSpPr>
          <p:cNvPr id="5" name="Text Placeholder 4"/>
          <p:cNvSpPr>
            <a:spLocks noGrp="1"/>
          </p:cNvSpPr>
          <p:nvPr>
            <p:ph type="body" sz="quarter" idx="14"/>
          </p:nvPr>
        </p:nvSpPr>
        <p:spPr>
          <a:xfrm>
            <a:off x="323528" y="51470"/>
            <a:ext cx="2530623" cy="381000"/>
          </a:xfrm>
        </p:spPr>
        <p:txBody>
          <a:bodyPr/>
          <a:lstStyle/>
          <a:p>
            <a:r>
              <a:rPr lang="en-NZ" dirty="0"/>
              <a:t>Acknowledgments</a:t>
            </a:r>
          </a:p>
        </p:txBody>
      </p:sp>
      <p:sp>
        <p:nvSpPr>
          <p:cNvPr id="6" name="Content Placeholder 5"/>
          <p:cNvSpPr>
            <a:spLocks noGrp="1"/>
          </p:cNvSpPr>
          <p:nvPr>
            <p:ph idx="15"/>
          </p:nvPr>
        </p:nvSpPr>
        <p:spPr>
          <a:xfrm>
            <a:off x="3347864" y="51470"/>
            <a:ext cx="5288950" cy="5020022"/>
          </a:xfrm>
        </p:spPr>
        <p:txBody>
          <a:bodyPr/>
          <a:lstStyle/>
          <a:p>
            <a:r>
              <a:rPr lang="en-NZ" dirty="0"/>
              <a:t>The people, the people, the people”</a:t>
            </a:r>
          </a:p>
          <a:p>
            <a:pPr lvl="1"/>
            <a:r>
              <a:rPr lang="en-NZ" sz="1400" dirty="0"/>
              <a:t>Students; Dawson Primary School, </a:t>
            </a:r>
            <a:r>
              <a:rPr lang="en-NZ" sz="1400" dirty="0" err="1"/>
              <a:t>Rongomai</a:t>
            </a:r>
            <a:r>
              <a:rPr lang="en-NZ" sz="1400" dirty="0"/>
              <a:t> Primary School, Mercury Bay Wide Area School</a:t>
            </a:r>
          </a:p>
          <a:p>
            <a:pPr lvl="1"/>
            <a:r>
              <a:rPr lang="en-NZ" sz="1400" dirty="0"/>
              <a:t>Students; University of Wyoming, USA</a:t>
            </a:r>
          </a:p>
          <a:p>
            <a:pPr lvl="1"/>
            <a:r>
              <a:rPr lang="en-NZ" sz="1400" dirty="0"/>
              <a:t>Participants; Mongolia</a:t>
            </a:r>
          </a:p>
          <a:p>
            <a:r>
              <a:rPr lang="en-NZ" dirty="0"/>
              <a:t>MW-LR; Biodiversity and Conservation Team, and Portfolio for Managing </a:t>
            </a:r>
            <a:r>
              <a:rPr lang="en-NZ" dirty="0" err="1"/>
              <a:t>Invasives</a:t>
            </a:r>
            <a:r>
              <a:rPr lang="en-NZ" dirty="0"/>
              <a:t>.</a:t>
            </a:r>
          </a:p>
          <a:p>
            <a:r>
              <a:rPr lang="en-NZ" dirty="0"/>
              <a:t>Auckland University of Technology, Computer Sciences</a:t>
            </a:r>
          </a:p>
          <a:p>
            <a:r>
              <a:rPr lang="en-NZ" dirty="0"/>
              <a:t>Fisher and Paykel – “Women in Engineering Program”</a:t>
            </a:r>
          </a:p>
          <a:p>
            <a:r>
              <a:rPr lang="en-NZ" dirty="0"/>
              <a:t>Ministry of Business Industry and Employment for funding support via “Unlocking a </a:t>
            </a:r>
            <a:r>
              <a:rPr lang="en-NZ" dirty="0" err="1"/>
              <a:t>Naiton</a:t>
            </a:r>
            <a:r>
              <a:rPr lang="en-NZ" dirty="0"/>
              <a:t> of Curious Minds</a:t>
            </a:r>
          </a:p>
          <a:p>
            <a:r>
              <a:rPr lang="en-NZ" dirty="0"/>
              <a:t>New Zealand Royal Society Teaching Fellow – N. Pattison</a:t>
            </a:r>
          </a:p>
          <a:p>
            <a:r>
              <a:rPr lang="en-NZ" dirty="0"/>
              <a:t>K. Schwab “The 4</a:t>
            </a:r>
            <a:r>
              <a:rPr lang="en-NZ" baseline="30000" dirty="0"/>
              <a:t>th</a:t>
            </a:r>
            <a:r>
              <a:rPr lang="en-NZ" dirty="0"/>
              <a:t> Industrial Revolution”</a:t>
            </a:r>
          </a:p>
          <a:p>
            <a:r>
              <a:rPr lang="en-NZ" dirty="0"/>
              <a:t>Emeritus </a:t>
            </a:r>
            <a:r>
              <a:rPr lang="en-NZ" dirty="0" err="1"/>
              <a:t>Prof.</a:t>
            </a:r>
            <a:r>
              <a:rPr lang="en-NZ" dirty="0"/>
              <a:t> KC Williams</a:t>
            </a:r>
          </a:p>
          <a:p>
            <a:r>
              <a:rPr lang="en-NZ" dirty="0" err="1"/>
              <a:t>Prof.</a:t>
            </a:r>
            <a:r>
              <a:rPr lang="en-NZ" dirty="0"/>
              <a:t> M. Bellgard, Foundation Professor of e-Research, Queensland University of Technology.</a:t>
            </a:r>
          </a:p>
          <a:p>
            <a:endParaRPr lang="en-NZ"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355" y="555526"/>
            <a:ext cx="2792210" cy="4536504"/>
          </a:xfrm>
          <a:prstGeom prst="rect">
            <a:avLst/>
          </a:prstGeom>
        </p:spPr>
      </p:pic>
      <p:sp>
        <p:nvSpPr>
          <p:cNvPr id="7" name="Text Placeholder 6"/>
          <p:cNvSpPr>
            <a:spLocks noGrp="1"/>
          </p:cNvSpPr>
          <p:nvPr>
            <p:ph type="body" sz="quarter" idx="16"/>
          </p:nvPr>
        </p:nvSpPr>
        <p:spPr/>
        <p:txBody>
          <a:bodyPr/>
          <a:lstStyle/>
          <a:p>
            <a:endParaRPr lang="en-NZ" b="1" dirty="0"/>
          </a:p>
        </p:txBody>
      </p:sp>
      <p:sp>
        <p:nvSpPr>
          <p:cNvPr id="10" name="TextBox 9"/>
          <p:cNvSpPr txBox="1"/>
          <p:nvPr/>
        </p:nvSpPr>
        <p:spPr>
          <a:xfrm>
            <a:off x="8589151" y="4722698"/>
            <a:ext cx="434734" cy="369332"/>
          </a:xfrm>
          <a:prstGeom prst="rect">
            <a:avLst/>
          </a:prstGeom>
          <a:noFill/>
        </p:spPr>
        <p:txBody>
          <a:bodyPr wrap="none" rtlCol="0">
            <a:spAutoFit/>
          </a:bodyPr>
          <a:lstStyle/>
          <a:p>
            <a:r>
              <a:rPr lang="en-US" dirty="0"/>
              <a:t>16</a:t>
            </a:r>
          </a:p>
        </p:txBody>
      </p:sp>
    </p:spTree>
    <p:extLst>
      <p:ext uri="{BB962C8B-B14F-4D97-AF65-F5344CB8AC3E}">
        <p14:creationId xmlns:p14="http://schemas.microsoft.com/office/powerpoint/2010/main" val="396985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3"/>
          </p:nvPr>
        </p:nvPicPr>
        <p:blipFill>
          <a:blip r:embed="rId3" cstate="email">
            <a:extLst>
              <a:ext uri="{28A0092B-C50C-407E-A947-70E740481C1C}">
                <a14:useLocalDpi xmlns:a14="http://schemas.microsoft.com/office/drawing/2010/main"/>
              </a:ext>
            </a:extLst>
          </a:blip>
          <a:stretch>
            <a:fillRect/>
          </a:stretch>
        </p:blipFill>
        <p:spPr>
          <a:xfrm>
            <a:off x="3544888" y="1131888"/>
            <a:ext cx="4895849" cy="3671887"/>
          </a:xfrm>
          <a:prstGeom prst="rect">
            <a:avLst/>
          </a:prstGeom>
        </p:spPr>
      </p:pic>
      <p:sp>
        <p:nvSpPr>
          <p:cNvPr id="3" name="Date Placeholder 2"/>
          <p:cNvSpPr>
            <a:spLocks noGrp="1"/>
          </p:cNvSpPr>
          <p:nvPr>
            <p:ph type="dt" sz="half" idx="10"/>
          </p:nvPr>
        </p:nvSpPr>
        <p:spPr/>
        <p:txBody>
          <a:bodyPr/>
          <a:lstStyle/>
          <a:p>
            <a:r>
              <a:rPr lang="en-NZ" dirty="0"/>
              <a:t>JUNE 2019</a:t>
            </a:r>
            <a:endParaRPr lang="en-US" dirty="0"/>
          </a:p>
        </p:txBody>
      </p:sp>
      <p:sp>
        <p:nvSpPr>
          <p:cNvPr id="4" name="Footer Placeholder 3"/>
          <p:cNvSpPr>
            <a:spLocks noGrp="1"/>
          </p:cNvSpPr>
          <p:nvPr>
            <p:ph type="ftr" sz="quarter" idx="11"/>
          </p:nvPr>
        </p:nvSpPr>
        <p:spPr/>
        <p:txBody>
          <a:bodyPr/>
          <a:lstStyle/>
          <a:p>
            <a:r>
              <a:rPr lang="en-US" dirty="0"/>
              <a:t>ENGAGING  GEN WE</a:t>
            </a:r>
          </a:p>
        </p:txBody>
      </p:sp>
      <p:sp>
        <p:nvSpPr>
          <p:cNvPr id="5" name="Slide Number Placeholder 4"/>
          <p:cNvSpPr>
            <a:spLocks noGrp="1"/>
          </p:cNvSpPr>
          <p:nvPr>
            <p:ph type="sldNum" sz="quarter" idx="12"/>
          </p:nvPr>
        </p:nvSpPr>
        <p:spPr/>
        <p:txBody>
          <a:bodyPr/>
          <a:lstStyle/>
          <a:p>
            <a:r>
              <a:rPr lang="en-US"/>
              <a:t>PAGE </a:t>
            </a:r>
            <a:fld id="{6A6AB139-2661-3948-B7F5-9F6549F45E4C}" type="slidenum">
              <a:rPr lang="en-US" smtClean="0"/>
              <a:pPr/>
              <a:t>2</a:t>
            </a:fld>
            <a:endParaRPr lang="en-US" dirty="0"/>
          </a:p>
        </p:txBody>
      </p:sp>
      <p:sp>
        <p:nvSpPr>
          <p:cNvPr id="6" name="Title 5"/>
          <p:cNvSpPr>
            <a:spLocks noGrp="1"/>
          </p:cNvSpPr>
          <p:nvPr>
            <p:ph type="title"/>
          </p:nvPr>
        </p:nvSpPr>
        <p:spPr>
          <a:xfrm>
            <a:off x="684213" y="280906"/>
            <a:ext cx="7920880" cy="381461"/>
          </a:xfrm>
        </p:spPr>
        <p:txBody>
          <a:bodyPr/>
          <a:lstStyle/>
          <a:p>
            <a:r>
              <a:rPr lang="en-NZ" dirty="0"/>
              <a:t>Outline</a:t>
            </a:r>
          </a:p>
        </p:txBody>
      </p:sp>
      <p:sp>
        <p:nvSpPr>
          <p:cNvPr id="7" name="Text Placeholder 6"/>
          <p:cNvSpPr>
            <a:spLocks noGrp="1"/>
          </p:cNvSpPr>
          <p:nvPr>
            <p:ph type="body" sz="quarter" idx="16"/>
          </p:nvPr>
        </p:nvSpPr>
        <p:spPr>
          <a:xfrm>
            <a:off x="684213" y="662367"/>
            <a:ext cx="2159000" cy="4429663"/>
          </a:xfrm>
        </p:spPr>
        <p:txBody>
          <a:bodyPr/>
          <a:lstStyle/>
          <a:p>
            <a:r>
              <a:rPr lang="en-NZ" dirty="0"/>
              <a:t>Technology advancement time-line</a:t>
            </a:r>
          </a:p>
          <a:p>
            <a:r>
              <a:rPr lang="en-NZ" dirty="0"/>
              <a:t>Characterising Generation “We”</a:t>
            </a:r>
          </a:p>
          <a:p>
            <a:r>
              <a:rPr lang="en-NZ" dirty="0"/>
              <a:t>Changing attitudes towards fossil fuels </a:t>
            </a:r>
          </a:p>
          <a:p>
            <a:r>
              <a:rPr lang="en-NZ" dirty="0"/>
              <a:t>Evidence of a disconnect between government and industry</a:t>
            </a:r>
          </a:p>
          <a:p>
            <a:r>
              <a:rPr lang="en-NZ" dirty="0"/>
              <a:t>Reconnecting at an early age</a:t>
            </a:r>
          </a:p>
          <a:p>
            <a:r>
              <a:rPr lang="en-NZ" dirty="0"/>
              <a:t>Participatory learning platforms</a:t>
            </a:r>
          </a:p>
          <a:p>
            <a:r>
              <a:rPr lang="en-NZ" dirty="0"/>
              <a:t>Conclusions.         2</a:t>
            </a:r>
          </a:p>
        </p:txBody>
      </p:sp>
    </p:spTree>
    <p:extLst>
      <p:ext uri="{BB962C8B-B14F-4D97-AF65-F5344CB8AC3E}">
        <p14:creationId xmlns:p14="http://schemas.microsoft.com/office/powerpoint/2010/main" val="18743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NZ" dirty="0"/>
              <a:t>JUNE 2019</a:t>
            </a:r>
            <a:endParaRPr lang="en-US" dirty="0"/>
          </a:p>
        </p:txBody>
      </p:sp>
      <p:sp>
        <p:nvSpPr>
          <p:cNvPr id="4" name="Footer Placeholder 3"/>
          <p:cNvSpPr>
            <a:spLocks noGrp="1"/>
          </p:cNvSpPr>
          <p:nvPr>
            <p:ph type="ftr" sz="quarter" idx="3"/>
          </p:nvPr>
        </p:nvSpPr>
        <p:spPr/>
        <p:txBody>
          <a:bodyPr/>
          <a:lstStyle/>
          <a:p>
            <a:r>
              <a:rPr lang="en-US"/>
              <a:t>MANAAKI WHENUA – LANDCARE RESEARCH</a:t>
            </a:r>
            <a:endParaRPr lang="en-US" dirty="0"/>
          </a:p>
        </p:txBody>
      </p:sp>
      <p:sp>
        <p:nvSpPr>
          <p:cNvPr id="5" name="Slide Number Placeholder 4"/>
          <p:cNvSpPr>
            <a:spLocks noGrp="1"/>
          </p:cNvSpPr>
          <p:nvPr>
            <p:ph type="sldNum" sz="quarter" idx="4"/>
          </p:nvPr>
        </p:nvSpPr>
        <p:spPr/>
        <p:txBody>
          <a:bodyPr/>
          <a:lstStyle/>
          <a:p>
            <a:r>
              <a:rPr lang="en-US"/>
              <a:t>PAGE </a:t>
            </a:r>
            <a:fld id="{6A6AB139-2661-3948-B7F5-9F6549F45E4C}" type="slidenum">
              <a:rPr lang="en-US" smtClean="0"/>
              <a:pPr/>
              <a:t>3</a:t>
            </a:fld>
            <a:endParaRPr lang="en-US" dirty="0"/>
          </a:p>
        </p:txBody>
      </p:sp>
      <p:sp>
        <p:nvSpPr>
          <p:cNvPr id="9" name="Text Placeholder 8"/>
          <p:cNvSpPr>
            <a:spLocks noGrp="1"/>
          </p:cNvSpPr>
          <p:nvPr>
            <p:ph type="body" sz="quarter" idx="10"/>
          </p:nvPr>
        </p:nvSpPr>
        <p:spPr/>
        <p:txBody>
          <a:bodyPr/>
          <a:lstStyle/>
          <a:p>
            <a:endParaRPr lang="en-NZ" dirty="0"/>
          </a:p>
        </p:txBody>
      </p:sp>
      <p:sp>
        <p:nvSpPr>
          <p:cNvPr id="6" name="Title 5"/>
          <p:cNvSpPr>
            <a:spLocks noGrp="1"/>
          </p:cNvSpPr>
          <p:nvPr>
            <p:ph type="title"/>
          </p:nvPr>
        </p:nvSpPr>
        <p:spPr>
          <a:xfrm>
            <a:off x="684000" y="123478"/>
            <a:ext cx="8133139" cy="381461"/>
          </a:xfrm>
        </p:spPr>
        <p:txBody>
          <a:bodyPr/>
          <a:lstStyle/>
          <a:p>
            <a:r>
              <a:rPr lang="en-NZ" dirty="0"/>
              <a:t>Main characteristics of industrial advancements</a:t>
            </a:r>
          </a:p>
        </p:txBody>
      </p:sp>
      <p:graphicFrame>
        <p:nvGraphicFramePr>
          <p:cNvPr id="10" name="Table 9"/>
          <p:cNvGraphicFramePr>
            <a:graphicFrameLocks noGrp="1"/>
          </p:cNvGraphicFramePr>
          <p:nvPr>
            <p:extLst>
              <p:ext uri="{D42A27DB-BD31-4B8C-83A1-F6EECF244321}">
                <p14:modId xmlns:p14="http://schemas.microsoft.com/office/powerpoint/2010/main" val="430746346"/>
              </p:ext>
            </p:extLst>
          </p:nvPr>
        </p:nvGraphicFramePr>
        <p:xfrm>
          <a:off x="528845" y="699543"/>
          <a:ext cx="8579660" cy="4460144"/>
        </p:xfrm>
        <a:graphic>
          <a:graphicData uri="http://schemas.openxmlformats.org/drawingml/2006/table">
            <a:tbl>
              <a:tblPr firstRow="1" bandRow="1">
                <a:tableStyleId>{5C22544A-7EE6-4342-B048-85BDC9FD1C3A}</a:tableStyleId>
              </a:tblPr>
              <a:tblGrid>
                <a:gridCol w="1715932">
                  <a:extLst>
                    <a:ext uri="{9D8B030D-6E8A-4147-A177-3AD203B41FA5}">
                      <a16:colId xmlns:a16="http://schemas.microsoft.com/office/drawing/2014/main" val="4112724642"/>
                    </a:ext>
                  </a:extLst>
                </a:gridCol>
                <a:gridCol w="1715932">
                  <a:extLst>
                    <a:ext uri="{9D8B030D-6E8A-4147-A177-3AD203B41FA5}">
                      <a16:colId xmlns:a16="http://schemas.microsoft.com/office/drawing/2014/main" val="661587114"/>
                    </a:ext>
                  </a:extLst>
                </a:gridCol>
                <a:gridCol w="1715932">
                  <a:extLst>
                    <a:ext uri="{9D8B030D-6E8A-4147-A177-3AD203B41FA5}">
                      <a16:colId xmlns:a16="http://schemas.microsoft.com/office/drawing/2014/main" val="2292543861"/>
                    </a:ext>
                  </a:extLst>
                </a:gridCol>
                <a:gridCol w="1715932">
                  <a:extLst>
                    <a:ext uri="{9D8B030D-6E8A-4147-A177-3AD203B41FA5}">
                      <a16:colId xmlns:a16="http://schemas.microsoft.com/office/drawing/2014/main" val="2294983247"/>
                    </a:ext>
                  </a:extLst>
                </a:gridCol>
                <a:gridCol w="1715932">
                  <a:extLst>
                    <a:ext uri="{9D8B030D-6E8A-4147-A177-3AD203B41FA5}">
                      <a16:colId xmlns:a16="http://schemas.microsoft.com/office/drawing/2014/main" val="3311430164"/>
                    </a:ext>
                  </a:extLst>
                </a:gridCol>
              </a:tblGrid>
              <a:tr h="718178">
                <a:tc>
                  <a:txBody>
                    <a:bodyPr/>
                    <a:lstStyle/>
                    <a:p>
                      <a:r>
                        <a:rPr lang="en-NZ" dirty="0"/>
                        <a:t>Period</a:t>
                      </a:r>
                    </a:p>
                  </a:txBody>
                  <a:tcPr/>
                </a:tc>
                <a:tc>
                  <a:txBody>
                    <a:bodyPr/>
                    <a:lstStyle/>
                    <a:p>
                      <a:r>
                        <a:rPr lang="en-NZ" dirty="0"/>
                        <a:t>Energy resource</a:t>
                      </a:r>
                    </a:p>
                  </a:txBody>
                  <a:tcPr/>
                </a:tc>
                <a:tc>
                  <a:txBody>
                    <a:bodyPr/>
                    <a:lstStyle/>
                    <a:p>
                      <a:r>
                        <a:rPr lang="en-NZ" dirty="0"/>
                        <a:t>Technical achievement</a:t>
                      </a:r>
                    </a:p>
                  </a:txBody>
                  <a:tcPr/>
                </a:tc>
                <a:tc>
                  <a:txBody>
                    <a:bodyPr/>
                    <a:lstStyle/>
                    <a:p>
                      <a:r>
                        <a:rPr lang="en-NZ" dirty="0"/>
                        <a:t>Developed industry</a:t>
                      </a:r>
                    </a:p>
                  </a:txBody>
                  <a:tcPr/>
                </a:tc>
                <a:tc>
                  <a:txBody>
                    <a:bodyPr/>
                    <a:lstStyle/>
                    <a:p>
                      <a:r>
                        <a:rPr lang="en-NZ" dirty="0"/>
                        <a:t>Mode of transport</a:t>
                      </a:r>
                    </a:p>
                  </a:txBody>
                  <a:tcPr/>
                </a:tc>
                <a:extLst>
                  <a:ext uri="{0D108BD9-81ED-4DB2-BD59-A6C34878D82A}">
                    <a16:rowId xmlns:a16="http://schemas.microsoft.com/office/drawing/2014/main" val="1531570683"/>
                  </a:ext>
                </a:extLst>
              </a:tr>
              <a:tr h="608684">
                <a:tc>
                  <a:txBody>
                    <a:bodyPr/>
                    <a:lstStyle/>
                    <a:p>
                      <a:r>
                        <a:rPr lang="en-NZ" sz="1600" dirty="0"/>
                        <a:t>I: 1760-1900</a:t>
                      </a:r>
                    </a:p>
                  </a:txBody>
                  <a:tcPr/>
                </a:tc>
                <a:tc>
                  <a:txBody>
                    <a:bodyPr/>
                    <a:lstStyle/>
                    <a:p>
                      <a:r>
                        <a:rPr lang="en-NZ" sz="1600" dirty="0"/>
                        <a:t>Coal</a:t>
                      </a:r>
                    </a:p>
                  </a:txBody>
                  <a:tcPr/>
                </a:tc>
                <a:tc>
                  <a:txBody>
                    <a:bodyPr/>
                    <a:lstStyle/>
                    <a:p>
                      <a:r>
                        <a:rPr lang="en-NZ" sz="1600" dirty="0"/>
                        <a:t>Steam engine</a:t>
                      </a:r>
                    </a:p>
                  </a:txBody>
                  <a:tcPr/>
                </a:tc>
                <a:tc>
                  <a:txBody>
                    <a:bodyPr/>
                    <a:lstStyle/>
                    <a:p>
                      <a:r>
                        <a:rPr lang="en-NZ" sz="1600" dirty="0"/>
                        <a:t>Textile, steel</a:t>
                      </a:r>
                    </a:p>
                  </a:txBody>
                  <a:tcPr/>
                </a:tc>
                <a:tc>
                  <a:txBody>
                    <a:bodyPr/>
                    <a:lstStyle/>
                    <a:p>
                      <a:r>
                        <a:rPr lang="en-NZ" sz="1600" dirty="0"/>
                        <a:t>Train</a:t>
                      </a:r>
                    </a:p>
                  </a:txBody>
                  <a:tcPr/>
                </a:tc>
                <a:extLst>
                  <a:ext uri="{0D108BD9-81ED-4DB2-BD59-A6C34878D82A}">
                    <a16:rowId xmlns:a16="http://schemas.microsoft.com/office/drawing/2014/main" val="877433569"/>
                  </a:ext>
                </a:extLst>
              </a:tr>
              <a:tr h="999142">
                <a:tc>
                  <a:txBody>
                    <a:bodyPr/>
                    <a:lstStyle/>
                    <a:p>
                      <a:r>
                        <a:rPr lang="en-NZ" sz="1600" dirty="0"/>
                        <a:t>II: 1900-1960</a:t>
                      </a:r>
                    </a:p>
                  </a:txBody>
                  <a:tcPr/>
                </a:tc>
                <a:tc>
                  <a:txBody>
                    <a:bodyPr/>
                    <a:lstStyle/>
                    <a:p>
                      <a:r>
                        <a:rPr lang="en-NZ" sz="1600" dirty="0"/>
                        <a:t>Oil, Electricity</a:t>
                      </a:r>
                    </a:p>
                  </a:txBody>
                  <a:tcPr/>
                </a:tc>
                <a:tc>
                  <a:txBody>
                    <a:bodyPr/>
                    <a:lstStyle/>
                    <a:p>
                      <a:r>
                        <a:rPr lang="en-NZ" sz="1600" dirty="0"/>
                        <a:t>Internal combustion engine</a:t>
                      </a:r>
                    </a:p>
                  </a:txBody>
                  <a:tcPr/>
                </a:tc>
                <a:tc>
                  <a:txBody>
                    <a:bodyPr/>
                    <a:lstStyle/>
                    <a:p>
                      <a:r>
                        <a:rPr lang="en-NZ" sz="1600" dirty="0"/>
                        <a:t>Metallurgy, auto, machine /</a:t>
                      </a:r>
                      <a:r>
                        <a:rPr lang="en-NZ" sz="1600" baseline="0" dirty="0"/>
                        <a:t> “other” assembly lines</a:t>
                      </a:r>
                      <a:endParaRPr lang="en-NZ" sz="1600" dirty="0"/>
                    </a:p>
                  </a:txBody>
                  <a:tcPr/>
                </a:tc>
                <a:tc>
                  <a:txBody>
                    <a:bodyPr/>
                    <a:lstStyle/>
                    <a:p>
                      <a:r>
                        <a:rPr lang="en-NZ" sz="1600" dirty="0"/>
                        <a:t>Train, car</a:t>
                      </a:r>
                    </a:p>
                  </a:txBody>
                  <a:tcPr/>
                </a:tc>
                <a:extLst>
                  <a:ext uri="{0D108BD9-81ED-4DB2-BD59-A6C34878D82A}">
                    <a16:rowId xmlns:a16="http://schemas.microsoft.com/office/drawing/2014/main" val="4252364836"/>
                  </a:ext>
                </a:extLst>
              </a:tr>
              <a:tr h="1067340">
                <a:tc>
                  <a:txBody>
                    <a:bodyPr/>
                    <a:lstStyle/>
                    <a:p>
                      <a:r>
                        <a:rPr lang="en-NZ" sz="1600" dirty="0"/>
                        <a:t>III: 1960-2000</a:t>
                      </a:r>
                    </a:p>
                  </a:txBody>
                  <a:tcPr/>
                </a:tc>
                <a:tc>
                  <a:txBody>
                    <a:bodyPr/>
                    <a:lstStyle/>
                    <a:p>
                      <a:r>
                        <a:rPr lang="en-NZ" sz="1600" dirty="0"/>
                        <a:t>Oil, electricity, Nuclear energy natural gas</a:t>
                      </a:r>
                    </a:p>
                  </a:txBody>
                  <a:tcPr/>
                </a:tc>
                <a:tc>
                  <a:txBody>
                    <a:bodyPr/>
                    <a:lstStyle/>
                    <a:p>
                      <a:r>
                        <a:rPr lang="en-NZ" sz="1600" dirty="0"/>
                        <a:t>Computers, robots</a:t>
                      </a:r>
                    </a:p>
                  </a:txBody>
                  <a:tcPr/>
                </a:tc>
                <a:tc>
                  <a:txBody>
                    <a:bodyPr/>
                    <a:lstStyle/>
                    <a:p>
                      <a:r>
                        <a:rPr lang="en-NZ" sz="1600" dirty="0"/>
                        <a:t>Auto, Chemistry</a:t>
                      </a:r>
                    </a:p>
                  </a:txBody>
                  <a:tcPr/>
                </a:tc>
                <a:tc>
                  <a:txBody>
                    <a:bodyPr/>
                    <a:lstStyle/>
                    <a:p>
                      <a:r>
                        <a:rPr lang="en-NZ" sz="1600" dirty="0"/>
                        <a:t>Train, car, plane</a:t>
                      </a:r>
                    </a:p>
                  </a:txBody>
                  <a:tcPr/>
                </a:tc>
                <a:extLst>
                  <a:ext uri="{0D108BD9-81ED-4DB2-BD59-A6C34878D82A}">
                    <a16:rowId xmlns:a16="http://schemas.microsoft.com/office/drawing/2014/main" val="1514210422"/>
                  </a:ext>
                </a:extLst>
              </a:tr>
              <a:tr h="999142">
                <a:tc>
                  <a:txBody>
                    <a:bodyPr/>
                    <a:lstStyle/>
                    <a:p>
                      <a:r>
                        <a:rPr lang="en-NZ" sz="1600" dirty="0"/>
                        <a:t>IV: 2000-</a:t>
                      </a:r>
                    </a:p>
                  </a:txBody>
                  <a:tcPr/>
                </a:tc>
                <a:tc>
                  <a:txBody>
                    <a:bodyPr/>
                    <a:lstStyle/>
                    <a:p>
                      <a:r>
                        <a:rPr lang="en-NZ" sz="1600" dirty="0"/>
                        <a:t>Green energies</a:t>
                      </a:r>
                    </a:p>
                  </a:txBody>
                  <a:tcPr/>
                </a:tc>
                <a:tc>
                  <a:txBody>
                    <a:bodyPr/>
                    <a:lstStyle/>
                    <a:p>
                      <a:r>
                        <a:rPr lang="en-NZ" sz="1600" dirty="0"/>
                        <a:t>Internet, 3D printer, GMO</a:t>
                      </a:r>
                    </a:p>
                  </a:txBody>
                  <a:tcPr/>
                </a:tc>
                <a:tc>
                  <a:txBody>
                    <a:bodyPr/>
                    <a:lstStyle/>
                    <a:p>
                      <a:r>
                        <a:rPr lang="en-NZ" sz="1600" dirty="0"/>
                        <a:t>Higher / tertiary industries</a:t>
                      </a:r>
                    </a:p>
                  </a:txBody>
                  <a:tcPr/>
                </a:tc>
                <a:tc>
                  <a:txBody>
                    <a:bodyPr/>
                    <a:lstStyle/>
                    <a:p>
                      <a:r>
                        <a:rPr lang="en-NZ" sz="1600" dirty="0"/>
                        <a:t>Electric car, high speed</a:t>
                      </a:r>
                      <a:r>
                        <a:rPr lang="en-NZ" sz="1600" baseline="0" dirty="0"/>
                        <a:t> train, auto-drive        3</a:t>
                      </a:r>
                      <a:endParaRPr lang="en-NZ" sz="1600" dirty="0"/>
                    </a:p>
                  </a:txBody>
                  <a:tcPr/>
                </a:tc>
                <a:extLst>
                  <a:ext uri="{0D108BD9-81ED-4DB2-BD59-A6C34878D82A}">
                    <a16:rowId xmlns:a16="http://schemas.microsoft.com/office/drawing/2014/main" val="3517172086"/>
                  </a:ext>
                </a:extLst>
              </a:tr>
            </a:tbl>
          </a:graphicData>
        </a:graphic>
      </p:graphicFrame>
    </p:spTree>
    <p:extLst>
      <p:ext uri="{BB962C8B-B14F-4D97-AF65-F5344CB8AC3E}">
        <p14:creationId xmlns:p14="http://schemas.microsoft.com/office/powerpoint/2010/main" val="252637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6300192" y="245174"/>
            <a:ext cx="2592288" cy="4630832"/>
          </a:xfrm>
        </p:spPr>
        <p:txBody>
          <a:bodyPr/>
          <a:lstStyle/>
          <a:p>
            <a:r>
              <a:rPr lang="en-NZ" dirty="0"/>
              <a:t>“A fusion of technologies that is blurring the lines between physical, digital and biological spheres”</a:t>
            </a:r>
          </a:p>
          <a:p>
            <a:pPr marL="285750" indent="-285750">
              <a:buFont typeface="Arial" panose="020B0604020202020204" pitchFamily="34" charset="0"/>
              <a:buChar char="•"/>
            </a:pPr>
            <a:r>
              <a:rPr lang="en-NZ" dirty="0"/>
              <a:t>Characterised by pace, scope and impact</a:t>
            </a:r>
          </a:p>
          <a:p>
            <a:pPr marL="285750" indent="-285750">
              <a:buFont typeface="Arial" panose="020B0604020202020204" pitchFamily="34" charset="0"/>
              <a:buChar char="•"/>
            </a:pPr>
            <a:r>
              <a:rPr lang="en-NZ" dirty="0"/>
              <a:t>Affecting our lives and re-shaping economic, social, cultural and human environments</a:t>
            </a:r>
          </a:p>
          <a:p>
            <a:pPr marL="285750" indent="-285750">
              <a:buFont typeface="Arial" panose="020B0604020202020204" pitchFamily="34" charset="0"/>
              <a:buChar char="•"/>
            </a:pPr>
            <a:r>
              <a:rPr lang="en-NZ" dirty="0"/>
              <a:t>“Disruption” is the new “normal”</a:t>
            </a:r>
          </a:p>
          <a:p>
            <a:pPr marL="285750" indent="-285750">
              <a:buFont typeface="Arial" panose="020B0604020202020204" pitchFamily="34" charset="0"/>
              <a:buChar char="•"/>
            </a:pPr>
            <a:r>
              <a:rPr lang="en-NZ" dirty="0"/>
              <a:t>Giving rise to a Person-centric / client-centric, community-level empowerment, because of the immediacy of evidence.  4</a:t>
            </a:r>
          </a:p>
        </p:txBody>
      </p:sp>
      <p:sp>
        <p:nvSpPr>
          <p:cNvPr id="3" name="Date Placeholder 2"/>
          <p:cNvSpPr>
            <a:spLocks noGrp="1"/>
          </p:cNvSpPr>
          <p:nvPr>
            <p:ph type="dt" sz="half" idx="2"/>
          </p:nvPr>
        </p:nvSpPr>
        <p:spPr/>
        <p:txBody>
          <a:bodyPr/>
          <a:lstStyle/>
          <a:p>
            <a:r>
              <a:rPr lang="en-US" dirty="0"/>
              <a:t>JUNE 2019</a:t>
            </a:r>
          </a:p>
        </p:txBody>
      </p:sp>
      <p:sp>
        <p:nvSpPr>
          <p:cNvPr id="4" name="Footer Placeholder 3"/>
          <p:cNvSpPr>
            <a:spLocks noGrp="1"/>
          </p:cNvSpPr>
          <p:nvPr>
            <p:ph type="ftr" sz="quarter" idx="3"/>
          </p:nvPr>
        </p:nvSpPr>
        <p:spPr/>
        <p:txBody>
          <a:bodyPr/>
          <a:lstStyle/>
          <a:p>
            <a:r>
              <a:rPr lang="en-US"/>
              <a:t>MANAAKI WHENUA – LANDCARE RESEARCH</a:t>
            </a:r>
            <a:endParaRPr lang="en-US" dirty="0"/>
          </a:p>
        </p:txBody>
      </p:sp>
      <p:sp>
        <p:nvSpPr>
          <p:cNvPr id="5" name="Slide Number Placeholder 4"/>
          <p:cNvSpPr>
            <a:spLocks noGrp="1"/>
          </p:cNvSpPr>
          <p:nvPr>
            <p:ph type="sldNum" sz="quarter" idx="4"/>
          </p:nvPr>
        </p:nvSpPr>
        <p:spPr/>
        <p:txBody>
          <a:bodyPr/>
          <a:lstStyle/>
          <a:p>
            <a:r>
              <a:rPr lang="en-US"/>
              <a:t>PAGE </a:t>
            </a:r>
            <a:fld id="{6A6AB139-2661-3948-B7F5-9F6549F45E4C}" type="slidenum">
              <a:rPr lang="en-US" smtClean="0"/>
              <a:pPr/>
              <a:t>4</a:t>
            </a:fld>
            <a:endParaRPr lang="en-US" dirty="0"/>
          </a:p>
        </p:txBody>
      </p:sp>
      <p:graphicFrame>
        <p:nvGraphicFramePr>
          <p:cNvPr id="8" name="Content Placeholder 7"/>
          <p:cNvGraphicFramePr>
            <a:graphicFrameLocks noGrp="1"/>
          </p:cNvGraphicFramePr>
          <p:nvPr>
            <p:ph idx="15"/>
            <p:extLst>
              <p:ext uri="{D42A27DB-BD31-4B8C-83A1-F6EECF244321}">
                <p14:modId xmlns:p14="http://schemas.microsoft.com/office/powerpoint/2010/main" val="1360365965"/>
              </p:ext>
            </p:extLst>
          </p:nvPr>
        </p:nvGraphicFramePr>
        <p:xfrm>
          <a:off x="1" y="411510"/>
          <a:ext cx="6516216" cy="4731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683569" y="51470"/>
            <a:ext cx="5256583" cy="648072"/>
          </a:xfrm>
        </p:spPr>
        <p:txBody>
          <a:bodyPr/>
          <a:lstStyle/>
          <a:p>
            <a:r>
              <a:rPr lang="en-NZ" dirty="0"/>
              <a:t>Characteristics of the 4</a:t>
            </a:r>
            <a:r>
              <a:rPr lang="en-NZ" baseline="30000" dirty="0"/>
              <a:t>th</a:t>
            </a:r>
            <a:r>
              <a:rPr lang="en-NZ" dirty="0"/>
              <a:t> Industrial revolution</a:t>
            </a:r>
          </a:p>
        </p:txBody>
      </p:sp>
    </p:spTree>
    <p:extLst>
      <p:ext uri="{BB962C8B-B14F-4D97-AF65-F5344CB8AC3E}">
        <p14:creationId xmlns:p14="http://schemas.microsoft.com/office/powerpoint/2010/main" val="117521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83568" y="195486"/>
            <a:ext cx="8133139" cy="381461"/>
          </a:xfrm>
        </p:spPr>
        <p:txBody>
          <a:bodyPr/>
          <a:lstStyle/>
          <a:p>
            <a:r>
              <a:rPr lang="en-NZ" dirty="0"/>
              <a:t>Generational profile: Major consumer groups in USA (2016)</a:t>
            </a:r>
          </a:p>
        </p:txBody>
      </p:sp>
      <p:sp>
        <p:nvSpPr>
          <p:cNvPr id="3" name="Date Placeholder 2"/>
          <p:cNvSpPr>
            <a:spLocks noGrp="1"/>
          </p:cNvSpPr>
          <p:nvPr>
            <p:ph type="dt" sz="half" idx="11"/>
          </p:nvPr>
        </p:nvSpPr>
        <p:spPr/>
        <p:txBody>
          <a:bodyPr/>
          <a:lstStyle/>
          <a:p>
            <a:r>
              <a:rPr lang="en-NZ" dirty="0"/>
              <a:t>JUNE 2019</a:t>
            </a:r>
            <a:endParaRPr lang="en-US" dirty="0"/>
          </a:p>
        </p:txBody>
      </p:sp>
      <p:sp>
        <p:nvSpPr>
          <p:cNvPr id="4" name="Footer Placeholder 3"/>
          <p:cNvSpPr>
            <a:spLocks noGrp="1"/>
          </p:cNvSpPr>
          <p:nvPr>
            <p:ph type="ftr" sz="quarter" idx="12"/>
          </p:nvPr>
        </p:nvSpPr>
        <p:spPr/>
        <p:txBody>
          <a:bodyPr/>
          <a:lstStyle/>
          <a:p>
            <a:r>
              <a:rPr lang="en-US"/>
              <a:t>MANAAKI WHENUA – LANDCARE RESEARCH</a:t>
            </a:r>
            <a:endParaRPr lang="en-US" dirty="0"/>
          </a:p>
        </p:txBody>
      </p:sp>
      <p:sp>
        <p:nvSpPr>
          <p:cNvPr id="5" name="Slide Number Placeholder 4"/>
          <p:cNvSpPr>
            <a:spLocks noGrp="1"/>
          </p:cNvSpPr>
          <p:nvPr>
            <p:ph type="sldNum" sz="quarter" idx="13"/>
          </p:nvPr>
        </p:nvSpPr>
        <p:spPr/>
        <p:txBody>
          <a:bodyPr/>
          <a:lstStyle/>
          <a:p>
            <a:r>
              <a:rPr lang="en-US" dirty="0"/>
              <a:t>PAGE </a:t>
            </a:r>
            <a:fld id="{6A6AB139-2661-3948-B7F5-9F6549F45E4C}" type="slidenum">
              <a:rPr lang="en-US" smtClean="0"/>
              <a:pPr/>
              <a:t>5</a:t>
            </a:fld>
            <a:endParaRPr lang="en-US" dirty="0"/>
          </a:p>
        </p:txBody>
      </p:sp>
      <p:sp>
        <p:nvSpPr>
          <p:cNvPr id="9" name="Text Placeholder 8"/>
          <p:cNvSpPr>
            <a:spLocks noGrp="1"/>
          </p:cNvSpPr>
          <p:nvPr>
            <p:ph type="body" sz="quarter" idx="15"/>
          </p:nvPr>
        </p:nvSpPr>
        <p:spPr/>
        <p:txBody>
          <a:bodyPr/>
          <a:lstStyle/>
          <a:p>
            <a:r>
              <a:rPr lang="en-NZ" dirty="0"/>
              <a:t>Generational profile</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159878775"/>
              </p:ext>
            </p:extLst>
          </p:nvPr>
        </p:nvGraphicFramePr>
        <p:xfrm>
          <a:off x="395536" y="699542"/>
          <a:ext cx="8699248" cy="4367034"/>
        </p:xfrm>
        <a:graphic>
          <a:graphicData uri="http://schemas.openxmlformats.org/drawingml/2006/table">
            <a:tbl>
              <a:tblPr firstRow="1" bandRow="1">
                <a:tableStyleId>{5C22544A-7EE6-4342-B048-85BDC9FD1C3A}</a:tableStyleId>
              </a:tblPr>
              <a:tblGrid>
                <a:gridCol w="1388955">
                  <a:extLst>
                    <a:ext uri="{9D8B030D-6E8A-4147-A177-3AD203B41FA5}">
                      <a16:colId xmlns:a16="http://schemas.microsoft.com/office/drawing/2014/main" val="158068343"/>
                    </a:ext>
                  </a:extLst>
                </a:gridCol>
                <a:gridCol w="1510794">
                  <a:extLst>
                    <a:ext uri="{9D8B030D-6E8A-4147-A177-3AD203B41FA5}">
                      <a16:colId xmlns:a16="http://schemas.microsoft.com/office/drawing/2014/main" val="2405775947"/>
                    </a:ext>
                  </a:extLst>
                </a:gridCol>
                <a:gridCol w="1449875">
                  <a:extLst>
                    <a:ext uri="{9D8B030D-6E8A-4147-A177-3AD203B41FA5}">
                      <a16:colId xmlns:a16="http://schemas.microsoft.com/office/drawing/2014/main" val="2889418160"/>
                    </a:ext>
                  </a:extLst>
                </a:gridCol>
                <a:gridCol w="1433808">
                  <a:extLst>
                    <a:ext uri="{9D8B030D-6E8A-4147-A177-3AD203B41FA5}">
                      <a16:colId xmlns:a16="http://schemas.microsoft.com/office/drawing/2014/main" val="275844211"/>
                    </a:ext>
                  </a:extLst>
                </a:gridCol>
                <a:gridCol w="1512168">
                  <a:extLst>
                    <a:ext uri="{9D8B030D-6E8A-4147-A177-3AD203B41FA5}">
                      <a16:colId xmlns:a16="http://schemas.microsoft.com/office/drawing/2014/main" val="1822221017"/>
                    </a:ext>
                  </a:extLst>
                </a:gridCol>
                <a:gridCol w="1403648">
                  <a:extLst>
                    <a:ext uri="{9D8B030D-6E8A-4147-A177-3AD203B41FA5}">
                      <a16:colId xmlns:a16="http://schemas.microsoft.com/office/drawing/2014/main" val="3409607492"/>
                    </a:ext>
                  </a:extLst>
                </a:gridCol>
              </a:tblGrid>
              <a:tr h="865788">
                <a:tc>
                  <a:txBody>
                    <a:bodyPr/>
                    <a:lstStyle/>
                    <a:p>
                      <a:r>
                        <a:rPr lang="en-NZ" sz="1600" dirty="0"/>
                        <a:t>Years born</a:t>
                      </a:r>
                    </a:p>
                  </a:txBody>
                  <a:tcPr marL="123202" marR="123202"/>
                </a:tc>
                <a:tc>
                  <a:txBody>
                    <a:bodyPr/>
                    <a:lstStyle/>
                    <a:p>
                      <a:r>
                        <a:rPr lang="en-NZ" sz="1600" dirty="0"/>
                        <a:t>&lt;1945</a:t>
                      </a:r>
                    </a:p>
                    <a:p>
                      <a:r>
                        <a:rPr lang="en-NZ" sz="1600" dirty="0"/>
                        <a:t>“Matures”</a:t>
                      </a:r>
                    </a:p>
                  </a:txBody>
                  <a:tcPr marL="123202" marR="123202"/>
                </a:tc>
                <a:tc>
                  <a:txBody>
                    <a:bodyPr/>
                    <a:lstStyle/>
                    <a:p>
                      <a:r>
                        <a:rPr lang="en-NZ" sz="1600" dirty="0"/>
                        <a:t>1946-64 “Boomers”</a:t>
                      </a:r>
                    </a:p>
                  </a:txBody>
                  <a:tcPr marL="123202" marR="123202"/>
                </a:tc>
                <a:tc>
                  <a:txBody>
                    <a:bodyPr/>
                    <a:lstStyle/>
                    <a:p>
                      <a:r>
                        <a:rPr lang="en-NZ" sz="1600" dirty="0"/>
                        <a:t>1965-77 “Gen X”</a:t>
                      </a:r>
                    </a:p>
                  </a:txBody>
                  <a:tcPr marL="123202" marR="123202"/>
                </a:tc>
                <a:tc>
                  <a:txBody>
                    <a:bodyPr/>
                    <a:lstStyle/>
                    <a:p>
                      <a:r>
                        <a:rPr lang="en-NZ" sz="1600" dirty="0"/>
                        <a:t>1978-95</a:t>
                      </a:r>
                    </a:p>
                    <a:p>
                      <a:r>
                        <a:rPr lang="en-NZ" sz="1600" dirty="0"/>
                        <a:t>“Millennials”</a:t>
                      </a:r>
                    </a:p>
                    <a:p>
                      <a:r>
                        <a:rPr lang="en-NZ" sz="1600" dirty="0"/>
                        <a:t>“Gen Y”</a:t>
                      </a:r>
                    </a:p>
                  </a:txBody>
                  <a:tcPr marL="123202" marR="123202"/>
                </a:tc>
                <a:tc>
                  <a:txBody>
                    <a:bodyPr/>
                    <a:lstStyle/>
                    <a:p>
                      <a:r>
                        <a:rPr lang="en-NZ" sz="1600" dirty="0"/>
                        <a:t>1996-2016 “Gen. ‘Z’ / ‘We’”</a:t>
                      </a:r>
                    </a:p>
                  </a:txBody>
                  <a:tcPr marL="123202" marR="123202"/>
                </a:tc>
                <a:extLst>
                  <a:ext uri="{0D108BD9-81ED-4DB2-BD59-A6C34878D82A}">
                    <a16:rowId xmlns:a16="http://schemas.microsoft.com/office/drawing/2014/main" val="638523801"/>
                  </a:ext>
                </a:extLst>
              </a:tr>
              <a:tr h="644025">
                <a:tc>
                  <a:txBody>
                    <a:bodyPr/>
                    <a:lstStyle/>
                    <a:p>
                      <a:r>
                        <a:rPr lang="en-NZ" sz="1600" b="1" dirty="0"/>
                        <a:t>Ages in 2019</a:t>
                      </a:r>
                    </a:p>
                  </a:txBody>
                  <a:tcPr marL="123202" marR="123202"/>
                </a:tc>
                <a:tc>
                  <a:txBody>
                    <a:bodyPr/>
                    <a:lstStyle/>
                    <a:p>
                      <a:r>
                        <a:rPr lang="en-NZ" sz="1600" dirty="0"/>
                        <a:t>+74</a:t>
                      </a:r>
                    </a:p>
                  </a:txBody>
                  <a:tcPr marL="123202" marR="123202"/>
                </a:tc>
                <a:tc>
                  <a:txBody>
                    <a:bodyPr/>
                    <a:lstStyle/>
                    <a:p>
                      <a:r>
                        <a:rPr lang="en-NZ" sz="1600" dirty="0"/>
                        <a:t>52-73</a:t>
                      </a:r>
                    </a:p>
                  </a:txBody>
                  <a:tcPr marL="123202" marR="123202"/>
                </a:tc>
                <a:tc>
                  <a:txBody>
                    <a:bodyPr/>
                    <a:lstStyle/>
                    <a:p>
                      <a:r>
                        <a:rPr lang="en-NZ" sz="1600" dirty="0"/>
                        <a:t>39-54</a:t>
                      </a:r>
                    </a:p>
                  </a:txBody>
                  <a:tcPr marL="123202" marR="123202"/>
                </a:tc>
                <a:tc>
                  <a:txBody>
                    <a:bodyPr/>
                    <a:lstStyle/>
                    <a:p>
                      <a:r>
                        <a:rPr lang="en-NZ" sz="1600" dirty="0"/>
                        <a:t>21-41</a:t>
                      </a:r>
                    </a:p>
                  </a:txBody>
                  <a:tcPr marL="123202" marR="123202"/>
                </a:tc>
                <a:tc>
                  <a:txBody>
                    <a:bodyPr/>
                    <a:lstStyle/>
                    <a:p>
                      <a:r>
                        <a:rPr lang="en-NZ" sz="1600" dirty="0"/>
                        <a:t>0-23</a:t>
                      </a:r>
                    </a:p>
                  </a:txBody>
                  <a:tcPr marL="123202" marR="123202"/>
                </a:tc>
                <a:extLst>
                  <a:ext uri="{0D108BD9-81ED-4DB2-BD59-A6C34878D82A}">
                    <a16:rowId xmlns:a16="http://schemas.microsoft.com/office/drawing/2014/main" val="1689966591"/>
                  </a:ext>
                </a:extLst>
              </a:tr>
              <a:tr h="1196046">
                <a:tc>
                  <a:txBody>
                    <a:bodyPr/>
                    <a:lstStyle/>
                    <a:p>
                      <a:r>
                        <a:rPr lang="en-NZ" sz="1600" b="1" dirty="0"/>
                        <a:t>Cultural</a:t>
                      </a:r>
                      <a:r>
                        <a:rPr lang="en-NZ" sz="1600" b="1" baseline="0" dirty="0"/>
                        <a:t> ethos / value-set</a:t>
                      </a:r>
                      <a:endParaRPr lang="en-NZ" sz="1600" b="1" dirty="0"/>
                    </a:p>
                  </a:txBody>
                  <a:tcPr marL="123202" marR="123202"/>
                </a:tc>
                <a:tc>
                  <a:txBody>
                    <a:bodyPr/>
                    <a:lstStyle/>
                    <a:p>
                      <a:r>
                        <a:rPr lang="en-NZ" sz="1600" dirty="0"/>
                        <a:t>Uncertainty; Conformity</a:t>
                      </a:r>
                    </a:p>
                  </a:txBody>
                  <a:tcPr marL="123202" marR="123202"/>
                </a:tc>
                <a:tc>
                  <a:txBody>
                    <a:bodyPr/>
                    <a:lstStyle/>
                    <a:p>
                      <a:r>
                        <a:rPr lang="en-NZ" sz="1600" dirty="0"/>
                        <a:t>Prosperity; Counter-culture</a:t>
                      </a:r>
                    </a:p>
                  </a:txBody>
                  <a:tcPr marL="123202" marR="123202"/>
                </a:tc>
                <a:tc>
                  <a:txBody>
                    <a:bodyPr/>
                    <a:lstStyle/>
                    <a:p>
                      <a:r>
                        <a:rPr lang="en-NZ" sz="1600" dirty="0"/>
                        <a:t>Disillusioned; Information</a:t>
                      </a:r>
                    </a:p>
                  </a:txBody>
                  <a:tcPr marL="123202" marR="123202"/>
                </a:tc>
                <a:tc>
                  <a:txBody>
                    <a:bodyPr/>
                    <a:lstStyle/>
                    <a:p>
                      <a:r>
                        <a:rPr lang="en-NZ" sz="1600" dirty="0"/>
                        <a:t>Globalised; Social responsibility</a:t>
                      </a:r>
                    </a:p>
                  </a:txBody>
                  <a:tcPr marL="123202" marR="123202"/>
                </a:tc>
                <a:tc>
                  <a:txBody>
                    <a:bodyPr/>
                    <a:lstStyle/>
                    <a:p>
                      <a:r>
                        <a:rPr lang="en-NZ" sz="1600" dirty="0"/>
                        <a:t>War on terror; </a:t>
                      </a:r>
                    </a:p>
                    <a:p>
                      <a:r>
                        <a:rPr lang="en-NZ" sz="1600" dirty="0"/>
                        <a:t>Social justice</a:t>
                      </a:r>
                    </a:p>
                  </a:txBody>
                  <a:tcPr marL="123202" marR="123202"/>
                </a:tc>
                <a:extLst>
                  <a:ext uri="{0D108BD9-81ED-4DB2-BD59-A6C34878D82A}">
                    <a16:rowId xmlns:a16="http://schemas.microsoft.com/office/drawing/2014/main" val="1319743846"/>
                  </a:ext>
                </a:extLst>
              </a:tr>
              <a:tr h="644025">
                <a:tc>
                  <a:txBody>
                    <a:bodyPr/>
                    <a:lstStyle/>
                    <a:p>
                      <a:r>
                        <a:rPr lang="en-NZ" sz="1600" b="1" dirty="0"/>
                        <a:t>Population</a:t>
                      </a:r>
                    </a:p>
                  </a:txBody>
                  <a:tcPr marL="123202" marR="123202"/>
                </a:tc>
                <a:tc>
                  <a:txBody>
                    <a:bodyPr/>
                    <a:lstStyle/>
                    <a:p>
                      <a:r>
                        <a:rPr lang="en-NZ" sz="1600" dirty="0"/>
                        <a:t>31,7 million</a:t>
                      </a:r>
                    </a:p>
                  </a:txBody>
                  <a:tcPr marL="123202" marR="123202"/>
                </a:tc>
                <a:tc>
                  <a:txBody>
                    <a:bodyPr/>
                    <a:lstStyle/>
                    <a:p>
                      <a:r>
                        <a:rPr lang="en-NZ" sz="1600" dirty="0"/>
                        <a:t>72,9</a:t>
                      </a:r>
                      <a:r>
                        <a:rPr lang="en-NZ" sz="1600" baseline="0" dirty="0"/>
                        <a:t> million</a:t>
                      </a:r>
                      <a:endParaRPr lang="en-NZ" sz="1600" dirty="0"/>
                    </a:p>
                  </a:txBody>
                  <a:tcPr marL="123202" marR="123202"/>
                </a:tc>
                <a:tc>
                  <a:txBody>
                    <a:bodyPr/>
                    <a:lstStyle/>
                    <a:p>
                      <a:r>
                        <a:rPr lang="en-NZ" sz="1600" dirty="0"/>
                        <a:t>63,4 million</a:t>
                      </a:r>
                    </a:p>
                  </a:txBody>
                  <a:tcPr marL="123202" marR="123202"/>
                </a:tc>
                <a:tc>
                  <a:txBody>
                    <a:bodyPr/>
                    <a:lstStyle/>
                    <a:p>
                      <a:r>
                        <a:rPr lang="en-NZ" sz="1600" dirty="0"/>
                        <a:t>87,2 million</a:t>
                      </a:r>
                    </a:p>
                  </a:txBody>
                  <a:tcPr marL="123202" marR="123202"/>
                </a:tc>
                <a:tc>
                  <a:txBody>
                    <a:bodyPr/>
                    <a:lstStyle/>
                    <a:p>
                      <a:r>
                        <a:rPr lang="en-NZ" sz="1600" dirty="0"/>
                        <a:t>82,1 million</a:t>
                      </a:r>
                    </a:p>
                  </a:txBody>
                  <a:tcPr marL="123202" marR="123202"/>
                </a:tc>
                <a:extLst>
                  <a:ext uri="{0D108BD9-81ED-4DB2-BD59-A6C34878D82A}">
                    <a16:rowId xmlns:a16="http://schemas.microsoft.com/office/drawing/2014/main" val="2811678650"/>
                  </a:ext>
                </a:extLst>
              </a:tr>
              <a:tr h="644025">
                <a:tc>
                  <a:txBody>
                    <a:bodyPr/>
                    <a:lstStyle/>
                    <a:p>
                      <a:r>
                        <a:rPr lang="en-NZ" sz="1600" b="1" dirty="0"/>
                        <a:t>Median income</a:t>
                      </a:r>
                    </a:p>
                  </a:txBody>
                  <a:tcPr marL="123202" marR="123202"/>
                </a:tc>
                <a:tc>
                  <a:txBody>
                    <a:bodyPr/>
                    <a:lstStyle/>
                    <a:p>
                      <a:r>
                        <a:rPr lang="en-NZ" sz="1600" dirty="0"/>
                        <a:t>$37K</a:t>
                      </a:r>
                    </a:p>
                  </a:txBody>
                  <a:tcPr marL="123202" marR="123202"/>
                </a:tc>
                <a:tc>
                  <a:txBody>
                    <a:bodyPr/>
                    <a:lstStyle/>
                    <a:p>
                      <a:r>
                        <a:rPr lang="en-NZ" sz="1600" dirty="0"/>
                        <a:t>$60K</a:t>
                      </a:r>
                    </a:p>
                  </a:txBody>
                  <a:tcPr marL="123202" marR="123202"/>
                </a:tc>
                <a:tc>
                  <a:txBody>
                    <a:bodyPr/>
                    <a:lstStyle/>
                    <a:p>
                      <a:r>
                        <a:rPr lang="en-NZ" sz="1600" dirty="0"/>
                        <a:t>$67K</a:t>
                      </a:r>
                    </a:p>
                  </a:txBody>
                  <a:tcPr marL="123202" marR="123202"/>
                </a:tc>
                <a:tc>
                  <a:txBody>
                    <a:bodyPr/>
                    <a:lstStyle/>
                    <a:p>
                      <a:r>
                        <a:rPr lang="en-NZ" sz="1600" dirty="0"/>
                        <a:t>$54K</a:t>
                      </a:r>
                    </a:p>
                  </a:txBody>
                  <a:tcPr marL="123202" marR="123202"/>
                </a:tc>
                <a:tc>
                  <a:txBody>
                    <a:bodyPr/>
                    <a:lstStyle/>
                    <a:p>
                      <a:r>
                        <a:rPr lang="en-NZ" sz="1600" dirty="0"/>
                        <a:t>$21K (Ages 16-19)*</a:t>
                      </a:r>
                    </a:p>
                  </a:txBody>
                  <a:tcPr marL="123202" marR="123202"/>
                </a:tc>
                <a:extLst>
                  <a:ext uri="{0D108BD9-81ED-4DB2-BD59-A6C34878D82A}">
                    <a16:rowId xmlns:a16="http://schemas.microsoft.com/office/drawing/2014/main" val="2455104926"/>
                  </a:ext>
                </a:extLst>
              </a:tr>
              <a:tr h="373125">
                <a:tc>
                  <a:txBody>
                    <a:bodyPr/>
                    <a:lstStyle/>
                    <a:p>
                      <a:r>
                        <a:rPr lang="en-NZ" sz="1600" b="1" dirty="0"/>
                        <a:t>Outlook</a:t>
                      </a:r>
                    </a:p>
                  </a:txBody>
                  <a:tcPr marL="123202" marR="123202"/>
                </a:tc>
                <a:tc>
                  <a:txBody>
                    <a:bodyPr/>
                    <a:lstStyle/>
                    <a:p>
                      <a:r>
                        <a:rPr lang="en-NZ" sz="1600" dirty="0"/>
                        <a:t>Pragmatic</a:t>
                      </a:r>
                    </a:p>
                  </a:txBody>
                  <a:tcPr marL="123202" marR="123202"/>
                </a:tc>
                <a:tc>
                  <a:txBody>
                    <a:bodyPr/>
                    <a:lstStyle/>
                    <a:p>
                      <a:r>
                        <a:rPr lang="en-NZ" sz="1600" dirty="0"/>
                        <a:t>Optimistic</a:t>
                      </a:r>
                    </a:p>
                  </a:txBody>
                  <a:tcPr marL="123202" marR="123202"/>
                </a:tc>
                <a:tc>
                  <a:txBody>
                    <a:bodyPr/>
                    <a:lstStyle/>
                    <a:p>
                      <a:r>
                        <a:rPr lang="en-NZ" sz="1600" dirty="0"/>
                        <a:t>Sceptical</a:t>
                      </a:r>
                    </a:p>
                  </a:txBody>
                  <a:tcPr marL="123202" marR="123202"/>
                </a:tc>
                <a:tc>
                  <a:txBody>
                    <a:bodyPr/>
                    <a:lstStyle/>
                    <a:p>
                      <a:r>
                        <a:rPr lang="en-NZ" sz="1600" dirty="0"/>
                        <a:t>Hopeful</a:t>
                      </a:r>
                    </a:p>
                  </a:txBody>
                  <a:tcPr marL="123202" marR="123202"/>
                </a:tc>
                <a:tc>
                  <a:txBody>
                    <a:bodyPr/>
                    <a:lstStyle/>
                    <a:p>
                      <a:r>
                        <a:rPr lang="en-NZ" sz="1600" dirty="0"/>
                        <a:t>Savvy</a:t>
                      </a:r>
                    </a:p>
                  </a:txBody>
                  <a:tcPr marL="123202" marR="123202"/>
                </a:tc>
                <a:extLst>
                  <a:ext uri="{0D108BD9-81ED-4DB2-BD59-A6C34878D82A}">
                    <a16:rowId xmlns:a16="http://schemas.microsoft.com/office/drawing/2014/main" val="3054098715"/>
                  </a:ext>
                </a:extLst>
              </a:tr>
            </a:tbl>
          </a:graphicData>
        </a:graphic>
      </p:graphicFrame>
      <p:sp>
        <p:nvSpPr>
          <p:cNvPr id="12" name="Oval 11"/>
          <p:cNvSpPr/>
          <p:nvPr/>
        </p:nvSpPr>
        <p:spPr>
          <a:xfrm>
            <a:off x="7020272" y="51470"/>
            <a:ext cx="2232248" cy="5112568"/>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2283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7494"/>
            <a:ext cx="8133139" cy="381461"/>
          </a:xfrm>
        </p:spPr>
        <p:txBody>
          <a:bodyPr/>
          <a:lstStyle/>
          <a:p>
            <a:r>
              <a:rPr lang="en-NZ" dirty="0"/>
              <a:t>Values of “Generation Z / We”</a:t>
            </a:r>
          </a:p>
        </p:txBody>
      </p:sp>
      <p:sp>
        <p:nvSpPr>
          <p:cNvPr id="3" name="Date Placeholder 2"/>
          <p:cNvSpPr>
            <a:spLocks noGrp="1"/>
          </p:cNvSpPr>
          <p:nvPr>
            <p:ph type="dt" sz="half" idx="11"/>
          </p:nvPr>
        </p:nvSpPr>
        <p:spPr/>
        <p:txBody>
          <a:bodyPr/>
          <a:lstStyle/>
          <a:p>
            <a:r>
              <a:rPr lang="en-NZ" dirty="0"/>
              <a:t>JUNE 2019</a:t>
            </a:r>
            <a:endParaRPr lang="en-US" dirty="0"/>
          </a:p>
        </p:txBody>
      </p:sp>
      <p:sp>
        <p:nvSpPr>
          <p:cNvPr id="4" name="Footer Placeholder 3"/>
          <p:cNvSpPr>
            <a:spLocks noGrp="1"/>
          </p:cNvSpPr>
          <p:nvPr>
            <p:ph type="ftr" sz="quarter" idx="12"/>
          </p:nvPr>
        </p:nvSpPr>
        <p:spPr/>
        <p:txBody>
          <a:bodyPr/>
          <a:lstStyle/>
          <a:p>
            <a:r>
              <a:rPr lang="en-US"/>
              <a:t>MANAAKI WHENUA – LANDCARE RESEARCH</a:t>
            </a:r>
            <a:endParaRPr lang="en-US" dirty="0"/>
          </a:p>
        </p:txBody>
      </p:sp>
      <p:sp>
        <p:nvSpPr>
          <p:cNvPr id="5" name="Slide Number Placeholder 4"/>
          <p:cNvSpPr>
            <a:spLocks noGrp="1"/>
          </p:cNvSpPr>
          <p:nvPr>
            <p:ph type="sldNum" sz="quarter" idx="13"/>
          </p:nvPr>
        </p:nvSpPr>
        <p:spPr/>
        <p:txBody>
          <a:bodyPr/>
          <a:lstStyle/>
          <a:p>
            <a:r>
              <a:rPr lang="en-US"/>
              <a:t>PAGE </a:t>
            </a:r>
            <a:fld id="{6A6AB139-2661-3948-B7F5-9F6549F45E4C}" type="slidenum">
              <a:rPr lang="en-US" smtClean="0"/>
              <a:pPr/>
              <a:t>6</a:t>
            </a:fld>
            <a:endParaRPr lang="en-US" dirty="0"/>
          </a:p>
        </p:txBody>
      </p:sp>
      <p:sp>
        <p:nvSpPr>
          <p:cNvPr id="6" name="Text Placeholder 5"/>
          <p:cNvSpPr>
            <a:spLocks noGrp="1"/>
          </p:cNvSpPr>
          <p:nvPr>
            <p:ph type="body" sz="quarter" idx="15"/>
          </p:nvPr>
        </p:nvSpPr>
        <p:spPr>
          <a:xfrm>
            <a:off x="684213" y="699542"/>
            <a:ext cx="8135937" cy="4320480"/>
          </a:xfrm>
        </p:spPr>
        <p:txBody>
          <a:bodyPr/>
          <a:lstStyle/>
          <a:p>
            <a:r>
              <a:rPr lang="en-NZ" dirty="0"/>
              <a:t>New generation of children moving through teen years right now; it’s the generation after the “Millennials”, “Gen We”. Often referred to as “Gen Z” is constantly connected to their digital and offline friends </a:t>
            </a:r>
            <a:r>
              <a:rPr lang="en-NZ" b="1" dirty="0"/>
              <a:t>and in 5-7 years will be entering the industry</a:t>
            </a:r>
          </a:p>
          <a:p>
            <a:r>
              <a:rPr lang="en-NZ" dirty="0"/>
              <a:t>This demographic value diversity and social justice within a new global context and they’ve been raised to learn in teams and work as a collective. </a:t>
            </a:r>
          </a:p>
          <a:p>
            <a:r>
              <a:rPr lang="en-NZ" dirty="0"/>
              <a:t>From an early age “Gen We”, has been raised to be empathetic, to spot and stamp out bullying. The most ethically and gender aware cohort, teens are exposed to more, and to understand more, and driven to fight for more.</a:t>
            </a:r>
          </a:p>
          <a:p>
            <a:r>
              <a:rPr lang="en-NZ" dirty="0"/>
              <a:t>Many teens report feeling stressed by demands of school. The pressure is on to do well and get into a good college. Social pressures are exacerbated by social media, the increased divorce rate and the general change in people’s sense of safety and security.</a:t>
            </a:r>
          </a:p>
          <a:p>
            <a:r>
              <a:rPr lang="en-NZ" dirty="0"/>
              <a:t>“Gen Z” appears to be more entrepreneurial, loyal, open-minded and less motivated by money than Gen Y.</a:t>
            </a:r>
          </a:p>
          <a:p>
            <a:r>
              <a:rPr lang="en-NZ" dirty="0"/>
              <a:t>Young women understand the options available to them now and intend to make use of them.                                          6</a:t>
            </a:r>
          </a:p>
        </p:txBody>
      </p:sp>
    </p:spTree>
    <p:extLst>
      <p:ext uri="{BB962C8B-B14F-4D97-AF65-F5344CB8AC3E}">
        <p14:creationId xmlns:p14="http://schemas.microsoft.com/office/powerpoint/2010/main" val="130910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3"/>
          </p:nvPr>
        </p:nvPicPr>
        <p:blipFill>
          <a:blip r:embed="rId3" cstate="email">
            <a:extLst>
              <a:ext uri="{28A0092B-C50C-407E-A947-70E740481C1C}">
                <a14:useLocalDpi xmlns:a14="http://schemas.microsoft.com/office/drawing/2010/main"/>
              </a:ext>
            </a:extLst>
          </a:blip>
          <a:stretch>
            <a:fillRect/>
          </a:stretch>
        </p:blipFill>
        <p:spPr>
          <a:xfrm>
            <a:off x="3528686" y="860073"/>
            <a:ext cx="5086750" cy="4283427"/>
          </a:xfrm>
          <a:prstGeom prst="rect">
            <a:avLst/>
          </a:prstGeom>
        </p:spPr>
      </p:pic>
      <p:sp>
        <p:nvSpPr>
          <p:cNvPr id="3" name="Date Placeholder 2"/>
          <p:cNvSpPr>
            <a:spLocks noGrp="1"/>
          </p:cNvSpPr>
          <p:nvPr>
            <p:ph type="dt" sz="half" idx="10"/>
          </p:nvPr>
        </p:nvSpPr>
        <p:spPr/>
        <p:txBody>
          <a:bodyPr/>
          <a:lstStyle/>
          <a:p>
            <a:r>
              <a:rPr lang="en-NZ" dirty="0"/>
              <a:t>JUNE 2019</a:t>
            </a:r>
            <a:endParaRPr lang="en-US" dirty="0"/>
          </a:p>
        </p:txBody>
      </p:sp>
      <p:sp>
        <p:nvSpPr>
          <p:cNvPr id="4" name="Footer Placeholder 3"/>
          <p:cNvSpPr>
            <a:spLocks noGrp="1"/>
          </p:cNvSpPr>
          <p:nvPr>
            <p:ph type="ftr" sz="quarter" idx="11"/>
          </p:nvPr>
        </p:nvSpPr>
        <p:spPr/>
        <p:txBody>
          <a:bodyPr/>
          <a:lstStyle/>
          <a:p>
            <a:r>
              <a:rPr lang="en-US" dirty="0"/>
              <a:t>ENGAGING GEN WE</a:t>
            </a:r>
          </a:p>
        </p:txBody>
      </p:sp>
      <p:sp>
        <p:nvSpPr>
          <p:cNvPr id="5" name="Slide Number Placeholder 4"/>
          <p:cNvSpPr>
            <a:spLocks noGrp="1"/>
          </p:cNvSpPr>
          <p:nvPr>
            <p:ph type="sldNum" sz="quarter" idx="12"/>
          </p:nvPr>
        </p:nvSpPr>
        <p:spPr/>
        <p:txBody>
          <a:bodyPr/>
          <a:lstStyle/>
          <a:p>
            <a:r>
              <a:rPr lang="en-US"/>
              <a:t>PAGE </a:t>
            </a:r>
            <a:fld id="{6A6AB139-2661-3948-B7F5-9F6549F45E4C}" type="slidenum">
              <a:rPr lang="en-US" smtClean="0"/>
              <a:pPr/>
              <a:t>7</a:t>
            </a:fld>
            <a:endParaRPr lang="en-US" dirty="0"/>
          </a:p>
        </p:txBody>
      </p:sp>
      <p:sp>
        <p:nvSpPr>
          <p:cNvPr id="6" name="Title 5"/>
          <p:cNvSpPr>
            <a:spLocks noGrp="1"/>
          </p:cNvSpPr>
          <p:nvPr>
            <p:ph type="title"/>
          </p:nvPr>
        </p:nvSpPr>
        <p:spPr>
          <a:xfrm>
            <a:off x="467544" y="245174"/>
            <a:ext cx="7920880" cy="640287"/>
          </a:xfrm>
        </p:spPr>
        <p:txBody>
          <a:bodyPr/>
          <a:lstStyle/>
          <a:p>
            <a:r>
              <a:rPr lang="en-NZ" dirty="0"/>
              <a:t>The nexus between fossil fuels, climate change and food security</a:t>
            </a:r>
          </a:p>
        </p:txBody>
      </p:sp>
      <p:sp>
        <p:nvSpPr>
          <p:cNvPr id="7" name="Text Placeholder 6"/>
          <p:cNvSpPr>
            <a:spLocks noGrp="1"/>
          </p:cNvSpPr>
          <p:nvPr>
            <p:ph type="body" sz="quarter" idx="16"/>
          </p:nvPr>
        </p:nvSpPr>
        <p:spPr>
          <a:xfrm>
            <a:off x="684213" y="627534"/>
            <a:ext cx="2159000" cy="4392488"/>
          </a:xfrm>
        </p:spPr>
        <p:txBody>
          <a:bodyPr/>
          <a:lstStyle/>
          <a:p>
            <a:r>
              <a:rPr lang="en-NZ" dirty="0"/>
              <a:t>Carbon dioxide and Nitrous oxides, are ecological driver of climate change</a:t>
            </a:r>
          </a:p>
          <a:p>
            <a:r>
              <a:rPr lang="en-NZ" dirty="0"/>
              <a:t>Disruption of climatic patterns will impact upon rainfall distribution</a:t>
            </a:r>
          </a:p>
          <a:p>
            <a:r>
              <a:rPr lang="en-NZ" dirty="0"/>
              <a:t>Changes in rainfall will undermine primary productivity of pastures and crops</a:t>
            </a:r>
          </a:p>
          <a:p>
            <a:r>
              <a:rPr lang="en-NZ" dirty="0"/>
              <a:t>Primary productivity is the basis of our food security. </a:t>
            </a:r>
          </a:p>
          <a:p>
            <a:endParaRPr lang="en-NZ" dirty="0"/>
          </a:p>
        </p:txBody>
      </p:sp>
      <p:sp>
        <p:nvSpPr>
          <p:cNvPr id="2" name="TextBox 1"/>
          <p:cNvSpPr txBox="1"/>
          <p:nvPr/>
        </p:nvSpPr>
        <p:spPr>
          <a:xfrm>
            <a:off x="8820472" y="4655762"/>
            <a:ext cx="72008"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62712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dirty="0"/>
              <a:t>Trends in US Energy consumption</a:t>
            </a:r>
          </a:p>
        </p:txBody>
      </p:sp>
      <p:sp>
        <p:nvSpPr>
          <p:cNvPr id="3" name="Date Placeholder 2"/>
          <p:cNvSpPr>
            <a:spLocks noGrp="1"/>
          </p:cNvSpPr>
          <p:nvPr>
            <p:ph type="dt" sz="half" idx="11"/>
          </p:nvPr>
        </p:nvSpPr>
        <p:spPr/>
        <p:txBody>
          <a:bodyPr/>
          <a:lstStyle/>
          <a:p>
            <a:r>
              <a:rPr lang="en-NZ" dirty="0"/>
              <a:t>JUNE 2019</a:t>
            </a:r>
            <a:endParaRPr lang="en-US" dirty="0"/>
          </a:p>
        </p:txBody>
      </p:sp>
      <p:sp>
        <p:nvSpPr>
          <p:cNvPr id="4" name="Footer Placeholder 3"/>
          <p:cNvSpPr>
            <a:spLocks noGrp="1"/>
          </p:cNvSpPr>
          <p:nvPr>
            <p:ph type="ftr" sz="quarter" idx="12"/>
          </p:nvPr>
        </p:nvSpPr>
        <p:spPr/>
        <p:txBody>
          <a:bodyPr/>
          <a:lstStyle/>
          <a:p>
            <a:r>
              <a:rPr lang="en-US" dirty="0"/>
              <a:t>ENGAGING GEN WE</a:t>
            </a:r>
          </a:p>
        </p:txBody>
      </p:sp>
      <p:sp>
        <p:nvSpPr>
          <p:cNvPr id="5" name="Slide Number Placeholder 4"/>
          <p:cNvSpPr>
            <a:spLocks noGrp="1"/>
          </p:cNvSpPr>
          <p:nvPr>
            <p:ph type="sldNum" sz="quarter" idx="13"/>
          </p:nvPr>
        </p:nvSpPr>
        <p:spPr/>
        <p:txBody>
          <a:bodyPr/>
          <a:lstStyle/>
          <a:p>
            <a:r>
              <a:rPr lang="en-US"/>
              <a:t>PAGE </a:t>
            </a:r>
            <a:fld id="{6A6AB139-2661-3948-B7F5-9F6549F45E4C}" type="slidenum">
              <a:rPr lang="en-US" smtClean="0"/>
              <a:pPr/>
              <a:t>8</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875" y="928273"/>
            <a:ext cx="6928445" cy="3953289"/>
          </a:xfrm>
          <a:prstGeom prst="rect">
            <a:avLst/>
          </a:prstGeom>
        </p:spPr>
      </p:pic>
      <p:sp>
        <p:nvSpPr>
          <p:cNvPr id="9" name="Text Placeholder 8"/>
          <p:cNvSpPr>
            <a:spLocks noGrp="1"/>
          </p:cNvSpPr>
          <p:nvPr>
            <p:ph type="body" sz="quarter" idx="15"/>
          </p:nvPr>
        </p:nvSpPr>
        <p:spPr/>
        <p:txBody>
          <a:bodyPr/>
          <a:lstStyle/>
          <a:p>
            <a:endParaRPr lang="en-NZ" dirty="0"/>
          </a:p>
        </p:txBody>
      </p:sp>
      <p:sp>
        <p:nvSpPr>
          <p:cNvPr id="6" name="TextBox 5"/>
          <p:cNvSpPr txBox="1"/>
          <p:nvPr/>
        </p:nvSpPr>
        <p:spPr>
          <a:xfrm>
            <a:off x="8507007" y="4822922"/>
            <a:ext cx="309700"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143847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860032" y="51470"/>
            <a:ext cx="3925193" cy="4752528"/>
          </a:xfrm>
        </p:spPr>
        <p:txBody>
          <a:bodyPr/>
          <a:lstStyle/>
          <a:p>
            <a:pPr marL="0" indent="0">
              <a:buNone/>
            </a:pPr>
            <a:r>
              <a:rPr lang="en-NZ" i="1" dirty="0"/>
              <a:t>Judge temporarily blocks drilling on 300,000 acres in Wyoming, citing climate change</a:t>
            </a:r>
          </a:p>
          <a:p>
            <a:r>
              <a:rPr lang="en-NZ" dirty="0"/>
              <a:t>In 2018, the Interior Dept. offered &gt;12,8 M acres of public land to oil and gas companies</a:t>
            </a:r>
          </a:p>
          <a:p>
            <a:r>
              <a:rPr lang="en-NZ" dirty="0"/>
              <a:t>In Wyoming, the number of drilling rigs doubled from 2016 to 2018.</a:t>
            </a:r>
          </a:p>
          <a:p>
            <a:r>
              <a:rPr lang="en-NZ" dirty="0"/>
              <a:t>Now in US District Court, DC, has ruled that the Interior Dept. BLM violated the National Environmental Policy, for “Not taking into account the effect of drilling on greenhouse gas and climate change”</a:t>
            </a:r>
          </a:p>
          <a:p>
            <a:r>
              <a:rPr lang="en-NZ" dirty="0"/>
              <a:t>BLM must demonstrate “due diligence” assessment of greenhouse gas emissions before any new permits to drill on Wyoming Land.                      9</a:t>
            </a:r>
          </a:p>
        </p:txBody>
      </p:sp>
      <p:sp>
        <p:nvSpPr>
          <p:cNvPr id="2" name="Date Placeholder 1"/>
          <p:cNvSpPr>
            <a:spLocks noGrp="1"/>
          </p:cNvSpPr>
          <p:nvPr>
            <p:ph type="dt" sz="half" idx="2"/>
          </p:nvPr>
        </p:nvSpPr>
        <p:spPr/>
        <p:txBody>
          <a:bodyPr/>
          <a:lstStyle/>
          <a:p>
            <a:r>
              <a:rPr lang="en-NZ" dirty="0"/>
              <a:t>JUNE 2019</a:t>
            </a:r>
            <a:endParaRPr lang="en-US" dirty="0"/>
          </a:p>
        </p:txBody>
      </p:sp>
      <p:sp>
        <p:nvSpPr>
          <p:cNvPr id="3" name="Footer Placeholder 2"/>
          <p:cNvSpPr>
            <a:spLocks noGrp="1"/>
          </p:cNvSpPr>
          <p:nvPr>
            <p:ph type="ftr" sz="quarter" idx="3"/>
          </p:nvPr>
        </p:nvSpPr>
        <p:spPr/>
        <p:txBody>
          <a:bodyPr/>
          <a:lstStyle/>
          <a:p>
            <a:r>
              <a:rPr lang="en-US" dirty="0"/>
              <a:t>ENGAGING GEN WE</a:t>
            </a:r>
          </a:p>
        </p:txBody>
      </p:sp>
      <p:sp>
        <p:nvSpPr>
          <p:cNvPr id="4" name="Slide Number Placeholder 3"/>
          <p:cNvSpPr>
            <a:spLocks noGrp="1"/>
          </p:cNvSpPr>
          <p:nvPr>
            <p:ph type="sldNum" sz="quarter" idx="4"/>
          </p:nvPr>
        </p:nvSpPr>
        <p:spPr/>
        <p:txBody>
          <a:bodyPr/>
          <a:lstStyle/>
          <a:p>
            <a:r>
              <a:rPr lang="en-US"/>
              <a:t>PAGE </a:t>
            </a:r>
            <a:fld id="{6A6AB139-2661-3948-B7F5-9F6549F45E4C}" type="slidenum">
              <a:rPr lang="en-US" smtClean="0"/>
              <a:pPr/>
              <a:t>9</a:t>
            </a:fld>
            <a:endParaRPr lang="en-US" dirty="0"/>
          </a:p>
        </p:txBody>
      </p:sp>
      <p:sp>
        <p:nvSpPr>
          <p:cNvPr id="11" name="Title 10"/>
          <p:cNvSpPr>
            <a:spLocks noGrp="1"/>
          </p:cNvSpPr>
          <p:nvPr>
            <p:ph type="title"/>
          </p:nvPr>
        </p:nvSpPr>
        <p:spPr/>
        <p:txBody>
          <a:bodyPr/>
          <a:lstStyle/>
          <a:p>
            <a:r>
              <a:rPr lang="en-NZ" dirty="0"/>
              <a:t>Evidence of a disconnect</a:t>
            </a:r>
          </a:p>
        </p:txBody>
      </p:sp>
      <p:sp>
        <p:nvSpPr>
          <p:cNvPr id="6" name="Text Placeholder 5"/>
          <p:cNvSpPr>
            <a:spLocks noGrp="1"/>
          </p:cNvSpPr>
          <p:nvPr>
            <p:ph type="body" sz="quarter" idx="15"/>
          </p:nvPr>
        </p:nvSpPr>
        <p:spPr/>
        <p:txBody>
          <a:bodyPr/>
          <a:lstStyle/>
          <a:p>
            <a:r>
              <a:rPr lang="en-NZ" dirty="0"/>
              <a:t>Dis-connect</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747" y="1071272"/>
            <a:ext cx="2157737" cy="3732726"/>
          </a:xfrm>
          <a:prstGeom prst="rect">
            <a:avLst/>
          </a:prstGeom>
        </p:spPr>
      </p:pic>
    </p:spTree>
    <p:extLst>
      <p:ext uri="{BB962C8B-B14F-4D97-AF65-F5344CB8AC3E}">
        <p14:creationId xmlns:p14="http://schemas.microsoft.com/office/powerpoint/2010/main" val="3327974054"/>
      </p:ext>
    </p:extLst>
  </p:cSld>
  <p:clrMapOvr>
    <a:masterClrMapping/>
  </p:clrMapOvr>
</p:sld>
</file>

<file path=ppt/theme/theme1.xml><?xml version="1.0" encoding="utf-8"?>
<a:theme xmlns:a="http://schemas.openxmlformats.org/drawingml/2006/main" name="16x9 MWLR template">
  <a:themeElements>
    <a:clrScheme name="Manaaki Whenua">
      <a:dk1>
        <a:srgbClr val="000000"/>
      </a:dk1>
      <a:lt1>
        <a:sysClr val="window" lastClr="FFFFFF"/>
      </a:lt1>
      <a:dk2>
        <a:srgbClr val="7F7F7F"/>
      </a:dk2>
      <a:lt2>
        <a:srgbClr val="BFBFBF"/>
      </a:lt2>
      <a:accent1>
        <a:srgbClr val="4D4D4D"/>
      </a:accent1>
      <a:accent2>
        <a:srgbClr val="64A70B"/>
      </a:accent2>
      <a:accent3>
        <a:srgbClr val="B7DB57"/>
      </a:accent3>
      <a:accent4>
        <a:srgbClr val="009CBD"/>
      </a:accent4>
      <a:accent5>
        <a:srgbClr val="00C1D5"/>
      </a:accent5>
      <a:accent6>
        <a:srgbClr val="EBB700"/>
      </a:accent6>
      <a:hlink>
        <a:srgbClr val="00C1D5"/>
      </a:hlink>
      <a:folHlink>
        <a:srgbClr val="009CBD"/>
      </a:folHlink>
    </a:clrScheme>
    <a:fontScheme name="Custom 1">
      <a:majorFont>
        <a:latin typeface="Ebrima"/>
        <a:ea typeface=""/>
        <a:cs typeface=""/>
      </a:majorFont>
      <a:minorFont>
        <a:latin typeface="Ebr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16x9 MWLR template</Template>
  <TotalTime>9163</TotalTime>
  <Words>1568</Words>
  <Application>Microsoft Office PowerPoint</Application>
  <PresentationFormat>On-screen Show (16:9)</PresentationFormat>
  <Paragraphs>247</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Calibri</vt:lpstr>
      <vt:lpstr>Calibri Light</vt:lpstr>
      <vt:lpstr>Courier New</vt:lpstr>
      <vt:lpstr>Ebrima</vt:lpstr>
      <vt:lpstr>Times New Roman</vt:lpstr>
      <vt:lpstr>16x9 MWLR template</vt:lpstr>
      <vt:lpstr>Do we really know the next generation of reclamation researchers?</vt:lpstr>
      <vt:lpstr>Outline</vt:lpstr>
      <vt:lpstr>Main characteristics of industrial advancements</vt:lpstr>
      <vt:lpstr>Characteristics of the 4th Industrial revolution</vt:lpstr>
      <vt:lpstr>Generational profile: Major consumer groups in USA (2016)</vt:lpstr>
      <vt:lpstr>Values of “Generation Z / We”</vt:lpstr>
      <vt:lpstr>The nexus between fossil fuels, climate change and food security</vt:lpstr>
      <vt:lpstr>Trends in US Energy consumption</vt:lpstr>
      <vt:lpstr>Evidence of a disconnect</vt:lpstr>
      <vt:lpstr>Eight Intelligences and benefits from hands-on learning</vt:lpstr>
      <vt:lpstr>Reconnecting at an early age</vt:lpstr>
      <vt:lpstr>“Unlocking a nation of curious minds” funding model</vt:lpstr>
      <vt:lpstr>Industry-community partnerships: engaging citizen scientists to be part of the solution (not part of the problem)</vt:lpstr>
      <vt:lpstr>Embracing diversity</vt:lpstr>
      <vt:lpstr>Conclusions</vt:lpstr>
      <vt:lpstr>PowerPoint Presentation</vt:lpstr>
    </vt:vector>
  </TitlesOfParts>
  <Company>Landcare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Bellgard</dc:creator>
  <cp:lastModifiedBy>Kevin Wolter</cp:lastModifiedBy>
  <cp:revision>274</cp:revision>
  <dcterms:created xsi:type="dcterms:W3CDTF">2019-04-16T21:21:21Z</dcterms:created>
  <dcterms:modified xsi:type="dcterms:W3CDTF">2019-06-17T18:16:24Z</dcterms:modified>
</cp:coreProperties>
</file>