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2" r:id="rId2"/>
    <p:sldId id="353" r:id="rId3"/>
    <p:sldId id="351" r:id="rId4"/>
    <p:sldId id="352" r:id="rId5"/>
    <p:sldId id="356" r:id="rId6"/>
    <p:sldId id="358" r:id="rId7"/>
    <p:sldId id="363" r:id="rId8"/>
    <p:sldId id="364" r:id="rId9"/>
    <p:sldId id="360" r:id="rId10"/>
    <p:sldId id="380" r:id="rId11"/>
    <p:sldId id="359" r:id="rId12"/>
    <p:sldId id="365" r:id="rId13"/>
    <p:sldId id="366" r:id="rId14"/>
    <p:sldId id="417" r:id="rId15"/>
    <p:sldId id="368" r:id="rId16"/>
    <p:sldId id="424" r:id="rId17"/>
    <p:sldId id="418" r:id="rId18"/>
    <p:sldId id="406" r:id="rId19"/>
    <p:sldId id="397" r:id="rId20"/>
    <p:sldId id="411" r:id="rId21"/>
    <p:sldId id="422" r:id="rId22"/>
    <p:sldId id="423" r:id="rId23"/>
    <p:sldId id="409" r:id="rId24"/>
    <p:sldId id="412" r:id="rId25"/>
    <p:sldId id="421" r:id="rId26"/>
    <p:sldId id="419" r:id="rId27"/>
    <p:sldId id="420" r:id="rId28"/>
    <p:sldId id="378" r:id="rId29"/>
    <p:sldId id="379" r:id="rId3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0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My%20documents\grants%20and%20proposals\OSM\2015\Catenary%20site%20-%20grant%20management%20and%20operation\soil\Selective%20extraction%20-%20AAO%20CD\FeOx%20phase%20Extraction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%20documents\grants%20and%20proposals\OSM\2015\Redox%20inclubation%20study\Incubation_11_2018\original\Fatima%20-%20Redox%20Incubation%2011_2018-%20data%20for%20fatima%200328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%20documents\grants%20and%20proposals\OSM\2015\Redox%20inclubation%20study\Incubation_11_2018\original\Fatima%20-%20Redox%20Incubation%2011_2018-%20data%20for%20fatima%200328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%20documents\grants%20and%20proposals\OSM\2015\Redox%20inclubation%20study\Incubation_11_2018\original\Fatima%20-%20Redox%20Incubation%2011_2018-%20data%20for%20fatima%200328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%20documents\grants%20and%20proposals\OSM\2015\Catenary%20site%20-%20grant%20management%20and%20operation\Lab\2018\OSM-Solution%20composition-compiled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%20documents\grants%20and%20proposals\OSM\2015\Catenary%20site%20-%20grant%20management%20and%20operation\Lab\2018\OSM-Solution%20composition-compiled-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My%20documents\grants%20and%20proposals\OSM\2015\Catenary%20site%20-%20grant%20management%20and%20operation\Lab\2018\OSM-Solution%20composition-compiled-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grants%20and%20proposals\OSM\2015\Catenary%20site%20-%20grant%20management%20and%20operation\Lab\OSM-Solution%20composition-compiled-2017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y%20documents\grants%20and%20proposals\OSM\2015\Catenary%20site%20-%20grant%20management%20and%20operation\Lab\2018\OSM-Solution%20composition-compiled-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grants%20and%20proposals\OSM\2015\Catenary%20site%20-%20grant%20management%20and%20operation\Lab\OSM-Solution%20composition-compiled-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y%20Documents\grants%20and%20proposals\OSM\2015\Catenary%20site%20-%20grant%20management%20and%20operation\Lab\OSM-Solution%20composition-compiled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98660084243572"/>
          <c:y val="6.5361246381364868E-2"/>
          <c:w val="0.67702076294742985"/>
          <c:h val="0.77207998586207671"/>
        </c:manualLayout>
      </c:layout>
      <c:scatterChart>
        <c:scatterStyle val="lineMarker"/>
        <c:varyColors val="0"/>
        <c:ser>
          <c:idx val="0"/>
          <c:order val="0"/>
          <c:spPr>
            <a:ln w="0">
              <a:solidFill>
                <a:schemeClr val="tx1"/>
              </a:solidFill>
            </a:ln>
          </c:spPr>
          <c:marker>
            <c:symbol val="circle"/>
            <c:size val="2"/>
            <c:spPr>
              <a:noFill/>
              <a:ln w="3175">
                <a:solidFill>
                  <a:schemeClr val="tx1"/>
                </a:solidFill>
              </a:ln>
            </c:spPr>
          </c:marker>
          <c:xVal>
            <c:numRef>
              <c:f>'Na2CO3 Titration'!$A$12:$A$43</c:f>
              <c:numCache>
                <c:formatCode>0.00</c:formatCode>
                <c:ptCount val="32"/>
                <c:pt idx="0" formatCode="General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0.85</c:v>
                </c:pt>
                <c:pt idx="10">
                  <c:v>0.9</c:v>
                </c:pt>
                <c:pt idx="11">
                  <c:v>0.95</c:v>
                </c:pt>
                <c:pt idx="12">
                  <c:v>1</c:v>
                </c:pt>
                <c:pt idx="13">
                  <c:v>1.05</c:v>
                </c:pt>
                <c:pt idx="14">
                  <c:v>1.1000000000000001</c:v>
                </c:pt>
                <c:pt idx="15">
                  <c:v>1.1499999999999999</c:v>
                </c:pt>
                <c:pt idx="16">
                  <c:v>1.2</c:v>
                </c:pt>
                <c:pt idx="17">
                  <c:v>1.25</c:v>
                </c:pt>
                <c:pt idx="18">
                  <c:v>1.3</c:v>
                </c:pt>
                <c:pt idx="19">
                  <c:v>1.35</c:v>
                </c:pt>
                <c:pt idx="20">
                  <c:v>1.4</c:v>
                </c:pt>
                <c:pt idx="21">
                  <c:v>1.45</c:v>
                </c:pt>
                <c:pt idx="22">
                  <c:v>1.5</c:v>
                </c:pt>
                <c:pt idx="23">
                  <c:v>1.55</c:v>
                </c:pt>
                <c:pt idx="24">
                  <c:v>1.6</c:v>
                </c:pt>
                <c:pt idx="25">
                  <c:v>1.65</c:v>
                </c:pt>
                <c:pt idx="26">
                  <c:v>1.7</c:v>
                </c:pt>
                <c:pt idx="27">
                  <c:v>1.75</c:v>
                </c:pt>
                <c:pt idx="28">
                  <c:v>1.8</c:v>
                </c:pt>
                <c:pt idx="29">
                  <c:v>1.85</c:v>
                </c:pt>
                <c:pt idx="30">
                  <c:v>1.9</c:v>
                </c:pt>
                <c:pt idx="31">
                  <c:v>1.95</c:v>
                </c:pt>
              </c:numCache>
            </c:numRef>
          </c:xVal>
          <c:yVal>
            <c:numRef>
              <c:f>'Na2CO3 Titration'!$C$12:$C$43</c:f>
              <c:numCache>
                <c:formatCode>0.000</c:formatCode>
                <c:ptCount val="32"/>
                <c:pt idx="0" formatCode="General">
                  <c:v>10.993</c:v>
                </c:pt>
                <c:pt idx="1">
                  <c:v>10.603999999999999</c:v>
                </c:pt>
                <c:pt idx="2">
                  <c:v>10.242000000000001</c:v>
                </c:pt>
                <c:pt idx="3">
                  <c:v>9.8249999999999993</c:v>
                </c:pt>
                <c:pt idx="4">
                  <c:v>8.8360000000000003</c:v>
                </c:pt>
                <c:pt idx="5">
                  <c:v>7.0119999999999996</c:v>
                </c:pt>
                <c:pt idx="6">
                  <c:v>6.5179999999999998</c:v>
                </c:pt>
                <c:pt idx="7">
                  <c:v>6.0970000000000004</c:v>
                </c:pt>
                <c:pt idx="8">
                  <c:v>5.4710000000000001</c:v>
                </c:pt>
                <c:pt idx="9">
                  <c:v>4.2759999999999998</c:v>
                </c:pt>
                <c:pt idx="10">
                  <c:v>3.2730000000000001</c:v>
                </c:pt>
                <c:pt idx="11">
                  <c:v>2.9889999999999999</c:v>
                </c:pt>
                <c:pt idx="12">
                  <c:v>2.8220000000000001</c:v>
                </c:pt>
                <c:pt idx="13">
                  <c:v>2.7010000000000001</c:v>
                </c:pt>
                <c:pt idx="14">
                  <c:v>2.6070000000000002</c:v>
                </c:pt>
                <c:pt idx="15">
                  <c:v>2.5190000000000001</c:v>
                </c:pt>
                <c:pt idx="16">
                  <c:v>2.4550000000000001</c:v>
                </c:pt>
                <c:pt idx="17">
                  <c:v>2.403</c:v>
                </c:pt>
                <c:pt idx="18">
                  <c:v>2.3530000000000002</c:v>
                </c:pt>
                <c:pt idx="19">
                  <c:v>2.3109999999999999</c:v>
                </c:pt>
                <c:pt idx="20">
                  <c:v>2.2709999999999999</c:v>
                </c:pt>
                <c:pt idx="21">
                  <c:v>2.2360000000000002</c:v>
                </c:pt>
                <c:pt idx="22">
                  <c:v>2.2029999999999998</c:v>
                </c:pt>
                <c:pt idx="23">
                  <c:v>2.1720000000000002</c:v>
                </c:pt>
                <c:pt idx="24">
                  <c:v>2.1440000000000001</c:v>
                </c:pt>
                <c:pt idx="25">
                  <c:v>2.1160000000000001</c:v>
                </c:pt>
                <c:pt idx="26">
                  <c:v>2.0910000000000002</c:v>
                </c:pt>
                <c:pt idx="27">
                  <c:v>2.069</c:v>
                </c:pt>
                <c:pt idx="28">
                  <c:v>2.0459999999999998</c:v>
                </c:pt>
                <c:pt idx="29">
                  <c:v>2.0259999999999998</c:v>
                </c:pt>
                <c:pt idx="30">
                  <c:v>2.0049999999999999</c:v>
                </c:pt>
                <c:pt idx="31">
                  <c:v>1.986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958-4D1F-AF41-2453B6750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46656"/>
        <c:axId val="36248576"/>
      </c:scatterChar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marker>
            <c:symbol val="x"/>
            <c:size val="2"/>
            <c:spPr>
              <a:noFill/>
              <a:ln w="6350">
                <a:solidFill>
                  <a:schemeClr val="tx1"/>
                </a:solidFill>
              </a:ln>
            </c:spPr>
          </c:marker>
          <c:dPt>
            <c:idx val="17"/>
            <c:bubble3D val="0"/>
            <c:spPr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D64-4254-AC4E-95AF0637A54A}"/>
              </c:ext>
            </c:extLst>
          </c:dPt>
          <c:trendline>
            <c:spPr>
              <a:ln w="9525">
                <a:solidFill>
                  <a:schemeClr val="tx1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3.5123092419499832E-2"/>
                  <c:y val="-2.2738838460133063E-3"/>
                </c:manualLayout>
              </c:layout>
              <c:tx>
                <c:rich>
                  <a:bodyPr/>
                  <a:lstStyle/>
                  <a:p>
                    <a:pPr>
                      <a:defRPr sz="400"/>
                    </a:pPr>
                    <a:r>
                      <a:rPr lang="en-US" sz="400" baseline="0"/>
                      <a:t>y = 0.7747x - 0.6507</a:t>
                    </a:r>
                    <a:br>
                      <a:rPr lang="en-US" sz="400" baseline="0"/>
                    </a:br>
                    <a:r>
                      <a:rPr lang="en-US" sz="400" baseline="0"/>
                      <a:t>R² = 0.9998</a:t>
                    </a:r>
                    <a:endParaRPr lang="en-US" sz="400"/>
                  </a:p>
                </c:rich>
              </c:tx>
              <c:numFmt formatCode="General" sourceLinked="0"/>
            </c:trendlineLbl>
          </c:trendline>
          <c:xVal>
            <c:numRef>
              <c:f>'Na2CO3 Titration'!$A$21:$A$38</c:f>
              <c:numCache>
                <c:formatCode>0.00</c:formatCode>
                <c:ptCount val="18"/>
                <c:pt idx="0">
                  <c:v>0.85</c:v>
                </c:pt>
                <c:pt idx="1">
                  <c:v>0.9</c:v>
                </c:pt>
                <c:pt idx="2">
                  <c:v>0.95</c:v>
                </c:pt>
                <c:pt idx="3">
                  <c:v>1</c:v>
                </c:pt>
                <c:pt idx="4">
                  <c:v>1.05</c:v>
                </c:pt>
                <c:pt idx="5">
                  <c:v>1.1000000000000001</c:v>
                </c:pt>
                <c:pt idx="6">
                  <c:v>1.1499999999999999</c:v>
                </c:pt>
                <c:pt idx="7">
                  <c:v>1.2</c:v>
                </c:pt>
                <c:pt idx="8">
                  <c:v>1.25</c:v>
                </c:pt>
                <c:pt idx="9">
                  <c:v>1.3</c:v>
                </c:pt>
                <c:pt idx="10">
                  <c:v>1.35</c:v>
                </c:pt>
                <c:pt idx="11">
                  <c:v>1.4</c:v>
                </c:pt>
                <c:pt idx="12">
                  <c:v>1.45</c:v>
                </c:pt>
                <c:pt idx="13">
                  <c:v>1.5</c:v>
                </c:pt>
                <c:pt idx="14">
                  <c:v>1.55</c:v>
                </c:pt>
                <c:pt idx="15">
                  <c:v>1.6</c:v>
                </c:pt>
                <c:pt idx="16">
                  <c:v>1.65</c:v>
                </c:pt>
                <c:pt idx="17">
                  <c:v>1.7</c:v>
                </c:pt>
              </c:numCache>
            </c:numRef>
          </c:xVal>
          <c:yVal>
            <c:numRef>
              <c:f>'Na2CO3 Titration'!$D$21:$D$38</c:f>
              <c:numCache>
                <c:formatCode>General</c:formatCode>
                <c:ptCount val="18"/>
                <c:pt idx="0">
                  <c:v>4.2823289438640505E-3</c:v>
                </c:pt>
                <c:pt idx="1">
                  <c:v>4.3146793044948492E-2</c:v>
                </c:pt>
                <c:pt idx="2">
                  <c:v>8.302652343005143E-2</c:v>
                </c:pt>
                <c:pt idx="3">
                  <c:v>0.12203517236112597</c:v>
                </c:pt>
                <c:pt idx="4">
                  <c:v>0.16134407412491136</c:v>
                </c:pt>
                <c:pt idx="5">
                  <c:v>0.20045682816080787</c:v>
                </c:pt>
                <c:pt idx="6">
                  <c:v>0.24563402469042073</c:v>
                </c:pt>
                <c:pt idx="7">
                  <c:v>0.28481052164948512</c:v>
                </c:pt>
                <c:pt idx="8">
                  <c:v>0.32123537880535374</c:v>
                </c:pt>
                <c:pt idx="9">
                  <c:v>0.36065382751625424</c:v>
                </c:pt>
                <c:pt idx="10">
                  <c:v>0.39751869432539511</c:v>
                </c:pt>
                <c:pt idx="11">
                  <c:v>0.43613847921585996</c:v>
                </c:pt>
                <c:pt idx="12">
                  <c:v>0.47303261807110836</c:v>
                </c:pt>
                <c:pt idx="13">
                  <c:v>0.51069029970795343</c:v>
                </c:pt>
                <c:pt idx="14">
                  <c:v>0.54881246319986043</c:v>
                </c:pt>
                <c:pt idx="15">
                  <c:v>0.58572014167743047</c:v>
                </c:pt>
                <c:pt idx="16">
                  <c:v>0.62510962954304028</c:v>
                </c:pt>
                <c:pt idx="17">
                  <c:v>0.66255518426658722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958-4D1F-AF41-2453B6750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56768"/>
        <c:axId val="36254848"/>
      </c:scatterChart>
      <c:valAx>
        <c:axId val="36246656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500"/>
                </a:pPr>
                <a:r>
                  <a:rPr lang="en-US" sz="500" b="1" i="0" baseline="0" dirty="0">
                    <a:effectLst/>
                  </a:rPr>
                  <a:t>Volume of </a:t>
                </a:r>
                <a:r>
                  <a:rPr lang="en-US" sz="500" b="1" i="0" baseline="0" dirty="0" err="1">
                    <a:effectLst/>
                  </a:rPr>
                  <a:t>HCl</a:t>
                </a:r>
                <a:r>
                  <a:rPr lang="en-US" sz="500" b="1" i="0" baseline="0" dirty="0">
                    <a:effectLst/>
                  </a:rPr>
                  <a:t> added (mL)</a:t>
                </a:r>
                <a:endParaRPr lang="en-US" sz="500" dirty="0">
                  <a:effectLst/>
                </a:endParaRP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500"/>
            </a:pPr>
            <a:endParaRPr lang="en-US"/>
          </a:p>
        </c:txPr>
        <c:crossAx val="36248576"/>
        <c:crosses val="autoZero"/>
        <c:crossBetween val="midCat"/>
      </c:valAx>
      <c:valAx>
        <c:axId val="362485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500"/>
                </a:pPr>
                <a:r>
                  <a:rPr lang="en-US" sz="500"/>
                  <a:t>pH</a:t>
                </a:r>
              </a:p>
            </c:rich>
          </c:tx>
          <c:layout>
            <c:manualLayout>
              <c:xMode val="edge"/>
              <c:yMode val="edge"/>
              <c:x val="6.6260743008141661E-3"/>
              <c:y val="0.3370650279098865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500"/>
            </a:pPr>
            <a:endParaRPr lang="en-US"/>
          </a:p>
        </c:txPr>
        <c:crossAx val="36246656"/>
        <c:crosses val="autoZero"/>
        <c:crossBetween val="midCat"/>
      </c:valAx>
      <c:valAx>
        <c:axId val="362548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500"/>
                </a:pPr>
                <a:r>
                  <a:rPr lang="en-US" sz="500" dirty="0"/>
                  <a:t>(</a:t>
                </a:r>
                <a:r>
                  <a:rPr lang="en-US" sz="500" dirty="0" err="1"/>
                  <a:t>V</a:t>
                </a:r>
                <a:r>
                  <a:rPr lang="en-US" sz="500" baseline="-25000" dirty="0" err="1"/>
                  <a:t>sample</a:t>
                </a:r>
                <a:r>
                  <a:rPr lang="en-US" sz="500" dirty="0" err="1"/>
                  <a:t>+V</a:t>
                </a:r>
                <a:r>
                  <a:rPr lang="en-US" sz="500" baseline="-25000" dirty="0" err="1"/>
                  <a:t>acid</a:t>
                </a:r>
                <a:r>
                  <a:rPr lang="en-US" sz="500" dirty="0"/>
                  <a:t>)*10</a:t>
                </a:r>
                <a:r>
                  <a:rPr lang="en-US" sz="500" baseline="30000" dirty="0"/>
                  <a:t>-pH</a:t>
                </a:r>
              </a:p>
            </c:rich>
          </c:tx>
          <c:layout>
            <c:manualLayout>
              <c:xMode val="edge"/>
              <c:yMode val="edge"/>
              <c:x val="0.9227867167114443"/>
              <c:y val="0.1924445902196954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500"/>
            </a:pPr>
            <a:endParaRPr lang="en-US"/>
          </a:p>
        </c:txPr>
        <c:crossAx val="36256768"/>
        <c:crosses val="max"/>
        <c:crossBetween val="midCat"/>
      </c:valAx>
      <c:valAx>
        <c:axId val="3625676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362548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Fe</a:t>
            </a:r>
            <a:r>
              <a:rPr lang="en-US" sz="1600" b="0"/>
              <a:t> </a:t>
            </a:r>
            <a:r>
              <a:rPr lang="en-US" sz="1400" b="0"/>
              <a:t>(mg kg</a:t>
            </a:r>
            <a:r>
              <a:rPr lang="en-US" sz="1400" b="0" baseline="30000"/>
              <a:t>-1</a:t>
            </a:r>
            <a:r>
              <a:rPr lang="en-US" sz="1400" b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avg!$K$1</c:f>
              <c:strCache>
                <c:ptCount val="1"/>
                <c:pt idx="0">
                  <c:v>Fe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avg!$AF$3:$AF$12</c:f>
                <c:numCache>
                  <c:formatCode>General</c:formatCode>
                  <c:ptCount val="10"/>
                  <c:pt idx="0">
                    <c:v>42.206930830872217</c:v>
                  </c:pt>
                  <c:pt idx="1">
                    <c:v>25.45584412271571</c:v>
                  </c:pt>
                  <c:pt idx="2">
                    <c:v>142.22649180518079</c:v>
                  </c:pt>
                  <c:pt idx="3">
                    <c:v>25.883828967475797</c:v>
                  </c:pt>
                  <c:pt idx="4">
                    <c:v>39.994834340722143</c:v>
                  </c:pt>
                  <c:pt idx="5">
                    <c:v>24.987162484793863</c:v>
                  </c:pt>
                  <c:pt idx="6">
                    <c:v>10.596211497970131</c:v>
                  </c:pt>
                  <c:pt idx="7">
                    <c:v>347.16926898871878</c:v>
                  </c:pt>
                  <c:pt idx="8">
                    <c:v>51.542704677128498</c:v>
                  </c:pt>
                  <c:pt idx="9">
                    <c:v>43.78921039380139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avg!$A$3:$B$10</c:f>
              <c:multiLvlStrCache>
                <c:ptCount val="8"/>
                <c:lvl>
                  <c:pt idx="0">
                    <c:v>CD</c:v>
                  </c:pt>
                  <c:pt idx="1">
                    <c:v>AAO</c:v>
                  </c:pt>
                  <c:pt idx="2">
                    <c:v>CD</c:v>
                  </c:pt>
                  <c:pt idx="3">
                    <c:v>AAO</c:v>
                  </c:pt>
                  <c:pt idx="4">
                    <c:v>CD</c:v>
                  </c:pt>
                  <c:pt idx="5">
                    <c:v>AAO</c:v>
                  </c:pt>
                  <c:pt idx="6">
                    <c:v>CD</c:v>
                  </c:pt>
                  <c:pt idx="7">
                    <c:v>AAO</c:v>
                  </c:pt>
                </c:lvl>
                <c:lvl>
                  <c:pt idx="0">
                    <c:v>Brown</c:v>
                  </c:pt>
                  <c:pt idx="2">
                    <c:v>Gray</c:v>
                  </c:pt>
                  <c:pt idx="4">
                    <c:v>Undisturbed</c:v>
                  </c:pt>
                  <c:pt idx="6">
                    <c:v>BC6</c:v>
                  </c:pt>
                </c:lvl>
              </c:multiLvlStrCache>
            </c:multiLvlStrRef>
          </c:cat>
          <c:val>
            <c:numRef>
              <c:f>avg!$K$3:$K$10</c:f>
              <c:numCache>
                <c:formatCode>0</c:formatCode>
                <c:ptCount val="8"/>
                <c:pt idx="0">
                  <c:v>2228.4122562674092</c:v>
                </c:pt>
                <c:pt idx="1">
                  <c:v>1059</c:v>
                </c:pt>
                <c:pt idx="2">
                  <c:v>1049.4306831801837</c:v>
                </c:pt>
                <c:pt idx="3">
                  <c:v>1568.0628228324979</c:v>
                </c:pt>
                <c:pt idx="4">
                  <c:v>2606.9345413147016</c:v>
                </c:pt>
                <c:pt idx="5">
                  <c:v>1604.0340458540807</c:v>
                </c:pt>
                <c:pt idx="6">
                  <c:v>748.89241575717756</c:v>
                </c:pt>
                <c:pt idx="7">
                  <c:v>5120.6355645372405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D-4D70-8042-064F3418F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622624"/>
        <c:axId val="561575264"/>
      </c:barChart>
      <c:catAx>
        <c:axId val="28962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75264"/>
        <c:crosses val="autoZero"/>
        <c:auto val="1"/>
        <c:lblAlgn val="ctr"/>
        <c:lblOffset val="100"/>
        <c:noMultiLvlLbl val="0"/>
      </c:catAx>
      <c:valAx>
        <c:axId val="561575264"/>
        <c:scaling>
          <c:orientation val="minMax"/>
        </c:scaling>
        <c:delete val="0"/>
        <c:axPos val="l"/>
        <c:numFmt formatCode="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62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Gray</a:t>
            </a:r>
          </a:p>
        </c:rich>
      </c:tx>
      <c:layout>
        <c:manualLayout>
          <c:xMode val="edge"/>
          <c:yMode val="edge"/>
          <c:x val="0.49654923416263108"/>
          <c:y val="3.7735839712811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7278968986384"/>
          <c:y val="0.12647911338448423"/>
          <c:w val="0.78139294050391139"/>
          <c:h val="0.70384596051949677"/>
        </c:manualLayout>
      </c:layout>
      <c:scatterChart>
        <c:scatterStyle val="lineMarker"/>
        <c:varyColors val="0"/>
        <c:ser>
          <c:idx val="0"/>
          <c:order val="0"/>
          <c:tx>
            <c:strRef>
              <c:f>Eh!$D$68</c:f>
              <c:strCache>
                <c:ptCount val="1"/>
                <c:pt idx="0">
                  <c:v>NO3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Eh!$E$82:$I$82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29.265559963889295</c:v>
                  </c:pt>
                  <c:pt idx="2">
                    <c:v>26.121121721702572</c:v>
                  </c:pt>
                  <c:pt idx="3">
                    <c:v>47.806955560880439</c:v>
                  </c:pt>
                  <c:pt idx="4">
                    <c:v>50.880231917710319</c:v>
                  </c:pt>
                </c:numCache>
              </c:numRef>
            </c:plus>
            <c:minus>
              <c:numRef>
                <c:f>Eh!$E$82:$I$82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29.265559963889295</c:v>
                  </c:pt>
                  <c:pt idx="2">
                    <c:v>26.121121721702572</c:v>
                  </c:pt>
                  <c:pt idx="3">
                    <c:v>47.806955560880439</c:v>
                  </c:pt>
                  <c:pt idx="4">
                    <c:v>50.880231917710319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Eh!$E$67:$I$67</c:f>
              <c:numCache>
                <c:formatCode>0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Eh!$E$68:$I$68</c:f>
              <c:numCache>
                <c:formatCode>0.00</c:formatCode>
                <c:ptCount val="5"/>
                <c:pt idx="0">
                  <c:v>455.8</c:v>
                </c:pt>
                <c:pt idx="1">
                  <c:v>261.04000000000008</c:v>
                </c:pt>
                <c:pt idx="2">
                  <c:v>159.23999999999998</c:v>
                </c:pt>
                <c:pt idx="3">
                  <c:v>201.6</c:v>
                </c:pt>
                <c:pt idx="4">
                  <c:v>227.74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B6-42B3-84AB-195E0D96228A}"/>
            </c:ext>
          </c:extLst>
        </c:ser>
        <c:ser>
          <c:idx val="1"/>
          <c:order val="1"/>
          <c:tx>
            <c:strRef>
              <c:f>Eh!$D$69</c:f>
              <c:strCache>
                <c:ptCount val="1"/>
                <c:pt idx="0">
                  <c:v>SO4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Eh!$E$83:$I$83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62.017860330714385</c:v>
                  </c:pt>
                  <c:pt idx="2">
                    <c:v>24.092592222506777</c:v>
                  </c:pt>
                  <c:pt idx="3">
                    <c:v>37.414034799791345</c:v>
                  </c:pt>
                  <c:pt idx="4">
                    <c:v>19.071575708367678</c:v>
                  </c:pt>
                </c:numCache>
              </c:numRef>
            </c:plus>
            <c:minus>
              <c:numRef>
                <c:f>Eh!$E$83:$I$83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62.017860330714385</c:v>
                  </c:pt>
                  <c:pt idx="2">
                    <c:v>24.092592222506777</c:v>
                  </c:pt>
                  <c:pt idx="3">
                    <c:v>37.414034799791345</c:v>
                  </c:pt>
                  <c:pt idx="4">
                    <c:v>19.071575708367678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Eh!$E$67:$I$67</c:f>
              <c:numCache>
                <c:formatCode>0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Eh!$E$69:$I$69</c:f>
              <c:numCache>
                <c:formatCode>0.00</c:formatCode>
                <c:ptCount val="5"/>
                <c:pt idx="0">
                  <c:v>407.8</c:v>
                </c:pt>
                <c:pt idx="1">
                  <c:v>264.89999999999998</c:v>
                </c:pt>
                <c:pt idx="2">
                  <c:v>190.86</c:v>
                </c:pt>
                <c:pt idx="3">
                  <c:v>179.7</c:v>
                </c:pt>
                <c:pt idx="4">
                  <c:v>199.79999999999998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7B6-42B3-84AB-195E0D96228A}"/>
            </c:ext>
          </c:extLst>
        </c:ser>
        <c:ser>
          <c:idx val="2"/>
          <c:order val="2"/>
          <c:tx>
            <c:strRef>
              <c:f>Eh!$D$70</c:f>
              <c:strCache>
                <c:ptCount val="1"/>
                <c:pt idx="0">
                  <c:v>Fe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Eh!$E$84:$I$84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65.922211734740912</c:v>
                  </c:pt>
                  <c:pt idx="2">
                    <c:v>30.601094751658501</c:v>
                  </c:pt>
                  <c:pt idx="3">
                    <c:v>60.072331401403076</c:v>
                  </c:pt>
                  <c:pt idx="4">
                    <c:v>25.850860720680071</c:v>
                  </c:pt>
                </c:numCache>
              </c:numRef>
            </c:plus>
            <c:minus>
              <c:numRef>
                <c:f>Eh!$E$84:$I$84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65.922211734740912</c:v>
                  </c:pt>
                  <c:pt idx="2">
                    <c:v>30.601094751658501</c:v>
                  </c:pt>
                  <c:pt idx="3">
                    <c:v>60.072331401403076</c:v>
                  </c:pt>
                  <c:pt idx="4">
                    <c:v>25.850860720680071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Eh!$E$67:$I$67</c:f>
              <c:numCache>
                <c:formatCode>0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Eh!$E$70:$I$70</c:f>
              <c:numCache>
                <c:formatCode>0.00</c:formatCode>
                <c:ptCount val="5"/>
                <c:pt idx="0">
                  <c:v>507.9</c:v>
                </c:pt>
                <c:pt idx="1">
                  <c:v>316.76</c:v>
                </c:pt>
                <c:pt idx="2">
                  <c:v>190.28000000000003</c:v>
                </c:pt>
                <c:pt idx="3">
                  <c:v>214.8</c:v>
                </c:pt>
                <c:pt idx="4">
                  <c:v>195.71999999999997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7B6-42B3-84AB-195E0D96228A}"/>
            </c:ext>
          </c:extLst>
        </c:ser>
        <c:ser>
          <c:idx val="3"/>
          <c:order val="3"/>
          <c:tx>
            <c:strRef>
              <c:f>Eh!$D$71</c:f>
              <c:strCache>
                <c:ptCount val="1"/>
                <c:pt idx="0">
                  <c:v>none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Eh!$E$85:$I$85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61.224709064233181</c:v>
                  </c:pt>
                  <c:pt idx="2">
                    <c:v>65.56178765103941</c:v>
                  </c:pt>
                  <c:pt idx="3">
                    <c:v>36.407760161811581</c:v>
                  </c:pt>
                  <c:pt idx="4">
                    <c:v>41.422856009695934</c:v>
                  </c:pt>
                </c:numCache>
              </c:numRef>
            </c:plus>
            <c:minus>
              <c:numRef>
                <c:f>Eh!$E$85:$I$85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61.224709064233181</c:v>
                  </c:pt>
                  <c:pt idx="2">
                    <c:v>65.56178765103941</c:v>
                  </c:pt>
                  <c:pt idx="3">
                    <c:v>36.407760161811581</c:v>
                  </c:pt>
                  <c:pt idx="4">
                    <c:v>41.422856009695934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Eh!$E$67:$I$67</c:f>
              <c:numCache>
                <c:formatCode>0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Eh!$E$71:$I$71</c:f>
              <c:numCache>
                <c:formatCode>0.00</c:formatCode>
                <c:ptCount val="5"/>
                <c:pt idx="0">
                  <c:v>424</c:v>
                </c:pt>
                <c:pt idx="1">
                  <c:v>214.1</c:v>
                </c:pt>
                <c:pt idx="2">
                  <c:v>246.84</c:v>
                </c:pt>
                <c:pt idx="3">
                  <c:v>228.2</c:v>
                </c:pt>
                <c:pt idx="4">
                  <c:v>230.45999999999998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7B6-42B3-84AB-195E0D962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6394720"/>
        <c:axId val="2046396384"/>
      </c:scatterChart>
      <c:valAx>
        <c:axId val="2046394720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Incubation period </a:t>
                </a:r>
                <a:r>
                  <a:rPr lang="en-US" sz="1600" dirty="0">
                    <a:solidFill>
                      <a:schemeClr val="tx1"/>
                    </a:solidFill>
                  </a:rPr>
                  <a:t>(days)</a:t>
                </a:r>
              </a:p>
            </c:rich>
          </c:tx>
          <c:layout>
            <c:manualLayout>
              <c:xMode val="edge"/>
              <c:yMode val="edge"/>
              <c:x val="0.31262296373003406"/>
              <c:y val="0.93380800745107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396384"/>
        <c:crosses val="autoZero"/>
        <c:crossBetween val="midCat"/>
        <c:majorUnit val="20"/>
      </c:valAx>
      <c:valAx>
        <c:axId val="20463963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Eh </a:t>
                </a:r>
                <a:r>
                  <a:rPr lang="en-US" sz="1600" dirty="0">
                    <a:solidFill>
                      <a:schemeClr val="tx1"/>
                    </a:solidFill>
                  </a:rPr>
                  <a:t>(mV)</a:t>
                </a:r>
              </a:p>
            </c:rich>
          </c:tx>
          <c:layout>
            <c:manualLayout>
              <c:xMode val="edge"/>
              <c:yMode val="edge"/>
              <c:x val="2.9956779769593975E-3"/>
              <c:y val="0.40275450637532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394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757384200214409"/>
          <c:y val="0.19322285118039639"/>
          <c:w val="0.17338804480425862"/>
          <c:h val="0.21029906148193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Brown</a:t>
            </a:r>
          </a:p>
        </c:rich>
      </c:tx>
      <c:layout>
        <c:manualLayout>
          <c:xMode val="edge"/>
          <c:yMode val="edge"/>
          <c:x val="0.49654923416263108"/>
          <c:y val="3.7735839712811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50962980173445"/>
          <c:y val="0.12647911338448423"/>
          <c:w val="0.78068539804272319"/>
          <c:h val="0.70384596051949677"/>
        </c:manualLayout>
      </c:layout>
      <c:scatterChart>
        <c:scatterStyle val="lineMarker"/>
        <c:varyColors val="0"/>
        <c:ser>
          <c:idx val="0"/>
          <c:order val="0"/>
          <c:tx>
            <c:strRef>
              <c:f>Eh!$D$72</c:f>
              <c:strCache>
                <c:ptCount val="1"/>
                <c:pt idx="0">
                  <c:v>NO3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Eh!$E$86:$I$86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39.093823041498574</c:v>
                  </c:pt>
                  <c:pt idx="2">
                    <c:v>49.026778397116964</c:v>
                  </c:pt>
                  <c:pt idx="3">
                    <c:v>31.690140422535428</c:v>
                  </c:pt>
                  <c:pt idx="4">
                    <c:v>31.116667559364902</c:v>
                  </c:pt>
                </c:numCache>
              </c:numRef>
            </c:plus>
            <c:minus>
              <c:numRef>
                <c:f>Eh!$E$86:$I$86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39.093823041498574</c:v>
                  </c:pt>
                  <c:pt idx="2">
                    <c:v>49.026778397116964</c:v>
                  </c:pt>
                  <c:pt idx="3">
                    <c:v>31.690140422535428</c:v>
                  </c:pt>
                  <c:pt idx="4">
                    <c:v>31.116667559364902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Eh!$E$67:$I$67</c:f>
              <c:numCache>
                <c:formatCode>0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Eh!$E$72:$I$72</c:f>
              <c:numCache>
                <c:formatCode>0.00</c:formatCode>
                <c:ptCount val="5"/>
                <c:pt idx="0">
                  <c:v>450.6</c:v>
                </c:pt>
                <c:pt idx="1">
                  <c:v>295.32</c:v>
                </c:pt>
                <c:pt idx="2">
                  <c:v>271.39999999999998</c:v>
                </c:pt>
                <c:pt idx="3">
                  <c:v>235</c:v>
                </c:pt>
                <c:pt idx="4">
                  <c:v>252.67999999999998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26-4885-BA7E-13E736DA9486}"/>
            </c:ext>
          </c:extLst>
        </c:ser>
        <c:ser>
          <c:idx val="1"/>
          <c:order val="1"/>
          <c:tx>
            <c:strRef>
              <c:f>Eh!$D$73</c:f>
              <c:strCache>
                <c:ptCount val="1"/>
                <c:pt idx="0">
                  <c:v>SO4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Eh!$E$87:$I$87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74.718036644440929</c:v>
                  </c:pt>
                  <c:pt idx="2">
                    <c:v>62.160654758456275</c:v>
                  </c:pt>
                  <c:pt idx="3">
                    <c:v>42.257780348712089</c:v>
                  </c:pt>
                  <c:pt idx="4">
                    <c:v>12.513073163695637</c:v>
                  </c:pt>
                </c:numCache>
              </c:numRef>
            </c:plus>
            <c:minus>
              <c:numRef>
                <c:f>Eh!$E$87:$I$87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74.718036644440929</c:v>
                  </c:pt>
                  <c:pt idx="2">
                    <c:v>62.160654758456275</c:v>
                  </c:pt>
                  <c:pt idx="3">
                    <c:v>42.257780348712089</c:v>
                  </c:pt>
                  <c:pt idx="4">
                    <c:v>12.513073163695637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Eh!$E$67:$I$67</c:f>
              <c:numCache>
                <c:formatCode>0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Eh!$E$73:$I$73</c:f>
              <c:numCache>
                <c:formatCode>0.00</c:formatCode>
                <c:ptCount val="5"/>
                <c:pt idx="0">
                  <c:v>431.1</c:v>
                </c:pt>
                <c:pt idx="1">
                  <c:v>245.6</c:v>
                </c:pt>
                <c:pt idx="2">
                  <c:v>168.32</c:v>
                </c:pt>
                <c:pt idx="3">
                  <c:v>146.30000000000001</c:v>
                </c:pt>
                <c:pt idx="4">
                  <c:v>178.38000000000002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26-4885-BA7E-13E736DA9486}"/>
            </c:ext>
          </c:extLst>
        </c:ser>
        <c:ser>
          <c:idx val="2"/>
          <c:order val="2"/>
          <c:tx>
            <c:strRef>
              <c:f>Eh!$D$74</c:f>
              <c:strCache>
                <c:ptCount val="1"/>
                <c:pt idx="0">
                  <c:v>Fe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Eh!$E$88:$I$88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72.259373094429876</c:v>
                  </c:pt>
                  <c:pt idx="2">
                    <c:v>28.307861098995147</c:v>
                  </c:pt>
                  <c:pt idx="3">
                    <c:v>33.335686583599809</c:v>
                  </c:pt>
                  <c:pt idx="4">
                    <c:v>10.945181588260652</c:v>
                  </c:pt>
                </c:numCache>
              </c:numRef>
            </c:plus>
            <c:minus>
              <c:numRef>
                <c:f>Eh!$E$88:$I$88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72.259373094429876</c:v>
                  </c:pt>
                  <c:pt idx="2">
                    <c:v>28.307861098995147</c:v>
                  </c:pt>
                  <c:pt idx="3">
                    <c:v>33.335686583599809</c:v>
                  </c:pt>
                  <c:pt idx="4">
                    <c:v>10.945181588260652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Eh!$E$67:$I$67</c:f>
              <c:numCache>
                <c:formatCode>0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Eh!$E$74:$I$74</c:f>
              <c:numCache>
                <c:formatCode>0.00</c:formatCode>
                <c:ptCount val="5"/>
                <c:pt idx="0">
                  <c:v>504.3</c:v>
                </c:pt>
                <c:pt idx="1">
                  <c:v>311.02</c:v>
                </c:pt>
                <c:pt idx="2">
                  <c:v>129.69999999999999</c:v>
                </c:pt>
                <c:pt idx="3">
                  <c:v>169.96</c:v>
                </c:pt>
                <c:pt idx="4">
                  <c:v>159.82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126-4885-BA7E-13E736DA9486}"/>
            </c:ext>
          </c:extLst>
        </c:ser>
        <c:ser>
          <c:idx val="3"/>
          <c:order val="3"/>
          <c:tx>
            <c:strRef>
              <c:f>Eh!$D$75</c:f>
              <c:strCache>
                <c:ptCount val="1"/>
                <c:pt idx="0">
                  <c:v>none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Eh!$E$89:$I$89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46.074342100565822</c:v>
                  </c:pt>
                  <c:pt idx="2">
                    <c:v>69.086843899544178</c:v>
                  </c:pt>
                  <c:pt idx="3">
                    <c:v>43.785694010715311</c:v>
                  </c:pt>
                  <c:pt idx="4">
                    <c:v>23.385615236721915</c:v>
                  </c:pt>
                </c:numCache>
              </c:numRef>
            </c:plus>
            <c:minus>
              <c:numRef>
                <c:f>Eh!$E$89:$I$89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46.074342100565822</c:v>
                  </c:pt>
                  <c:pt idx="2">
                    <c:v>69.086843899544178</c:v>
                  </c:pt>
                  <c:pt idx="3">
                    <c:v>43.785694010715311</c:v>
                  </c:pt>
                  <c:pt idx="4">
                    <c:v>23.385615236721915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Eh!$E$67:$I$67</c:f>
              <c:numCache>
                <c:formatCode>0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Eh!$E$75:$I$75</c:f>
              <c:numCache>
                <c:formatCode>0.00</c:formatCode>
                <c:ptCount val="5"/>
                <c:pt idx="0">
                  <c:v>449.5</c:v>
                </c:pt>
                <c:pt idx="1">
                  <c:v>286.20000000000005</c:v>
                </c:pt>
                <c:pt idx="2">
                  <c:v>260.18</c:v>
                </c:pt>
                <c:pt idx="3">
                  <c:v>282.18</c:v>
                </c:pt>
                <c:pt idx="4">
                  <c:v>314.28000000000003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126-4885-BA7E-13E736DA9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6394720"/>
        <c:axId val="2046396384"/>
      </c:scatterChart>
      <c:valAx>
        <c:axId val="2046394720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Incubation period </a:t>
                </a:r>
                <a:r>
                  <a:rPr lang="en-US" sz="1600" dirty="0"/>
                  <a:t>(days)</a:t>
                </a:r>
              </a:p>
            </c:rich>
          </c:tx>
          <c:layout>
            <c:manualLayout>
              <c:xMode val="edge"/>
              <c:yMode val="edge"/>
              <c:x val="0.31262307000357348"/>
              <c:y val="0.908411105726958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396384"/>
        <c:crosses val="autoZero"/>
        <c:crossBetween val="midCat"/>
        <c:majorUnit val="20"/>
      </c:valAx>
      <c:valAx>
        <c:axId val="20463963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Eh</a:t>
                </a:r>
                <a:r>
                  <a:rPr lang="en-US" sz="1600" dirty="0"/>
                  <a:t> (mV)</a:t>
                </a:r>
              </a:p>
            </c:rich>
          </c:tx>
          <c:layout>
            <c:manualLayout>
              <c:xMode val="edge"/>
              <c:yMode val="edge"/>
              <c:x val="3.0696885516192855E-3"/>
              <c:y val="0.38053218347706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3947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757384204839953"/>
          <c:y val="7.8937132858392697E-2"/>
          <c:w val="0.17338804480425862"/>
          <c:h val="0.21029906148193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Native</a:t>
            </a:r>
          </a:p>
        </c:rich>
      </c:tx>
      <c:layout>
        <c:manualLayout>
          <c:xMode val="edge"/>
          <c:yMode val="edge"/>
          <c:x val="0.49654923416263108"/>
          <c:y val="3.7735839712811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93269728528144"/>
          <c:y val="0.12647911338448423"/>
          <c:w val="0.77111405472068706"/>
          <c:h val="0.70384596051949677"/>
        </c:manualLayout>
      </c:layout>
      <c:scatterChart>
        <c:scatterStyle val="lineMarker"/>
        <c:varyColors val="0"/>
        <c:ser>
          <c:idx val="0"/>
          <c:order val="0"/>
          <c:tx>
            <c:strRef>
              <c:f>Eh!$D$76</c:f>
              <c:strCache>
                <c:ptCount val="1"/>
                <c:pt idx="0">
                  <c:v>NO3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Eh!$E$90:$I$90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41.646452429949065</c:v>
                  </c:pt>
                  <c:pt idx="2">
                    <c:v>32.759471912715746</c:v>
                  </c:pt>
                  <c:pt idx="3">
                    <c:v>15.679604586851033</c:v>
                  </c:pt>
                  <c:pt idx="4">
                    <c:v>13.183436577766813</c:v>
                  </c:pt>
                </c:numCache>
              </c:numRef>
            </c:plus>
            <c:minus>
              <c:numRef>
                <c:f>Eh!$E$90:$I$90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41.646452429949065</c:v>
                  </c:pt>
                  <c:pt idx="2">
                    <c:v>32.759471912715746</c:v>
                  </c:pt>
                  <c:pt idx="3">
                    <c:v>15.679604586851033</c:v>
                  </c:pt>
                  <c:pt idx="4">
                    <c:v>13.183436577766813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Eh!$E$67:$I$67</c:f>
              <c:numCache>
                <c:formatCode>0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Eh!$E$76:$I$76</c:f>
              <c:numCache>
                <c:formatCode>0.00</c:formatCode>
                <c:ptCount val="5"/>
                <c:pt idx="0">
                  <c:v>420.3</c:v>
                </c:pt>
                <c:pt idx="1">
                  <c:v>281.41999999999996</c:v>
                </c:pt>
                <c:pt idx="2">
                  <c:v>187.66</c:v>
                </c:pt>
                <c:pt idx="3">
                  <c:v>145</c:v>
                </c:pt>
                <c:pt idx="4">
                  <c:v>142.56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16-41B7-B837-B52D69A7B09C}"/>
            </c:ext>
          </c:extLst>
        </c:ser>
        <c:ser>
          <c:idx val="1"/>
          <c:order val="1"/>
          <c:tx>
            <c:strRef>
              <c:f>Eh!$D$77</c:f>
              <c:strCache>
                <c:ptCount val="1"/>
                <c:pt idx="0">
                  <c:v>SO4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Eh!$E$91:$I$91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12.255814946383621</c:v>
                  </c:pt>
                  <c:pt idx="2">
                    <c:v>19.629696890171275</c:v>
                  </c:pt>
                  <c:pt idx="3">
                    <c:v>7.0844901016234028</c:v>
                  </c:pt>
                  <c:pt idx="4">
                    <c:v>9.2211261062121199</c:v>
                  </c:pt>
                </c:numCache>
              </c:numRef>
            </c:plus>
            <c:minus>
              <c:numRef>
                <c:f>Eh!$E$91:$I$91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12.255814946383621</c:v>
                  </c:pt>
                  <c:pt idx="2">
                    <c:v>19.629696890171275</c:v>
                  </c:pt>
                  <c:pt idx="3">
                    <c:v>7.0844901016234028</c:v>
                  </c:pt>
                  <c:pt idx="4">
                    <c:v>9.2211261062121199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Eh!$E$67:$I$67</c:f>
              <c:numCache>
                <c:formatCode>0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Eh!$E$77:$I$77</c:f>
              <c:numCache>
                <c:formatCode>0.00</c:formatCode>
                <c:ptCount val="5"/>
                <c:pt idx="0">
                  <c:v>413.9</c:v>
                </c:pt>
                <c:pt idx="1">
                  <c:v>32.199999999999996</c:v>
                </c:pt>
                <c:pt idx="2">
                  <c:v>55.5</c:v>
                </c:pt>
                <c:pt idx="3">
                  <c:v>89.05</c:v>
                </c:pt>
                <c:pt idx="4">
                  <c:v>89.174999999999997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16-41B7-B837-B52D69A7B09C}"/>
            </c:ext>
          </c:extLst>
        </c:ser>
        <c:ser>
          <c:idx val="2"/>
          <c:order val="2"/>
          <c:tx>
            <c:strRef>
              <c:f>Eh!$D$78</c:f>
              <c:strCache>
                <c:ptCount val="1"/>
                <c:pt idx="0">
                  <c:v>Fe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Eh!$E$133:$I$133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30.992144165901241</c:v>
                  </c:pt>
                  <c:pt idx="2">
                    <c:v>5.8912647199052239</c:v>
                  </c:pt>
                  <c:pt idx="3">
                    <c:v>9.9517335173325456</c:v>
                  </c:pt>
                  <c:pt idx="4">
                    <c:v>8.2663776831209415</c:v>
                  </c:pt>
                </c:numCache>
              </c:numRef>
            </c:plus>
            <c:minus>
              <c:numRef>
                <c:f>Eh!$E$92:$I$92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30.992144165901241</c:v>
                  </c:pt>
                  <c:pt idx="2">
                    <c:v>5.8912647199052239</c:v>
                  </c:pt>
                  <c:pt idx="3">
                    <c:v>9.9517335173325456</c:v>
                  </c:pt>
                  <c:pt idx="4">
                    <c:v>8.2663776831209415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Eh!$E$67:$I$67</c:f>
              <c:numCache>
                <c:formatCode>0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Eh!$E$78:$I$78</c:f>
              <c:numCache>
                <c:formatCode>0.00</c:formatCode>
                <c:ptCount val="5"/>
                <c:pt idx="0">
                  <c:v>473.3</c:v>
                </c:pt>
                <c:pt idx="1">
                  <c:v>208.45999999999998</c:v>
                </c:pt>
                <c:pt idx="2">
                  <c:v>138.02000000000001</c:v>
                </c:pt>
                <c:pt idx="3">
                  <c:v>149.21999999999997</c:v>
                </c:pt>
                <c:pt idx="4">
                  <c:v>155.33999999999997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16-41B7-B837-B52D69A7B09C}"/>
            </c:ext>
          </c:extLst>
        </c:ser>
        <c:ser>
          <c:idx val="3"/>
          <c:order val="3"/>
          <c:tx>
            <c:strRef>
              <c:f>Eh!$D$79</c:f>
              <c:strCache>
                <c:ptCount val="1"/>
                <c:pt idx="0">
                  <c:v>none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Eh!$F$136:$I$136</c:f>
                <c:numCache>
                  <c:formatCode>General</c:formatCode>
                  <c:ptCount val="4"/>
                  <c:pt idx="0">
                    <c:v>33.996808673756576</c:v>
                  </c:pt>
                  <c:pt idx="1">
                    <c:v>16.704849595252046</c:v>
                  </c:pt>
                  <c:pt idx="2">
                    <c:v>4.7124303708383808</c:v>
                  </c:pt>
                  <c:pt idx="3">
                    <c:v>22.554777764367532</c:v>
                  </c:pt>
                </c:numCache>
              </c:numRef>
            </c:plus>
            <c:minus>
              <c:numRef>
                <c:f>Eh!$E$93:$I$93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33.996808673756576</c:v>
                  </c:pt>
                  <c:pt idx="2">
                    <c:v>16.704849595252046</c:v>
                  </c:pt>
                  <c:pt idx="3">
                    <c:v>4.7124303708383808</c:v>
                  </c:pt>
                  <c:pt idx="4">
                    <c:v>22.554777764367532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Eh!$E$67:$I$67</c:f>
              <c:numCache>
                <c:formatCode>0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Eh!$E$79:$I$79</c:f>
              <c:numCache>
                <c:formatCode>0.00</c:formatCode>
                <c:ptCount val="5"/>
                <c:pt idx="0">
                  <c:v>426.1</c:v>
                </c:pt>
                <c:pt idx="1">
                  <c:v>166.76</c:v>
                </c:pt>
                <c:pt idx="2">
                  <c:v>144.28000000000003</c:v>
                </c:pt>
                <c:pt idx="3">
                  <c:v>155.62</c:v>
                </c:pt>
                <c:pt idx="4">
                  <c:v>169.83999999999997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016-41B7-B837-B52D69A7B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6394720"/>
        <c:axId val="2046396384"/>
      </c:scatterChart>
      <c:valAx>
        <c:axId val="2046394720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</a:rPr>
                  <a:t>Incubation period </a:t>
                </a:r>
                <a:r>
                  <a:rPr lang="en-US" sz="1600" dirty="0">
                    <a:solidFill>
                      <a:schemeClr val="tx1"/>
                    </a:solidFill>
                  </a:rPr>
                  <a:t>(days)</a:t>
                </a:r>
              </a:p>
            </c:rich>
          </c:tx>
          <c:layout>
            <c:manualLayout>
              <c:xMode val="edge"/>
              <c:yMode val="edge"/>
              <c:x val="0.31866564084410548"/>
              <c:y val="0.933808023997000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396384"/>
        <c:crosses val="autoZero"/>
        <c:crossBetween val="midCat"/>
        <c:majorUnit val="20"/>
      </c:valAx>
      <c:valAx>
        <c:axId val="2046396384"/>
        <c:scaling>
          <c:orientation val="minMax"/>
          <c:max val="5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 dirty="0">
                    <a:effectLst/>
                  </a:rPr>
                  <a:t>Eh </a:t>
                </a:r>
                <a:r>
                  <a:rPr lang="en-US" sz="1600" b="0" i="0" baseline="0" dirty="0">
                    <a:effectLst/>
                  </a:rPr>
                  <a:t>(mV)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383706786651668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394720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75627493746380292"/>
          <c:y val="0.12020697412823397"/>
          <c:w val="0.18277771616576097"/>
          <c:h val="0.25474340707411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Eh!$U$82:$U$85</c:f>
                <c:numCache>
                  <c:formatCode>General</c:formatCode>
                  <c:ptCount val="4"/>
                  <c:pt idx="0">
                    <c:v>41.646452429949065</c:v>
                  </c:pt>
                  <c:pt idx="1">
                    <c:v>30.992144165901241</c:v>
                  </c:pt>
                  <c:pt idx="2">
                    <c:v>33.996808673756576</c:v>
                  </c:pt>
                  <c:pt idx="3">
                    <c:v>12.255814946383621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Eh!$S$82:$S$85</c:f>
              <c:strCache>
                <c:ptCount val="4"/>
                <c:pt idx="0">
                  <c:v>NO3</c:v>
                </c:pt>
                <c:pt idx="1">
                  <c:v>Fe</c:v>
                </c:pt>
                <c:pt idx="2">
                  <c:v>none</c:v>
                </c:pt>
                <c:pt idx="3">
                  <c:v>SO4</c:v>
                </c:pt>
              </c:strCache>
            </c:strRef>
          </c:cat>
          <c:val>
            <c:numRef>
              <c:f>Eh!$T$82:$T$85</c:f>
              <c:numCache>
                <c:formatCode>0.00</c:formatCode>
                <c:ptCount val="4"/>
                <c:pt idx="0">
                  <c:v>281.41999999999996</c:v>
                </c:pt>
                <c:pt idx="1">
                  <c:v>208.45999999999998</c:v>
                </c:pt>
                <c:pt idx="2">
                  <c:v>166.76</c:v>
                </c:pt>
                <c:pt idx="3">
                  <c:v>32.199999999999996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3-4A01-99C5-772A4A8DB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966712"/>
        <c:axId val="447967368"/>
      </c:barChart>
      <c:catAx>
        <c:axId val="447966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Terminal Electron Acceptor</a:t>
                </a:r>
              </a:p>
            </c:rich>
          </c:tx>
          <c:layout>
            <c:manualLayout>
              <c:xMode val="edge"/>
              <c:yMode val="edge"/>
              <c:x val="0.27768258527432504"/>
              <c:y val="0.926698820968411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967368"/>
        <c:crosses val="autoZero"/>
        <c:auto val="1"/>
        <c:lblAlgn val="ctr"/>
        <c:lblOffset val="100"/>
        <c:noMultiLvlLbl val="0"/>
      </c:catAx>
      <c:valAx>
        <c:axId val="4479673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Eh</a:t>
                </a:r>
                <a:r>
                  <a:rPr lang="en-US" sz="1600">
                    <a:solidFill>
                      <a:schemeClr val="tx1"/>
                    </a:solidFill>
                  </a:rPr>
                  <a:t> (mV)</a:t>
                </a:r>
              </a:p>
            </c:rich>
          </c:tx>
          <c:layout>
            <c:manualLayout>
              <c:xMode val="edge"/>
              <c:yMode val="edge"/>
              <c:x val="1.6086403493105521E-2"/>
              <c:y val="0.372618908513610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966712"/>
        <c:crosses val="autoZero"/>
        <c:crossBetween val="between"/>
      </c:valAx>
      <c:spPr>
        <a:solidFill>
          <a:schemeClr val="bg1">
            <a:lumMod val="65000"/>
            <a:lumOff val="3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65000"/>
        <a:lumOff val="3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24775930486724"/>
          <c:y val="9.2412523020257847E-2"/>
          <c:w val="0.74108094301191052"/>
          <c:h val="0.74960078885166981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'fig&amp;reg'!$V$851</c:f>
              <c:strCache>
                <c:ptCount val="1"/>
                <c:pt idx="0">
                  <c:v>Brown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'fig&amp;reg'!$O$852:$O$1107</c:f>
              <c:numCache>
                <c:formatCode>0.00</c:formatCode>
                <c:ptCount val="256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  <c:pt idx="237">
                  <c:v>7.81</c:v>
                </c:pt>
                <c:pt idx="238">
                  <c:v>6.93</c:v>
                </c:pt>
                <c:pt idx="239">
                  <c:v>8.4700000000000006</c:v>
                </c:pt>
                <c:pt idx="240">
                  <c:v>7.03</c:v>
                </c:pt>
                <c:pt idx="241">
                  <c:v>7.37</c:v>
                </c:pt>
                <c:pt idx="242">
                  <c:v>6.68</c:v>
                </c:pt>
                <c:pt idx="243">
                  <c:v>6.7665600000000001</c:v>
                </c:pt>
                <c:pt idx="244">
                  <c:v>6.86</c:v>
                </c:pt>
                <c:pt idx="245">
                  <c:v>6.02</c:v>
                </c:pt>
                <c:pt idx="246">
                  <c:v>7.54</c:v>
                </c:pt>
                <c:pt idx="247">
                  <c:v>6.34</c:v>
                </c:pt>
                <c:pt idx="248">
                  <c:v>6.81</c:v>
                </c:pt>
                <c:pt idx="249">
                  <c:v>7.56</c:v>
                </c:pt>
                <c:pt idx="250">
                  <c:v>7.2</c:v>
                </c:pt>
                <c:pt idx="251">
                  <c:v>8.23</c:v>
                </c:pt>
                <c:pt idx="252">
                  <c:v>6.77</c:v>
                </c:pt>
                <c:pt idx="253">
                  <c:v>7.89</c:v>
                </c:pt>
                <c:pt idx="254">
                  <c:v>8.1199999999999992</c:v>
                </c:pt>
                <c:pt idx="255">
                  <c:v>7.54</c:v>
                </c:pt>
              </c:numCache>
            </c:numRef>
          </c:xVal>
          <c:yVal>
            <c:numRef>
              <c:f>'fig&amp;reg'!$V$852:$V$1107</c:f>
              <c:numCache>
                <c:formatCode>0</c:formatCode>
                <c:ptCount val="256"/>
                <c:pt idx="0">
                  <c:v>124.5</c:v>
                </c:pt>
                <c:pt idx="1">
                  <c:v>112.4</c:v>
                </c:pt>
                <c:pt idx="2">
                  <c:v>113.8</c:v>
                </c:pt>
                <c:pt idx="3">
                  <c:v>131</c:v>
                </c:pt>
                <c:pt idx="4">
                  <c:v>133.30000000000001</c:v>
                </c:pt>
                <c:pt idx="5">
                  <c:v>139.6</c:v>
                </c:pt>
                <c:pt idx="6">
                  <c:v>80.5</c:v>
                </c:pt>
                <c:pt idx="7">
                  <c:v>132.6</c:v>
                </c:pt>
                <c:pt idx="8">
                  <c:v>84.2</c:v>
                </c:pt>
                <c:pt idx="10">
                  <c:v>103.6</c:v>
                </c:pt>
                <c:pt idx="11">
                  <c:v>131.30000000000001</c:v>
                </c:pt>
                <c:pt idx="12">
                  <c:v>121.6</c:v>
                </c:pt>
                <c:pt idx="13">
                  <c:v>125</c:v>
                </c:pt>
                <c:pt idx="14">
                  <c:v>64.099999999999994</c:v>
                </c:pt>
                <c:pt idx="15">
                  <c:v>55.5</c:v>
                </c:pt>
                <c:pt idx="16">
                  <c:v>90</c:v>
                </c:pt>
                <c:pt idx="17">
                  <c:v>71.599999999999994</c:v>
                </c:pt>
                <c:pt idx="18">
                  <c:v>67.5</c:v>
                </c:pt>
                <c:pt idx="19">
                  <c:v>83.1</c:v>
                </c:pt>
                <c:pt idx="20">
                  <c:v>92.8</c:v>
                </c:pt>
                <c:pt idx="21">
                  <c:v>97.5</c:v>
                </c:pt>
                <c:pt idx="22">
                  <c:v>29.3</c:v>
                </c:pt>
                <c:pt idx="23">
                  <c:v>35.799999999999997</c:v>
                </c:pt>
                <c:pt idx="24">
                  <c:v>37.299999999999997</c:v>
                </c:pt>
                <c:pt idx="25">
                  <c:v>28.8</c:v>
                </c:pt>
                <c:pt idx="26">
                  <c:v>31.4</c:v>
                </c:pt>
                <c:pt idx="27">
                  <c:v>37.1</c:v>
                </c:pt>
                <c:pt idx="28">
                  <c:v>39.9</c:v>
                </c:pt>
                <c:pt idx="29">
                  <c:v>34.700000000000003</c:v>
                </c:pt>
                <c:pt idx="30">
                  <c:v>31.7</c:v>
                </c:pt>
                <c:pt idx="31">
                  <c:v>47.9</c:v>
                </c:pt>
                <c:pt idx="32">
                  <c:v>41.7</c:v>
                </c:pt>
                <c:pt idx="33">
                  <c:v>59.7</c:v>
                </c:pt>
                <c:pt idx="35">
                  <c:v>48.2</c:v>
                </c:pt>
                <c:pt idx="36">
                  <c:v>185.9</c:v>
                </c:pt>
                <c:pt idx="37">
                  <c:v>192.8</c:v>
                </c:pt>
                <c:pt idx="38">
                  <c:v>206.4</c:v>
                </c:pt>
                <c:pt idx="39">
                  <c:v>201.4</c:v>
                </c:pt>
                <c:pt idx="40">
                  <c:v>208.1</c:v>
                </c:pt>
                <c:pt idx="41">
                  <c:v>214.1</c:v>
                </c:pt>
                <c:pt idx="42">
                  <c:v>213.3</c:v>
                </c:pt>
                <c:pt idx="43">
                  <c:v>223.9</c:v>
                </c:pt>
                <c:pt idx="44">
                  <c:v>243.3</c:v>
                </c:pt>
                <c:pt idx="45">
                  <c:v>271.7</c:v>
                </c:pt>
                <c:pt idx="46">
                  <c:v>260.7</c:v>
                </c:pt>
                <c:pt idx="47">
                  <c:v>249.8</c:v>
                </c:pt>
                <c:pt idx="49">
                  <c:v>252.3</c:v>
                </c:pt>
                <c:pt idx="50">
                  <c:v>247.6</c:v>
                </c:pt>
                <c:pt idx="51">
                  <c:v>243.8</c:v>
                </c:pt>
                <c:pt idx="52">
                  <c:v>229.8</c:v>
                </c:pt>
                <c:pt idx="53">
                  <c:v>232.3</c:v>
                </c:pt>
                <c:pt idx="54">
                  <c:v>208.1</c:v>
                </c:pt>
                <c:pt idx="55">
                  <c:v>198</c:v>
                </c:pt>
                <c:pt idx="56">
                  <c:v>210.1</c:v>
                </c:pt>
                <c:pt idx="57">
                  <c:v>207.6</c:v>
                </c:pt>
                <c:pt idx="58">
                  <c:v>200.5</c:v>
                </c:pt>
                <c:pt idx="59">
                  <c:v>192.6</c:v>
                </c:pt>
                <c:pt idx="60">
                  <c:v>189.4</c:v>
                </c:pt>
                <c:pt idx="61">
                  <c:v>198.5</c:v>
                </c:pt>
                <c:pt idx="62">
                  <c:v>210.5</c:v>
                </c:pt>
                <c:pt idx="63">
                  <c:v>221.9</c:v>
                </c:pt>
                <c:pt idx="64">
                  <c:v>228.3</c:v>
                </c:pt>
                <c:pt idx="65">
                  <c:v>234.5</c:v>
                </c:pt>
                <c:pt idx="66">
                  <c:v>243.6</c:v>
                </c:pt>
                <c:pt idx="67">
                  <c:v>246.3</c:v>
                </c:pt>
                <c:pt idx="68">
                  <c:v>255.7</c:v>
                </c:pt>
                <c:pt idx="69">
                  <c:v>251.4</c:v>
                </c:pt>
                <c:pt idx="70">
                  <c:v>266.10000000000002</c:v>
                </c:pt>
                <c:pt idx="71">
                  <c:v>328.5</c:v>
                </c:pt>
                <c:pt idx="72">
                  <c:v>347.5</c:v>
                </c:pt>
                <c:pt idx="73">
                  <c:v>293</c:v>
                </c:pt>
                <c:pt idx="74">
                  <c:v>305.89999999999998</c:v>
                </c:pt>
                <c:pt idx="75">
                  <c:v>287.10000000000002</c:v>
                </c:pt>
                <c:pt idx="76">
                  <c:v>288.2</c:v>
                </c:pt>
                <c:pt idx="77">
                  <c:v>286.89999999999998</c:v>
                </c:pt>
                <c:pt idx="79">
                  <c:v>287.89999999999998</c:v>
                </c:pt>
                <c:pt idx="80">
                  <c:v>258.3</c:v>
                </c:pt>
                <c:pt idx="81">
                  <c:v>277.2</c:v>
                </c:pt>
                <c:pt idx="82">
                  <c:v>247.4</c:v>
                </c:pt>
                <c:pt idx="83">
                  <c:v>247.6</c:v>
                </c:pt>
                <c:pt idx="84">
                  <c:v>215.2</c:v>
                </c:pt>
                <c:pt idx="85">
                  <c:v>197.7</c:v>
                </c:pt>
                <c:pt idx="86">
                  <c:v>199.6</c:v>
                </c:pt>
                <c:pt idx="87">
                  <c:v>194.4</c:v>
                </c:pt>
                <c:pt idx="88">
                  <c:v>208.3</c:v>
                </c:pt>
                <c:pt idx="89">
                  <c:v>213.3</c:v>
                </c:pt>
                <c:pt idx="90">
                  <c:v>211.6</c:v>
                </c:pt>
                <c:pt idx="91">
                  <c:v>227</c:v>
                </c:pt>
                <c:pt idx="92">
                  <c:v>260.10000000000002</c:v>
                </c:pt>
                <c:pt idx="93">
                  <c:v>279.10000000000002</c:v>
                </c:pt>
                <c:pt idx="94">
                  <c:v>305.89999999999998</c:v>
                </c:pt>
                <c:pt idx="95">
                  <c:v>317.8</c:v>
                </c:pt>
                <c:pt idx="96">
                  <c:v>341.2</c:v>
                </c:pt>
                <c:pt idx="97">
                  <c:v>351.5</c:v>
                </c:pt>
                <c:pt idx="98">
                  <c:v>380.1</c:v>
                </c:pt>
                <c:pt idx="99">
                  <c:v>353.8</c:v>
                </c:pt>
                <c:pt idx="100">
                  <c:v>396</c:v>
                </c:pt>
                <c:pt idx="101">
                  <c:v>403.9</c:v>
                </c:pt>
                <c:pt idx="102">
                  <c:v>361.9</c:v>
                </c:pt>
                <c:pt idx="103">
                  <c:v>360.3</c:v>
                </c:pt>
                <c:pt idx="104">
                  <c:v>353.2</c:v>
                </c:pt>
                <c:pt idx="105">
                  <c:v>342.8</c:v>
                </c:pt>
                <c:pt idx="106">
                  <c:v>351.6</c:v>
                </c:pt>
                <c:pt idx="107">
                  <c:v>405.9</c:v>
                </c:pt>
                <c:pt idx="109">
                  <c:v>334.7</c:v>
                </c:pt>
                <c:pt idx="110">
                  <c:v>303.60000000000002</c:v>
                </c:pt>
                <c:pt idx="111">
                  <c:v>354</c:v>
                </c:pt>
                <c:pt idx="112">
                  <c:v>307.39999999999998</c:v>
                </c:pt>
                <c:pt idx="113">
                  <c:v>315</c:v>
                </c:pt>
                <c:pt idx="114">
                  <c:v>266.89999999999998</c:v>
                </c:pt>
                <c:pt idx="115">
                  <c:v>249.3</c:v>
                </c:pt>
                <c:pt idx="116">
                  <c:v>247.8</c:v>
                </c:pt>
                <c:pt idx="117">
                  <c:v>262.60000000000002</c:v>
                </c:pt>
                <c:pt idx="118">
                  <c:v>721</c:v>
                </c:pt>
                <c:pt idx="119">
                  <c:v>728</c:v>
                </c:pt>
                <c:pt idx="120">
                  <c:v>727</c:v>
                </c:pt>
                <c:pt idx="121">
                  <c:v>684</c:v>
                </c:pt>
                <c:pt idx="123">
                  <c:v>518</c:v>
                </c:pt>
                <c:pt idx="124">
                  <c:v>389.9</c:v>
                </c:pt>
                <c:pt idx="125">
                  <c:v>400.6</c:v>
                </c:pt>
                <c:pt idx="126">
                  <c:v>257.39999999999998</c:v>
                </c:pt>
                <c:pt idx="127">
                  <c:v>319.2</c:v>
                </c:pt>
                <c:pt idx="128">
                  <c:v>326.39999999999998</c:v>
                </c:pt>
                <c:pt idx="129">
                  <c:v>236.4</c:v>
                </c:pt>
                <c:pt idx="130">
                  <c:v>228.9</c:v>
                </c:pt>
                <c:pt idx="131">
                  <c:v>219.9</c:v>
                </c:pt>
                <c:pt idx="132">
                  <c:v>319.7</c:v>
                </c:pt>
                <c:pt idx="133">
                  <c:v>161.30000000000001</c:v>
                </c:pt>
                <c:pt idx="134">
                  <c:v>564</c:v>
                </c:pt>
                <c:pt idx="135">
                  <c:v>619</c:v>
                </c:pt>
                <c:pt idx="136">
                  <c:v>616</c:v>
                </c:pt>
                <c:pt idx="137">
                  <c:v>628</c:v>
                </c:pt>
                <c:pt idx="139">
                  <c:v>608</c:v>
                </c:pt>
                <c:pt idx="140">
                  <c:v>551</c:v>
                </c:pt>
                <c:pt idx="141">
                  <c:v>555</c:v>
                </c:pt>
                <c:pt idx="142">
                  <c:v>548</c:v>
                </c:pt>
                <c:pt idx="143">
                  <c:v>419.7</c:v>
                </c:pt>
                <c:pt idx="144">
                  <c:v>423</c:v>
                </c:pt>
                <c:pt idx="145">
                  <c:v>421.6</c:v>
                </c:pt>
                <c:pt idx="146">
                  <c:v>376.3</c:v>
                </c:pt>
                <c:pt idx="147">
                  <c:v>355</c:v>
                </c:pt>
                <c:pt idx="148">
                  <c:v>515</c:v>
                </c:pt>
                <c:pt idx="149">
                  <c:v>722</c:v>
                </c:pt>
                <c:pt idx="150">
                  <c:v>827</c:v>
                </c:pt>
                <c:pt idx="151">
                  <c:v>883</c:v>
                </c:pt>
                <c:pt idx="152">
                  <c:v>832</c:v>
                </c:pt>
                <c:pt idx="154">
                  <c:v>572</c:v>
                </c:pt>
                <c:pt idx="155">
                  <c:v>562</c:v>
                </c:pt>
                <c:pt idx="156">
                  <c:v>611</c:v>
                </c:pt>
                <c:pt idx="157">
                  <c:v>613</c:v>
                </c:pt>
                <c:pt idx="158">
                  <c:v>666</c:v>
                </c:pt>
                <c:pt idx="159">
                  <c:v>631</c:v>
                </c:pt>
                <c:pt idx="160">
                  <c:v>536</c:v>
                </c:pt>
                <c:pt idx="161">
                  <c:v>533</c:v>
                </c:pt>
                <c:pt idx="162">
                  <c:v>489.8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BB-49C0-AD77-B3B7D230E712}"/>
            </c:ext>
          </c:extLst>
        </c:ser>
        <c:ser>
          <c:idx val="1"/>
          <c:order val="1"/>
          <c:tx>
            <c:strRef>
              <c:f>'fig&amp;reg'!$W$851</c:f>
              <c:strCache>
                <c:ptCount val="1"/>
                <c:pt idx="0">
                  <c:v>Gray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'fig&amp;reg'!$O$852:$O$1107</c:f>
              <c:numCache>
                <c:formatCode>0.00</c:formatCode>
                <c:ptCount val="256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  <c:pt idx="237">
                  <c:v>7.81</c:v>
                </c:pt>
                <c:pt idx="238">
                  <c:v>6.93</c:v>
                </c:pt>
                <c:pt idx="239">
                  <c:v>8.4700000000000006</c:v>
                </c:pt>
                <c:pt idx="240">
                  <c:v>7.03</c:v>
                </c:pt>
                <c:pt idx="241">
                  <c:v>7.37</c:v>
                </c:pt>
                <c:pt idx="242">
                  <c:v>6.68</c:v>
                </c:pt>
                <c:pt idx="243">
                  <c:v>6.7665600000000001</c:v>
                </c:pt>
                <c:pt idx="244">
                  <c:v>6.86</c:v>
                </c:pt>
                <c:pt idx="245">
                  <c:v>6.02</c:v>
                </c:pt>
                <c:pt idx="246">
                  <c:v>7.54</c:v>
                </c:pt>
                <c:pt idx="247">
                  <c:v>6.34</c:v>
                </c:pt>
                <c:pt idx="248">
                  <c:v>6.81</c:v>
                </c:pt>
                <c:pt idx="249">
                  <c:v>7.56</c:v>
                </c:pt>
                <c:pt idx="250">
                  <c:v>7.2</c:v>
                </c:pt>
                <c:pt idx="251">
                  <c:v>8.23</c:v>
                </c:pt>
                <c:pt idx="252">
                  <c:v>6.77</c:v>
                </c:pt>
                <c:pt idx="253">
                  <c:v>7.89</c:v>
                </c:pt>
                <c:pt idx="254">
                  <c:v>8.1199999999999992</c:v>
                </c:pt>
                <c:pt idx="255">
                  <c:v>7.54</c:v>
                </c:pt>
              </c:numCache>
            </c:numRef>
          </c:xVal>
          <c:yVal>
            <c:numRef>
              <c:f>'fig&amp;reg'!$W$852:$W$1107</c:f>
              <c:numCache>
                <c:formatCode>General</c:formatCode>
                <c:ptCount val="256"/>
                <c:pt idx="163" formatCode="0">
                  <c:v>76</c:v>
                </c:pt>
                <c:pt idx="164" formatCode="0">
                  <c:v>241.9</c:v>
                </c:pt>
                <c:pt idx="165" formatCode="0">
                  <c:v>125.5</c:v>
                </c:pt>
                <c:pt idx="166" formatCode="0">
                  <c:v>382.3</c:v>
                </c:pt>
                <c:pt idx="167" formatCode="0">
                  <c:v>263</c:v>
                </c:pt>
                <c:pt idx="168" formatCode="0">
                  <c:v>632</c:v>
                </c:pt>
                <c:pt idx="169" formatCode="0">
                  <c:v>605</c:v>
                </c:pt>
                <c:pt idx="170" formatCode="0">
                  <c:v>683</c:v>
                </c:pt>
                <c:pt idx="171" formatCode="0">
                  <c:v>638</c:v>
                </c:pt>
                <c:pt idx="173" formatCode="0">
                  <c:v>534</c:v>
                </c:pt>
                <c:pt idx="174" formatCode="0">
                  <c:v>339.5</c:v>
                </c:pt>
                <c:pt idx="175" formatCode="0">
                  <c:v>438.1</c:v>
                </c:pt>
                <c:pt idx="176" formatCode="0">
                  <c:v>64.5</c:v>
                </c:pt>
                <c:pt idx="177" formatCode="0">
                  <c:v>56.5</c:v>
                </c:pt>
                <c:pt idx="178" formatCode="0">
                  <c:v>178.1</c:v>
                </c:pt>
                <c:pt idx="179" formatCode="0">
                  <c:v>71.099999999999994</c:v>
                </c:pt>
                <c:pt idx="180" formatCode="0">
                  <c:v>267.3</c:v>
                </c:pt>
                <c:pt idx="181" formatCode="0">
                  <c:v>231.9</c:v>
                </c:pt>
                <c:pt idx="182" formatCode="0">
                  <c:v>156.4</c:v>
                </c:pt>
                <c:pt idx="183" formatCode="0">
                  <c:v>98.6</c:v>
                </c:pt>
                <c:pt idx="184" formatCode="0">
                  <c:v>87.8</c:v>
                </c:pt>
                <c:pt idx="185" formatCode="0">
                  <c:v>80.3</c:v>
                </c:pt>
                <c:pt idx="186" formatCode="0">
                  <c:v>86.6</c:v>
                </c:pt>
                <c:pt idx="187" formatCode="0">
                  <c:v>70.400000000000006</c:v>
                </c:pt>
                <c:pt idx="188" formatCode="0">
                  <c:v>65.2</c:v>
                </c:pt>
                <c:pt idx="189" formatCode="0">
                  <c:v>151.5</c:v>
                </c:pt>
                <c:pt idx="190" formatCode="0">
                  <c:v>170.3</c:v>
                </c:pt>
                <c:pt idx="191" formatCode="0">
                  <c:v>194.6</c:v>
                </c:pt>
                <c:pt idx="192" formatCode="0">
                  <c:v>103.8</c:v>
                </c:pt>
                <c:pt idx="219" formatCode="0">
                  <c:v>66.599999999999994</c:v>
                </c:pt>
                <c:pt idx="220" formatCode="0">
                  <c:v>102.8</c:v>
                </c:pt>
                <c:pt idx="221" formatCode="0">
                  <c:v>209.6</c:v>
                </c:pt>
                <c:pt idx="222" formatCode="0">
                  <c:v>163</c:v>
                </c:pt>
                <c:pt idx="223" formatCode="0">
                  <c:v>71.2</c:v>
                </c:pt>
                <c:pt idx="224" formatCode="0">
                  <c:v>82.1</c:v>
                </c:pt>
                <c:pt idx="225" formatCode="0">
                  <c:v>82.9</c:v>
                </c:pt>
                <c:pt idx="226" formatCode="0">
                  <c:v>83.4</c:v>
                </c:pt>
                <c:pt idx="227" formatCode="0">
                  <c:v>101.2</c:v>
                </c:pt>
                <c:pt idx="228" formatCode="0">
                  <c:v>135.19999999999999</c:v>
                </c:pt>
                <c:pt idx="229" formatCode="0">
                  <c:v>227.2</c:v>
                </c:pt>
                <c:pt idx="230" formatCode="0">
                  <c:v>199.8</c:v>
                </c:pt>
                <c:pt idx="231" formatCode="0">
                  <c:v>182.2</c:v>
                </c:pt>
                <c:pt idx="232" formatCode="0">
                  <c:v>206.6</c:v>
                </c:pt>
                <c:pt idx="233" formatCode="0">
                  <c:v>202.6</c:v>
                </c:pt>
                <c:pt idx="234" formatCode="0">
                  <c:v>214.2</c:v>
                </c:pt>
                <c:pt idx="235" formatCode="0">
                  <c:v>218.5</c:v>
                </c:pt>
                <c:pt idx="236" formatCode="0">
                  <c:v>168.6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BB-49C0-AD77-B3B7D230E712}"/>
            </c:ext>
          </c:extLst>
        </c:ser>
        <c:ser>
          <c:idx val="2"/>
          <c:order val="2"/>
          <c:tx>
            <c:strRef>
              <c:f>'fig&amp;reg'!$X$851</c:f>
              <c:strCache>
                <c:ptCount val="1"/>
                <c:pt idx="0">
                  <c:v>Native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5875">
                <a:solidFill>
                  <a:schemeClr val="accent3"/>
                </a:solidFill>
              </a:ln>
              <a:effectLst/>
            </c:spPr>
          </c:marker>
          <c:xVal>
            <c:numRef>
              <c:f>'fig&amp;reg'!$O$852:$O$1107</c:f>
              <c:numCache>
                <c:formatCode>0.00</c:formatCode>
                <c:ptCount val="256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  <c:pt idx="237">
                  <c:v>7.81</c:v>
                </c:pt>
                <c:pt idx="238">
                  <c:v>6.93</c:v>
                </c:pt>
                <c:pt idx="239">
                  <c:v>8.4700000000000006</c:v>
                </c:pt>
                <c:pt idx="240">
                  <c:v>7.03</c:v>
                </c:pt>
                <c:pt idx="241">
                  <c:v>7.37</c:v>
                </c:pt>
                <c:pt idx="242">
                  <c:v>6.68</c:v>
                </c:pt>
                <c:pt idx="243">
                  <c:v>6.7665600000000001</c:v>
                </c:pt>
                <c:pt idx="244">
                  <c:v>6.86</c:v>
                </c:pt>
                <c:pt idx="245">
                  <c:v>6.02</c:v>
                </c:pt>
                <c:pt idx="246">
                  <c:v>7.54</c:v>
                </c:pt>
                <c:pt idx="247">
                  <c:v>6.34</c:v>
                </c:pt>
                <c:pt idx="248">
                  <c:v>6.81</c:v>
                </c:pt>
                <c:pt idx="249">
                  <c:v>7.56</c:v>
                </c:pt>
                <c:pt idx="250">
                  <c:v>7.2</c:v>
                </c:pt>
                <c:pt idx="251">
                  <c:v>8.23</c:v>
                </c:pt>
                <c:pt idx="252">
                  <c:v>6.77</c:v>
                </c:pt>
                <c:pt idx="253">
                  <c:v>7.89</c:v>
                </c:pt>
                <c:pt idx="254">
                  <c:v>8.1199999999999992</c:v>
                </c:pt>
                <c:pt idx="255">
                  <c:v>7.54</c:v>
                </c:pt>
              </c:numCache>
            </c:numRef>
          </c:xVal>
          <c:yVal>
            <c:numRef>
              <c:f>'fig&amp;reg'!$X$852:$X$1107</c:f>
              <c:numCache>
                <c:formatCode>General</c:formatCode>
                <c:ptCount val="256"/>
                <c:pt idx="194" formatCode="0">
                  <c:v>496.4</c:v>
                </c:pt>
                <c:pt idx="195" formatCode="0">
                  <c:v>268.3</c:v>
                </c:pt>
                <c:pt idx="197" formatCode="0">
                  <c:v>406.4</c:v>
                </c:pt>
                <c:pt idx="198" formatCode="0">
                  <c:v>187.1</c:v>
                </c:pt>
                <c:pt idx="199" formatCode="0">
                  <c:v>187.6</c:v>
                </c:pt>
                <c:pt idx="200" formatCode="0">
                  <c:v>335.9</c:v>
                </c:pt>
                <c:pt idx="201" formatCode="0">
                  <c:v>261.2</c:v>
                </c:pt>
                <c:pt idx="202" formatCode="0">
                  <c:v>360.5</c:v>
                </c:pt>
                <c:pt idx="203" formatCode="0">
                  <c:v>401.5</c:v>
                </c:pt>
                <c:pt idx="204" formatCode="0">
                  <c:v>321.89999999999998</c:v>
                </c:pt>
                <c:pt idx="205" formatCode="0">
                  <c:v>31</c:v>
                </c:pt>
                <c:pt idx="206" formatCode="0">
                  <c:v>38.200000000000003</c:v>
                </c:pt>
                <c:pt idx="207" formatCode="0">
                  <c:v>71.400000000000006</c:v>
                </c:pt>
                <c:pt idx="208" formatCode="0">
                  <c:v>66.2</c:v>
                </c:pt>
                <c:pt idx="209" formatCode="0">
                  <c:v>47.6</c:v>
                </c:pt>
                <c:pt idx="210" formatCode="0">
                  <c:v>47.5</c:v>
                </c:pt>
                <c:pt idx="211" formatCode="0">
                  <c:v>208</c:v>
                </c:pt>
                <c:pt idx="212" formatCode="0">
                  <c:v>90.2</c:v>
                </c:pt>
                <c:pt idx="213" formatCode="0">
                  <c:v>122.1</c:v>
                </c:pt>
                <c:pt idx="214" formatCode="0">
                  <c:v>113.1</c:v>
                </c:pt>
                <c:pt idx="215" formatCode="0">
                  <c:v>130.30000000000001</c:v>
                </c:pt>
                <c:pt idx="216" formatCode="0">
                  <c:v>213.2</c:v>
                </c:pt>
                <c:pt idx="217" formatCode="0">
                  <c:v>229.2</c:v>
                </c:pt>
                <c:pt idx="218" formatCode="0">
                  <c:v>225.5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BB-49C0-AD77-B3B7D230E712}"/>
            </c:ext>
          </c:extLst>
        </c:ser>
        <c:ser>
          <c:idx val="3"/>
          <c:order val="3"/>
          <c:tx>
            <c:strRef>
              <c:f>'fig&amp;reg'!$Y$851</c:f>
              <c:strCache>
                <c:ptCount val="1"/>
                <c:pt idx="0">
                  <c:v>surface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xVal>
            <c:numRef>
              <c:f>'fig&amp;reg'!$O$852:$O$1107</c:f>
              <c:numCache>
                <c:formatCode>0.00</c:formatCode>
                <c:ptCount val="256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  <c:pt idx="237">
                  <c:v>7.81</c:v>
                </c:pt>
                <c:pt idx="238">
                  <c:v>6.93</c:v>
                </c:pt>
                <c:pt idx="239">
                  <c:v>8.4700000000000006</c:v>
                </c:pt>
                <c:pt idx="240">
                  <c:v>7.03</c:v>
                </c:pt>
                <c:pt idx="241">
                  <c:v>7.37</c:v>
                </c:pt>
                <c:pt idx="242">
                  <c:v>6.68</c:v>
                </c:pt>
                <c:pt idx="243">
                  <c:v>6.7665600000000001</c:v>
                </c:pt>
                <c:pt idx="244">
                  <c:v>6.86</c:v>
                </c:pt>
                <c:pt idx="245">
                  <c:v>6.02</c:v>
                </c:pt>
                <c:pt idx="246">
                  <c:v>7.54</c:v>
                </c:pt>
                <c:pt idx="247">
                  <c:v>6.34</c:v>
                </c:pt>
                <c:pt idx="248">
                  <c:v>6.81</c:v>
                </c:pt>
                <c:pt idx="249">
                  <c:v>7.56</c:v>
                </c:pt>
                <c:pt idx="250">
                  <c:v>7.2</c:v>
                </c:pt>
                <c:pt idx="251">
                  <c:v>8.23</c:v>
                </c:pt>
                <c:pt idx="252">
                  <c:v>6.77</c:v>
                </c:pt>
                <c:pt idx="253">
                  <c:v>7.89</c:v>
                </c:pt>
                <c:pt idx="254">
                  <c:v>8.1199999999999992</c:v>
                </c:pt>
                <c:pt idx="255">
                  <c:v>7.54</c:v>
                </c:pt>
              </c:numCache>
            </c:numRef>
          </c:xVal>
          <c:yVal>
            <c:numRef>
              <c:f>'fig&amp;reg'!$Y$852:$Y$1107</c:f>
              <c:numCache>
                <c:formatCode>General</c:formatCode>
                <c:ptCount val="256"/>
                <c:pt idx="237" formatCode="0">
                  <c:v>328.5</c:v>
                </c:pt>
                <c:pt idx="238" formatCode="0">
                  <c:v>36</c:v>
                </c:pt>
                <c:pt idx="239" formatCode="0">
                  <c:v>21.6</c:v>
                </c:pt>
                <c:pt idx="240" formatCode="0">
                  <c:v>22.2</c:v>
                </c:pt>
                <c:pt idx="241" formatCode="0">
                  <c:v>17.3</c:v>
                </c:pt>
                <c:pt idx="242" formatCode="0">
                  <c:v>14.7</c:v>
                </c:pt>
                <c:pt idx="243" formatCode="0">
                  <c:v>35.6</c:v>
                </c:pt>
                <c:pt idx="244" formatCode="0">
                  <c:v>63.5</c:v>
                </c:pt>
                <c:pt idx="245" formatCode="0">
                  <c:v>64.3</c:v>
                </c:pt>
                <c:pt idx="246" formatCode="0">
                  <c:v>51.7</c:v>
                </c:pt>
                <c:pt idx="247" formatCode="0">
                  <c:v>31.1</c:v>
                </c:pt>
                <c:pt idx="248" formatCode="0">
                  <c:v>50.2</c:v>
                </c:pt>
                <c:pt idx="249" formatCode="0">
                  <c:v>33.200000000000003</c:v>
                </c:pt>
                <c:pt idx="250" formatCode="0">
                  <c:v>47.1</c:v>
                </c:pt>
                <c:pt idx="251" formatCode="0">
                  <c:v>36.200000000000003</c:v>
                </c:pt>
                <c:pt idx="252" formatCode="0">
                  <c:v>76.599999999999994</c:v>
                </c:pt>
                <c:pt idx="253" formatCode="0">
                  <c:v>59.5</c:v>
                </c:pt>
                <c:pt idx="254" formatCode="0">
                  <c:v>47</c:v>
                </c:pt>
                <c:pt idx="255" formatCode="0">
                  <c:v>44.4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8BB-49C0-AD77-B3B7D230E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9794559"/>
        <c:axId val="1379812447"/>
      </c:scatterChart>
      <c:valAx>
        <c:axId val="1379794559"/>
        <c:scaling>
          <c:orientation val="minMax"/>
          <c:max val="9.5"/>
          <c:min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</a:rPr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812447"/>
        <c:crosses val="autoZero"/>
        <c:crossBetween val="midCat"/>
        <c:majorUnit val="1"/>
      </c:valAx>
      <c:valAx>
        <c:axId val="13798124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ysClr val="windowText" lastClr="000000"/>
                    </a:solidFill>
                  </a:rPr>
                  <a:t>EC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 (µS cm</a:t>
                </a:r>
                <a:r>
                  <a:rPr lang="en-US" sz="1600" baseline="30000" dirty="0">
                    <a:solidFill>
                      <a:sysClr val="windowText" lastClr="000000"/>
                    </a:solidFill>
                  </a:rPr>
                  <a:t>-1</a:t>
                </a:r>
                <a:r>
                  <a:rPr lang="en-US" sz="1600" dirty="0">
                    <a:solidFill>
                      <a:sysClr val="windowText" lastClr="000000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794559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656408391718312"/>
          <c:y val="3.1767520772610601E-2"/>
          <c:w val="0.22252093575416626"/>
          <c:h val="0.30893229506532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60247235282639"/>
          <c:y val="9.2412523020257847E-2"/>
          <c:w val="0.76572619070098247"/>
          <c:h val="0.74960078885166981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'fig&amp;reg'!$Q$851</c:f>
              <c:strCache>
                <c:ptCount val="1"/>
                <c:pt idx="0">
                  <c:v>brown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'fig&amp;reg'!$O$852:$O$1107</c:f>
              <c:numCache>
                <c:formatCode>0.00</c:formatCode>
                <c:ptCount val="256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  <c:pt idx="237">
                  <c:v>7.81</c:v>
                </c:pt>
                <c:pt idx="238">
                  <c:v>6.93</c:v>
                </c:pt>
                <c:pt idx="239">
                  <c:v>8.4700000000000006</c:v>
                </c:pt>
                <c:pt idx="240">
                  <c:v>7.03</c:v>
                </c:pt>
                <c:pt idx="241">
                  <c:v>7.37</c:v>
                </c:pt>
                <c:pt idx="242">
                  <c:v>6.68</c:v>
                </c:pt>
                <c:pt idx="243">
                  <c:v>6.7665600000000001</c:v>
                </c:pt>
                <c:pt idx="244">
                  <c:v>6.86</c:v>
                </c:pt>
                <c:pt idx="245">
                  <c:v>6.02</c:v>
                </c:pt>
                <c:pt idx="246">
                  <c:v>7.54</c:v>
                </c:pt>
                <c:pt idx="247">
                  <c:v>6.34</c:v>
                </c:pt>
                <c:pt idx="248">
                  <c:v>6.81</c:v>
                </c:pt>
                <c:pt idx="249">
                  <c:v>7.56</c:v>
                </c:pt>
                <c:pt idx="250">
                  <c:v>7.2</c:v>
                </c:pt>
                <c:pt idx="251">
                  <c:v>8.23</c:v>
                </c:pt>
                <c:pt idx="252">
                  <c:v>6.77</c:v>
                </c:pt>
                <c:pt idx="253">
                  <c:v>7.89</c:v>
                </c:pt>
                <c:pt idx="254">
                  <c:v>8.1199999999999992</c:v>
                </c:pt>
                <c:pt idx="255">
                  <c:v>7.54</c:v>
                </c:pt>
              </c:numCache>
            </c:numRef>
          </c:xVal>
          <c:yVal>
            <c:numRef>
              <c:f>'fig&amp;reg'!$Q$852:$Q$1107</c:f>
              <c:numCache>
                <c:formatCode>0</c:formatCode>
                <c:ptCount val="256"/>
                <c:pt idx="0">
                  <c:v>362.1</c:v>
                </c:pt>
                <c:pt idx="1">
                  <c:v>387.3</c:v>
                </c:pt>
                <c:pt idx="2">
                  <c:v>332.1</c:v>
                </c:pt>
                <c:pt idx="3">
                  <c:v>403</c:v>
                </c:pt>
                <c:pt idx="4">
                  <c:v>371.4</c:v>
                </c:pt>
                <c:pt idx="5">
                  <c:v>361.7</c:v>
                </c:pt>
                <c:pt idx="6">
                  <c:v>422</c:v>
                </c:pt>
                <c:pt idx="7">
                  <c:v>343.2</c:v>
                </c:pt>
                <c:pt idx="8">
                  <c:v>351</c:v>
                </c:pt>
                <c:pt idx="10">
                  <c:v>416.8</c:v>
                </c:pt>
                <c:pt idx="11">
                  <c:v>300.8</c:v>
                </c:pt>
                <c:pt idx="12">
                  <c:v>350.7</c:v>
                </c:pt>
                <c:pt idx="13">
                  <c:v>353.4</c:v>
                </c:pt>
                <c:pt idx="14">
                  <c:v>440</c:v>
                </c:pt>
                <c:pt idx="15">
                  <c:v>402.6</c:v>
                </c:pt>
                <c:pt idx="16">
                  <c:v>379.5</c:v>
                </c:pt>
                <c:pt idx="17">
                  <c:v>440.8</c:v>
                </c:pt>
                <c:pt idx="18">
                  <c:v>428.7</c:v>
                </c:pt>
                <c:pt idx="19">
                  <c:v>322.89999999999998</c:v>
                </c:pt>
                <c:pt idx="20">
                  <c:v>369.5</c:v>
                </c:pt>
                <c:pt idx="21">
                  <c:v>357.8</c:v>
                </c:pt>
                <c:pt idx="22">
                  <c:v>402.7</c:v>
                </c:pt>
                <c:pt idx="23">
                  <c:v>391</c:v>
                </c:pt>
                <c:pt idx="24">
                  <c:v>419</c:v>
                </c:pt>
                <c:pt idx="25">
                  <c:v>359.6</c:v>
                </c:pt>
                <c:pt idx="26">
                  <c:v>357.4</c:v>
                </c:pt>
                <c:pt idx="27">
                  <c:v>401.5</c:v>
                </c:pt>
                <c:pt idx="28">
                  <c:v>350.1</c:v>
                </c:pt>
                <c:pt idx="29">
                  <c:v>404.2</c:v>
                </c:pt>
                <c:pt idx="30">
                  <c:v>402.7</c:v>
                </c:pt>
                <c:pt idx="31">
                  <c:v>347.7</c:v>
                </c:pt>
                <c:pt idx="32">
                  <c:v>358.4</c:v>
                </c:pt>
                <c:pt idx="33">
                  <c:v>364</c:v>
                </c:pt>
                <c:pt idx="35">
                  <c:v>352.6</c:v>
                </c:pt>
                <c:pt idx="36">
                  <c:v>373.9</c:v>
                </c:pt>
                <c:pt idx="37">
                  <c:v>398.6</c:v>
                </c:pt>
                <c:pt idx="38">
                  <c:v>388.2</c:v>
                </c:pt>
                <c:pt idx="39">
                  <c:v>377.7</c:v>
                </c:pt>
                <c:pt idx="40">
                  <c:v>352.1</c:v>
                </c:pt>
                <c:pt idx="41">
                  <c:v>363.1</c:v>
                </c:pt>
                <c:pt idx="42">
                  <c:v>380.2</c:v>
                </c:pt>
                <c:pt idx="43">
                  <c:v>410.4</c:v>
                </c:pt>
                <c:pt idx="44">
                  <c:v>348.8</c:v>
                </c:pt>
                <c:pt idx="45">
                  <c:v>351.9</c:v>
                </c:pt>
                <c:pt idx="46">
                  <c:v>324.60000000000002</c:v>
                </c:pt>
                <c:pt idx="47">
                  <c:v>326.8</c:v>
                </c:pt>
                <c:pt idx="49">
                  <c:v>318.7</c:v>
                </c:pt>
                <c:pt idx="50">
                  <c:v>368</c:v>
                </c:pt>
                <c:pt idx="51">
                  <c:v>305.8</c:v>
                </c:pt>
                <c:pt idx="52">
                  <c:v>301.8</c:v>
                </c:pt>
                <c:pt idx="53">
                  <c:v>328.6</c:v>
                </c:pt>
                <c:pt idx="54">
                  <c:v>334</c:v>
                </c:pt>
                <c:pt idx="55">
                  <c:v>287.8</c:v>
                </c:pt>
                <c:pt idx="56">
                  <c:v>308.5</c:v>
                </c:pt>
                <c:pt idx="57">
                  <c:v>310.60000000000002</c:v>
                </c:pt>
                <c:pt idx="58">
                  <c:v>336.1</c:v>
                </c:pt>
                <c:pt idx="59">
                  <c:v>342.6</c:v>
                </c:pt>
                <c:pt idx="60">
                  <c:v>381.4</c:v>
                </c:pt>
                <c:pt idx="61">
                  <c:v>338.6</c:v>
                </c:pt>
                <c:pt idx="62">
                  <c:v>343.5</c:v>
                </c:pt>
                <c:pt idx="63">
                  <c:v>316.3</c:v>
                </c:pt>
                <c:pt idx="64">
                  <c:v>271.39999999999998</c:v>
                </c:pt>
                <c:pt idx="65">
                  <c:v>308.7</c:v>
                </c:pt>
                <c:pt idx="66">
                  <c:v>267.2</c:v>
                </c:pt>
                <c:pt idx="67">
                  <c:v>281.8</c:v>
                </c:pt>
                <c:pt idx="68">
                  <c:v>279.5</c:v>
                </c:pt>
                <c:pt idx="69">
                  <c:v>286.7</c:v>
                </c:pt>
                <c:pt idx="70">
                  <c:v>273.7</c:v>
                </c:pt>
                <c:pt idx="71">
                  <c:v>241.2</c:v>
                </c:pt>
                <c:pt idx="72">
                  <c:v>207.8</c:v>
                </c:pt>
                <c:pt idx="73">
                  <c:v>248.2</c:v>
                </c:pt>
                <c:pt idx="74">
                  <c:v>223.5</c:v>
                </c:pt>
                <c:pt idx="75">
                  <c:v>250.3</c:v>
                </c:pt>
                <c:pt idx="76">
                  <c:v>234.2</c:v>
                </c:pt>
                <c:pt idx="77">
                  <c:v>238.3</c:v>
                </c:pt>
                <c:pt idx="79">
                  <c:v>211.4</c:v>
                </c:pt>
                <c:pt idx="80">
                  <c:v>338.2</c:v>
                </c:pt>
                <c:pt idx="81">
                  <c:v>241.1</c:v>
                </c:pt>
                <c:pt idx="82">
                  <c:v>315.8</c:v>
                </c:pt>
                <c:pt idx="83">
                  <c:v>340.5</c:v>
                </c:pt>
                <c:pt idx="84">
                  <c:v>337.7</c:v>
                </c:pt>
                <c:pt idx="85">
                  <c:v>272.39999999999998</c:v>
                </c:pt>
                <c:pt idx="86">
                  <c:v>339.8</c:v>
                </c:pt>
                <c:pt idx="87">
                  <c:v>315.3</c:v>
                </c:pt>
                <c:pt idx="88">
                  <c:v>320.60000000000002</c:v>
                </c:pt>
                <c:pt idx="89">
                  <c:v>301.10000000000002</c:v>
                </c:pt>
                <c:pt idx="90">
                  <c:v>315.89999999999998</c:v>
                </c:pt>
                <c:pt idx="91">
                  <c:v>336.8</c:v>
                </c:pt>
                <c:pt idx="92">
                  <c:v>245.2</c:v>
                </c:pt>
                <c:pt idx="93">
                  <c:v>239.8</c:v>
                </c:pt>
                <c:pt idx="94">
                  <c:v>208.9</c:v>
                </c:pt>
                <c:pt idx="95">
                  <c:v>283.8</c:v>
                </c:pt>
                <c:pt idx="96">
                  <c:v>255.1</c:v>
                </c:pt>
                <c:pt idx="97">
                  <c:v>245.9</c:v>
                </c:pt>
                <c:pt idx="98">
                  <c:v>253.9</c:v>
                </c:pt>
                <c:pt idx="99">
                  <c:v>291.3</c:v>
                </c:pt>
                <c:pt idx="100">
                  <c:v>237.7</c:v>
                </c:pt>
                <c:pt idx="101">
                  <c:v>240.6</c:v>
                </c:pt>
                <c:pt idx="102">
                  <c:v>216.4</c:v>
                </c:pt>
                <c:pt idx="103">
                  <c:v>217.3</c:v>
                </c:pt>
                <c:pt idx="104">
                  <c:v>209.3</c:v>
                </c:pt>
                <c:pt idx="105">
                  <c:v>233.4</c:v>
                </c:pt>
                <c:pt idx="106">
                  <c:v>216.5</c:v>
                </c:pt>
                <c:pt idx="107">
                  <c:v>179.8</c:v>
                </c:pt>
                <c:pt idx="109">
                  <c:v>215.5</c:v>
                </c:pt>
                <c:pt idx="110">
                  <c:v>265.3</c:v>
                </c:pt>
                <c:pt idx="111">
                  <c:v>219.1</c:v>
                </c:pt>
                <c:pt idx="112">
                  <c:v>270.7</c:v>
                </c:pt>
                <c:pt idx="113">
                  <c:v>258.3</c:v>
                </c:pt>
                <c:pt idx="114">
                  <c:v>322.60000000000002</c:v>
                </c:pt>
                <c:pt idx="115">
                  <c:v>336.8</c:v>
                </c:pt>
                <c:pt idx="116">
                  <c:v>335.6</c:v>
                </c:pt>
                <c:pt idx="117">
                  <c:v>294.60000000000002</c:v>
                </c:pt>
                <c:pt idx="118">
                  <c:v>136.19999999999999</c:v>
                </c:pt>
                <c:pt idx="119">
                  <c:v>122.7</c:v>
                </c:pt>
                <c:pt idx="120">
                  <c:v>114.9</c:v>
                </c:pt>
                <c:pt idx="121">
                  <c:v>154.80000000000001</c:v>
                </c:pt>
                <c:pt idx="123">
                  <c:v>136.30000000000001</c:v>
                </c:pt>
                <c:pt idx="124">
                  <c:v>177.5</c:v>
                </c:pt>
                <c:pt idx="125">
                  <c:v>153.69999999999999</c:v>
                </c:pt>
                <c:pt idx="126">
                  <c:v>149.5</c:v>
                </c:pt>
                <c:pt idx="127">
                  <c:v>129.69999999999999</c:v>
                </c:pt>
                <c:pt idx="128">
                  <c:v>126.6</c:v>
                </c:pt>
                <c:pt idx="129">
                  <c:v>169.4</c:v>
                </c:pt>
                <c:pt idx="130">
                  <c:v>150.19999999999999</c:v>
                </c:pt>
                <c:pt idx="131">
                  <c:v>275</c:v>
                </c:pt>
                <c:pt idx="132">
                  <c:v>261.7</c:v>
                </c:pt>
                <c:pt idx="133">
                  <c:v>297.5</c:v>
                </c:pt>
                <c:pt idx="134">
                  <c:v>172.9</c:v>
                </c:pt>
                <c:pt idx="135">
                  <c:v>249.9</c:v>
                </c:pt>
                <c:pt idx="136">
                  <c:v>130.19999999999999</c:v>
                </c:pt>
                <c:pt idx="137">
                  <c:v>119</c:v>
                </c:pt>
                <c:pt idx="139">
                  <c:v>110.4</c:v>
                </c:pt>
                <c:pt idx="140">
                  <c:v>109.7</c:v>
                </c:pt>
                <c:pt idx="141">
                  <c:v>116.9</c:v>
                </c:pt>
                <c:pt idx="142">
                  <c:v>108.9</c:v>
                </c:pt>
                <c:pt idx="143">
                  <c:v>155.80000000000001</c:v>
                </c:pt>
                <c:pt idx="144">
                  <c:v>139.69999999999999</c:v>
                </c:pt>
                <c:pt idx="145">
                  <c:v>136.9</c:v>
                </c:pt>
                <c:pt idx="146">
                  <c:v>137.69999999999999</c:v>
                </c:pt>
                <c:pt idx="147">
                  <c:v>193.1</c:v>
                </c:pt>
                <c:pt idx="148">
                  <c:v>230.4</c:v>
                </c:pt>
                <c:pt idx="149">
                  <c:v>203.7</c:v>
                </c:pt>
                <c:pt idx="150">
                  <c:v>227.8</c:v>
                </c:pt>
                <c:pt idx="151">
                  <c:v>252.5</c:v>
                </c:pt>
                <c:pt idx="152">
                  <c:v>227.1</c:v>
                </c:pt>
                <c:pt idx="154">
                  <c:v>227.7</c:v>
                </c:pt>
                <c:pt idx="155">
                  <c:v>260.39999999999998</c:v>
                </c:pt>
                <c:pt idx="156">
                  <c:v>228.4</c:v>
                </c:pt>
                <c:pt idx="157">
                  <c:v>207.7</c:v>
                </c:pt>
                <c:pt idx="158">
                  <c:v>166.6</c:v>
                </c:pt>
                <c:pt idx="159">
                  <c:v>164.4</c:v>
                </c:pt>
                <c:pt idx="160">
                  <c:v>274.10000000000002</c:v>
                </c:pt>
                <c:pt idx="161">
                  <c:v>190.5</c:v>
                </c:pt>
                <c:pt idx="162">
                  <c:v>230.7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B8-4F7B-A41D-7996C10E3346}"/>
            </c:ext>
          </c:extLst>
        </c:ser>
        <c:ser>
          <c:idx val="1"/>
          <c:order val="1"/>
          <c:tx>
            <c:strRef>
              <c:f>'fig&amp;reg'!$R$851</c:f>
              <c:strCache>
                <c:ptCount val="1"/>
                <c:pt idx="0">
                  <c:v>gray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'fig&amp;reg'!$O$852:$O$1107</c:f>
              <c:numCache>
                <c:formatCode>0.00</c:formatCode>
                <c:ptCount val="256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  <c:pt idx="237">
                  <c:v>7.81</c:v>
                </c:pt>
                <c:pt idx="238">
                  <c:v>6.93</c:v>
                </c:pt>
                <c:pt idx="239">
                  <c:v>8.4700000000000006</c:v>
                </c:pt>
                <c:pt idx="240">
                  <c:v>7.03</c:v>
                </c:pt>
                <c:pt idx="241">
                  <c:v>7.37</c:v>
                </c:pt>
                <c:pt idx="242">
                  <c:v>6.68</c:v>
                </c:pt>
                <c:pt idx="243">
                  <c:v>6.7665600000000001</c:v>
                </c:pt>
                <c:pt idx="244">
                  <c:v>6.86</c:v>
                </c:pt>
                <c:pt idx="245">
                  <c:v>6.02</c:v>
                </c:pt>
                <c:pt idx="246">
                  <c:v>7.54</c:v>
                </c:pt>
                <c:pt idx="247">
                  <c:v>6.34</c:v>
                </c:pt>
                <c:pt idx="248">
                  <c:v>6.81</c:v>
                </c:pt>
                <c:pt idx="249">
                  <c:v>7.56</c:v>
                </c:pt>
                <c:pt idx="250">
                  <c:v>7.2</c:v>
                </c:pt>
                <c:pt idx="251">
                  <c:v>8.23</c:v>
                </c:pt>
                <c:pt idx="252">
                  <c:v>6.77</c:v>
                </c:pt>
                <c:pt idx="253">
                  <c:v>7.89</c:v>
                </c:pt>
                <c:pt idx="254">
                  <c:v>8.1199999999999992</c:v>
                </c:pt>
                <c:pt idx="255">
                  <c:v>7.54</c:v>
                </c:pt>
              </c:numCache>
            </c:numRef>
          </c:xVal>
          <c:yVal>
            <c:numRef>
              <c:f>'fig&amp;reg'!$R$852:$R$1107</c:f>
              <c:numCache>
                <c:formatCode>General</c:formatCode>
                <c:ptCount val="256"/>
                <c:pt idx="163" formatCode="0">
                  <c:v>340</c:v>
                </c:pt>
                <c:pt idx="164" formatCode="0">
                  <c:v>379.9</c:v>
                </c:pt>
                <c:pt idx="165" formatCode="0">
                  <c:v>389.9</c:v>
                </c:pt>
                <c:pt idx="166" formatCode="0">
                  <c:v>378.9</c:v>
                </c:pt>
                <c:pt idx="167" formatCode="0">
                  <c:v>343</c:v>
                </c:pt>
                <c:pt idx="168" formatCode="0">
                  <c:v>324</c:v>
                </c:pt>
                <c:pt idx="169" formatCode="0">
                  <c:v>118.7</c:v>
                </c:pt>
                <c:pt idx="170" formatCode="0">
                  <c:v>310.60000000000002</c:v>
                </c:pt>
                <c:pt idx="171" formatCode="0">
                  <c:v>352.9</c:v>
                </c:pt>
                <c:pt idx="173" formatCode="0">
                  <c:v>349</c:v>
                </c:pt>
                <c:pt idx="174" formatCode="0">
                  <c:v>317.89999999999998</c:v>
                </c:pt>
                <c:pt idx="175" formatCode="0">
                  <c:v>276.5</c:v>
                </c:pt>
                <c:pt idx="176" formatCode="0">
                  <c:v>379</c:v>
                </c:pt>
                <c:pt idx="177" formatCode="0">
                  <c:v>383.7</c:v>
                </c:pt>
                <c:pt idx="178" formatCode="0">
                  <c:v>371.5</c:v>
                </c:pt>
                <c:pt idx="179" formatCode="0">
                  <c:v>338.6</c:v>
                </c:pt>
                <c:pt idx="180" formatCode="0">
                  <c:v>328.7</c:v>
                </c:pt>
                <c:pt idx="181" formatCode="0">
                  <c:v>294.5</c:v>
                </c:pt>
                <c:pt idx="182" formatCode="0">
                  <c:v>272.7</c:v>
                </c:pt>
                <c:pt idx="183" formatCode="0">
                  <c:v>267.3</c:v>
                </c:pt>
                <c:pt idx="184" formatCode="0">
                  <c:v>278.10000000000002</c:v>
                </c:pt>
                <c:pt idx="185" formatCode="0">
                  <c:v>299.39999999999998</c:v>
                </c:pt>
                <c:pt idx="186" formatCode="0">
                  <c:v>333.4</c:v>
                </c:pt>
                <c:pt idx="187" formatCode="0">
                  <c:v>284.89999999999998</c:v>
                </c:pt>
                <c:pt idx="188" formatCode="0">
                  <c:v>324</c:v>
                </c:pt>
                <c:pt idx="189" formatCode="0">
                  <c:v>329.7</c:v>
                </c:pt>
                <c:pt idx="190" formatCode="0">
                  <c:v>373.8</c:v>
                </c:pt>
                <c:pt idx="191" formatCode="0">
                  <c:v>305.8</c:v>
                </c:pt>
                <c:pt idx="192" formatCode="0">
                  <c:v>247.5</c:v>
                </c:pt>
                <c:pt idx="219" formatCode="0">
                  <c:v>426.3</c:v>
                </c:pt>
                <c:pt idx="220" formatCode="0">
                  <c:v>346.3</c:v>
                </c:pt>
                <c:pt idx="221" formatCode="0">
                  <c:v>344.7</c:v>
                </c:pt>
                <c:pt idx="222" formatCode="0">
                  <c:v>324.8</c:v>
                </c:pt>
                <c:pt idx="223" formatCode="0">
                  <c:v>253.4</c:v>
                </c:pt>
                <c:pt idx="224" formatCode="0">
                  <c:v>284.10000000000002</c:v>
                </c:pt>
                <c:pt idx="225" formatCode="0">
                  <c:v>331</c:v>
                </c:pt>
                <c:pt idx="226" formatCode="0">
                  <c:v>442.5</c:v>
                </c:pt>
                <c:pt idx="227" formatCode="0">
                  <c:v>371</c:v>
                </c:pt>
                <c:pt idx="228" formatCode="0">
                  <c:v>356.2</c:v>
                </c:pt>
                <c:pt idx="229" formatCode="0">
                  <c:v>305.2</c:v>
                </c:pt>
                <c:pt idx="230" formatCode="0">
                  <c:v>331</c:v>
                </c:pt>
                <c:pt idx="231" formatCode="0">
                  <c:v>337.2</c:v>
                </c:pt>
                <c:pt idx="232" formatCode="0">
                  <c:v>340.5</c:v>
                </c:pt>
                <c:pt idx="233" formatCode="0">
                  <c:v>349.2</c:v>
                </c:pt>
                <c:pt idx="234" formatCode="0">
                  <c:v>269.7</c:v>
                </c:pt>
                <c:pt idx="235" formatCode="0">
                  <c:v>332.3</c:v>
                </c:pt>
                <c:pt idx="236" formatCode="0">
                  <c:v>256.39999999999998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7B8-4F7B-A41D-7996C10E3346}"/>
            </c:ext>
          </c:extLst>
        </c:ser>
        <c:ser>
          <c:idx val="2"/>
          <c:order val="2"/>
          <c:tx>
            <c:strRef>
              <c:f>'fig&amp;reg'!$S$851</c:f>
              <c:strCache>
                <c:ptCount val="1"/>
                <c:pt idx="0">
                  <c:v>native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5875">
                <a:solidFill>
                  <a:schemeClr val="accent3"/>
                </a:solidFill>
              </a:ln>
              <a:effectLst/>
            </c:spPr>
          </c:marker>
          <c:xVal>
            <c:numRef>
              <c:f>'fig&amp;reg'!$O$852:$O$1107</c:f>
              <c:numCache>
                <c:formatCode>0.00</c:formatCode>
                <c:ptCount val="256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  <c:pt idx="237">
                  <c:v>7.81</c:v>
                </c:pt>
                <c:pt idx="238">
                  <c:v>6.93</c:v>
                </c:pt>
                <c:pt idx="239">
                  <c:v>8.4700000000000006</c:v>
                </c:pt>
                <c:pt idx="240">
                  <c:v>7.03</c:v>
                </c:pt>
                <c:pt idx="241">
                  <c:v>7.37</c:v>
                </c:pt>
                <c:pt idx="242">
                  <c:v>6.68</c:v>
                </c:pt>
                <c:pt idx="243">
                  <c:v>6.7665600000000001</c:v>
                </c:pt>
                <c:pt idx="244">
                  <c:v>6.86</c:v>
                </c:pt>
                <c:pt idx="245">
                  <c:v>6.02</c:v>
                </c:pt>
                <c:pt idx="246">
                  <c:v>7.54</c:v>
                </c:pt>
                <c:pt idx="247">
                  <c:v>6.34</c:v>
                </c:pt>
                <c:pt idx="248">
                  <c:v>6.81</c:v>
                </c:pt>
                <c:pt idx="249">
                  <c:v>7.56</c:v>
                </c:pt>
                <c:pt idx="250">
                  <c:v>7.2</c:v>
                </c:pt>
                <c:pt idx="251">
                  <c:v>8.23</c:v>
                </c:pt>
                <c:pt idx="252">
                  <c:v>6.77</c:v>
                </c:pt>
                <c:pt idx="253">
                  <c:v>7.89</c:v>
                </c:pt>
                <c:pt idx="254">
                  <c:v>8.1199999999999992</c:v>
                </c:pt>
                <c:pt idx="255">
                  <c:v>7.54</c:v>
                </c:pt>
              </c:numCache>
            </c:numRef>
          </c:xVal>
          <c:yVal>
            <c:numRef>
              <c:f>'fig&amp;reg'!$S$852:$S$1107</c:f>
              <c:numCache>
                <c:formatCode>General</c:formatCode>
                <c:ptCount val="256"/>
                <c:pt idx="194" formatCode="0">
                  <c:v>388.7</c:v>
                </c:pt>
                <c:pt idx="195" formatCode="0">
                  <c:v>340.8</c:v>
                </c:pt>
                <c:pt idx="197" formatCode="0">
                  <c:v>335.2</c:v>
                </c:pt>
                <c:pt idx="198" formatCode="0">
                  <c:v>404.6</c:v>
                </c:pt>
                <c:pt idx="199" formatCode="0">
                  <c:v>395.3</c:v>
                </c:pt>
                <c:pt idx="200" formatCode="0">
                  <c:v>386.8</c:v>
                </c:pt>
                <c:pt idx="201" formatCode="0">
                  <c:v>394.2</c:v>
                </c:pt>
                <c:pt idx="202" formatCode="0">
                  <c:v>345.9</c:v>
                </c:pt>
                <c:pt idx="203" formatCode="0">
                  <c:v>339.4</c:v>
                </c:pt>
                <c:pt idx="204" formatCode="0">
                  <c:v>345.8</c:v>
                </c:pt>
                <c:pt idx="205" formatCode="0">
                  <c:v>406.1</c:v>
                </c:pt>
                <c:pt idx="206" formatCode="0">
                  <c:v>353.6</c:v>
                </c:pt>
                <c:pt idx="207" formatCode="0">
                  <c:v>350.9</c:v>
                </c:pt>
                <c:pt idx="208" formatCode="0">
                  <c:v>346</c:v>
                </c:pt>
                <c:pt idx="209" formatCode="0">
                  <c:v>393.4</c:v>
                </c:pt>
                <c:pt idx="210" formatCode="0">
                  <c:v>402.8</c:v>
                </c:pt>
                <c:pt idx="211" formatCode="0">
                  <c:v>347.1</c:v>
                </c:pt>
                <c:pt idx="212" formatCode="0">
                  <c:v>335.7</c:v>
                </c:pt>
                <c:pt idx="213" formatCode="0">
                  <c:v>400.6</c:v>
                </c:pt>
                <c:pt idx="214" formatCode="0">
                  <c:v>358.6</c:v>
                </c:pt>
                <c:pt idx="215" formatCode="0">
                  <c:v>309.10000000000002</c:v>
                </c:pt>
                <c:pt idx="216" formatCode="0">
                  <c:v>344.4</c:v>
                </c:pt>
                <c:pt idx="217" formatCode="0">
                  <c:v>325.89999999999998</c:v>
                </c:pt>
                <c:pt idx="218" formatCode="0">
                  <c:v>344.4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7B8-4F7B-A41D-7996C10E3346}"/>
            </c:ext>
          </c:extLst>
        </c:ser>
        <c:ser>
          <c:idx val="3"/>
          <c:order val="3"/>
          <c:tx>
            <c:strRef>
              <c:f>'fig&amp;reg'!$T$851</c:f>
              <c:strCache>
                <c:ptCount val="1"/>
                <c:pt idx="0">
                  <c:v>surface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xVal>
            <c:numRef>
              <c:f>'fig&amp;reg'!$O$852:$O$1107</c:f>
              <c:numCache>
                <c:formatCode>0.00</c:formatCode>
                <c:ptCount val="256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  <c:pt idx="237">
                  <c:v>7.81</c:v>
                </c:pt>
                <c:pt idx="238">
                  <c:v>6.93</c:v>
                </c:pt>
                <c:pt idx="239">
                  <c:v>8.4700000000000006</c:v>
                </c:pt>
                <c:pt idx="240">
                  <c:v>7.03</c:v>
                </c:pt>
                <c:pt idx="241">
                  <c:v>7.37</c:v>
                </c:pt>
                <c:pt idx="242">
                  <c:v>6.68</c:v>
                </c:pt>
                <c:pt idx="243">
                  <c:v>6.7665600000000001</c:v>
                </c:pt>
                <c:pt idx="244">
                  <c:v>6.86</c:v>
                </c:pt>
                <c:pt idx="245">
                  <c:v>6.02</c:v>
                </c:pt>
                <c:pt idx="246">
                  <c:v>7.54</c:v>
                </c:pt>
                <c:pt idx="247">
                  <c:v>6.34</c:v>
                </c:pt>
                <c:pt idx="248">
                  <c:v>6.81</c:v>
                </c:pt>
                <c:pt idx="249">
                  <c:v>7.56</c:v>
                </c:pt>
                <c:pt idx="250">
                  <c:v>7.2</c:v>
                </c:pt>
                <c:pt idx="251">
                  <c:v>8.23</c:v>
                </c:pt>
                <c:pt idx="252">
                  <c:v>6.77</c:v>
                </c:pt>
                <c:pt idx="253">
                  <c:v>7.89</c:v>
                </c:pt>
                <c:pt idx="254">
                  <c:v>8.1199999999999992</c:v>
                </c:pt>
                <c:pt idx="255">
                  <c:v>7.54</c:v>
                </c:pt>
              </c:numCache>
            </c:numRef>
          </c:xVal>
          <c:yVal>
            <c:numRef>
              <c:f>'fig&amp;reg'!$T$852:$T$1107</c:f>
              <c:numCache>
                <c:formatCode>General</c:formatCode>
                <c:ptCount val="256"/>
                <c:pt idx="237" formatCode="0">
                  <c:v>409.9</c:v>
                </c:pt>
                <c:pt idx="238" formatCode="0">
                  <c:v>370.5</c:v>
                </c:pt>
                <c:pt idx="239" formatCode="0">
                  <c:v>337</c:v>
                </c:pt>
                <c:pt idx="240" formatCode="0">
                  <c:v>323.10000000000002</c:v>
                </c:pt>
                <c:pt idx="241" formatCode="0">
                  <c:v>344.5</c:v>
                </c:pt>
                <c:pt idx="242" formatCode="0">
                  <c:v>371.9</c:v>
                </c:pt>
                <c:pt idx="243" formatCode="0">
                  <c:v>217.2</c:v>
                </c:pt>
                <c:pt idx="244" formatCode="0">
                  <c:v>339.8</c:v>
                </c:pt>
                <c:pt idx="245" formatCode="0">
                  <c:v>345.9</c:v>
                </c:pt>
                <c:pt idx="246" formatCode="0">
                  <c:v>373.1</c:v>
                </c:pt>
                <c:pt idx="247" formatCode="0">
                  <c:v>351.5</c:v>
                </c:pt>
                <c:pt idx="248" formatCode="0">
                  <c:v>349.7</c:v>
                </c:pt>
                <c:pt idx="249" formatCode="0">
                  <c:v>347.6</c:v>
                </c:pt>
                <c:pt idx="250" formatCode="0">
                  <c:v>320</c:v>
                </c:pt>
                <c:pt idx="251" formatCode="0">
                  <c:v>335</c:v>
                </c:pt>
                <c:pt idx="252" formatCode="0">
                  <c:v>336.5</c:v>
                </c:pt>
                <c:pt idx="253" formatCode="0">
                  <c:v>321.8</c:v>
                </c:pt>
                <c:pt idx="254" formatCode="0">
                  <c:v>306.5</c:v>
                </c:pt>
                <c:pt idx="255" formatCode="0">
                  <c:v>318.89999999999998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7B8-4F7B-A41D-7996C10E3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9794559"/>
        <c:axId val="1379812447"/>
      </c:scatterChart>
      <c:valAx>
        <c:axId val="1379794559"/>
        <c:scaling>
          <c:orientation val="minMax"/>
          <c:max val="9.5"/>
          <c:min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</a:rPr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812447"/>
        <c:crosses val="autoZero"/>
        <c:crossBetween val="midCat"/>
        <c:majorUnit val="1"/>
      </c:valAx>
      <c:valAx>
        <c:axId val="1379812447"/>
        <c:scaling>
          <c:orientation val="minMax"/>
          <c:max val="4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</a:rPr>
                  <a:t>Eh </a:t>
                </a:r>
                <a:r>
                  <a:rPr lang="en-US" sz="1600">
                    <a:solidFill>
                      <a:sysClr val="windowText" lastClr="000000"/>
                    </a:solidFill>
                  </a:rPr>
                  <a:t>(mV)</a:t>
                </a:r>
              </a:p>
            </c:rich>
          </c:tx>
          <c:layout>
            <c:manualLayout>
              <c:xMode val="edge"/>
              <c:yMode val="edge"/>
              <c:x val="0"/>
              <c:y val="0.363861022896999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794559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585464002354392"/>
          <c:y val="0.60266991487942456"/>
          <c:w val="0.17323036059341501"/>
          <c:h val="0.21316802250547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24137481522293"/>
          <c:y val="0.13930516431924883"/>
          <c:w val="0.64877057143770711"/>
          <c:h val="0.68932106021958528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'fig&amp;reg'!$U$851</c:f>
              <c:strCache>
                <c:ptCount val="1"/>
                <c:pt idx="0">
                  <c:v>EC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'fig&amp;reg'!$O$852:$O$1088</c:f>
              <c:numCache>
                <c:formatCode>0.00</c:formatCode>
                <c:ptCount val="237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</c:numCache>
            </c:numRef>
          </c:xVal>
          <c:yVal>
            <c:numRef>
              <c:f>'fig&amp;reg'!$U$852:$U$1088</c:f>
              <c:numCache>
                <c:formatCode>0</c:formatCode>
                <c:ptCount val="237"/>
                <c:pt idx="0">
                  <c:v>124.5</c:v>
                </c:pt>
                <c:pt idx="1">
                  <c:v>112.4</c:v>
                </c:pt>
                <c:pt idx="2">
                  <c:v>113.8</c:v>
                </c:pt>
                <c:pt idx="3">
                  <c:v>131</c:v>
                </c:pt>
                <c:pt idx="4">
                  <c:v>133.30000000000001</c:v>
                </c:pt>
                <c:pt idx="5">
                  <c:v>139.6</c:v>
                </c:pt>
                <c:pt idx="6">
                  <c:v>80.5</c:v>
                </c:pt>
                <c:pt idx="7">
                  <c:v>132.6</c:v>
                </c:pt>
                <c:pt idx="8">
                  <c:v>84.2</c:v>
                </c:pt>
                <c:pt idx="10">
                  <c:v>103.6</c:v>
                </c:pt>
                <c:pt idx="11">
                  <c:v>131.30000000000001</c:v>
                </c:pt>
                <c:pt idx="12">
                  <c:v>121.6</c:v>
                </c:pt>
                <c:pt idx="13">
                  <c:v>125</c:v>
                </c:pt>
                <c:pt idx="14">
                  <c:v>64.099999999999994</c:v>
                </c:pt>
                <c:pt idx="15">
                  <c:v>55.5</c:v>
                </c:pt>
                <c:pt idx="16">
                  <c:v>90</c:v>
                </c:pt>
                <c:pt idx="17">
                  <c:v>71.599999999999994</c:v>
                </c:pt>
                <c:pt idx="18">
                  <c:v>67.5</c:v>
                </c:pt>
                <c:pt idx="19">
                  <c:v>83.1</c:v>
                </c:pt>
                <c:pt idx="20">
                  <c:v>92.8</c:v>
                </c:pt>
                <c:pt idx="21">
                  <c:v>97.5</c:v>
                </c:pt>
                <c:pt idx="22">
                  <c:v>29.3</c:v>
                </c:pt>
                <c:pt idx="23">
                  <c:v>35.799999999999997</c:v>
                </c:pt>
                <c:pt idx="24">
                  <c:v>37.299999999999997</c:v>
                </c:pt>
                <c:pt idx="25">
                  <c:v>28.8</c:v>
                </c:pt>
                <c:pt idx="26">
                  <c:v>31.4</c:v>
                </c:pt>
                <c:pt idx="27">
                  <c:v>37.1</c:v>
                </c:pt>
                <c:pt idx="28">
                  <c:v>39.9</c:v>
                </c:pt>
                <c:pt idx="29">
                  <c:v>34.700000000000003</c:v>
                </c:pt>
                <c:pt idx="30">
                  <c:v>31.7</c:v>
                </c:pt>
                <c:pt idx="31">
                  <c:v>47.9</c:v>
                </c:pt>
                <c:pt idx="32">
                  <c:v>41.7</c:v>
                </c:pt>
                <c:pt idx="33">
                  <c:v>59.7</c:v>
                </c:pt>
                <c:pt idx="35">
                  <c:v>48.2</c:v>
                </c:pt>
                <c:pt idx="36">
                  <c:v>185.9</c:v>
                </c:pt>
                <c:pt idx="37">
                  <c:v>192.8</c:v>
                </c:pt>
                <c:pt idx="38">
                  <c:v>206.4</c:v>
                </c:pt>
                <c:pt idx="39">
                  <c:v>201.4</c:v>
                </c:pt>
                <c:pt idx="40">
                  <c:v>208.1</c:v>
                </c:pt>
                <c:pt idx="41">
                  <c:v>214.1</c:v>
                </c:pt>
                <c:pt idx="42">
                  <c:v>213.3</c:v>
                </c:pt>
                <c:pt idx="43">
                  <c:v>223.9</c:v>
                </c:pt>
                <c:pt idx="44">
                  <c:v>243.3</c:v>
                </c:pt>
                <c:pt idx="45">
                  <c:v>271.7</c:v>
                </c:pt>
                <c:pt idx="46">
                  <c:v>260.7</c:v>
                </c:pt>
                <c:pt idx="47">
                  <c:v>249.8</c:v>
                </c:pt>
                <c:pt idx="49">
                  <c:v>252.3</c:v>
                </c:pt>
                <c:pt idx="50">
                  <c:v>247.6</c:v>
                </c:pt>
                <c:pt idx="51">
                  <c:v>243.8</c:v>
                </c:pt>
                <c:pt idx="52">
                  <c:v>229.8</c:v>
                </c:pt>
                <c:pt idx="53">
                  <c:v>232.3</c:v>
                </c:pt>
                <c:pt idx="54">
                  <c:v>208.1</c:v>
                </c:pt>
                <c:pt idx="55">
                  <c:v>198</c:v>
                </c:pt>
                <c:pt idx="56">
                  <c:v>210.1</c:v>
                </c:pt>
                <c:pt idx="57">
                  <c:v>207.6</c:v>
                </c:pt>
                <c:pt idx="58">
                  <c:v>200.5</c:v>
                </c:pt>
                <c:pt idx="59">
                  <c:v>192.6</c:v>
                </c:pt>
                <c:pt idx="60">
                  <c:v>189.4</c:v>
                </c:pt>
                <c:pt idx="61">
                  <c:v>198.5</c:v>
                </c:pt>
                <c:pt idx="62">
                  <c:v>210.5</c:v>
                </c:pt>
                <c:pt idx="63">
                  <c:v>221.9</c:v>
                </c:pt>
                <c:pt idx="64">
                  <c:v>228.3</c:v>
                </c:pt>
                <c:pt idx="65">
                  <c:v>234.5</c:v>
                </c:pt>
                <c:pt idx="66">
                  <c:v>243.6</c:v>
                </c:pt>
                <c:pt idx="67">
                  <c:v>246.3</c:v>
                </c:pt>
                <c:pt idx="68">
                  <c:v>255.7</c:v>
                </c:pt>
                <c:pt idx="69">
                  <c:v>251.4</c:v>
                </c:pt>
                <c:pt idx="70">
                  <c:v>266.10000000000002</c:v>
                </c:pt>
                <c:pt idx="71">
                  <c:v>328.5</c:v>
                </c:pt>
                <c:pt idx="72">
                  <c:v>347.5</c:v>
                </c:pt>
                <c:pt idx="73">
                  <c:v>293</c:v>
                </c:pt>
                <c:pt idx="74">
                  <c:v>305.89999999999998</c:v>
                </c:pt>
                <c:pt idx="75">
                  <c:v>287.10000000000002</c:v>
                </c:pt>
                <c:pt idx="76">
                  <c:v>288.2</c:v>
                </c:pt>
                <c:pt idx="77">
                  <c:v>286.89999999999998</c:v>
                </c:pt>
                <c:pt idx="79">
                  <c:v>287.89999999999998</c:v>
                </c:pt>
                <c:pt idx="80">
                  <c:v>258.3</c:v>
                </c:pt>
                <c:pt idx="81">
                  <c:v>277.2</c:v>
                </c:pt>
                <c:pt idx="82">
                  <c:v>247.4</c:v>
                </c:pt>
                <c:pt idx="83">
                  <c:v>247.6</c:v>
                </c:pt>
                <c:pt idx="84">
                  <c:v>215.2</c:v>
                </c:pt>
                <c:pt idx="85">
                  <c:v>197.7</c:v>
                </c:pt>
                <c:pt idx="86">
                  <c:v>199.6</c:v>
                </c:pt>
                <c:pt idx="87">
                  <c:v>194.4</c:v>
                </c:pt>
                <c:pt idx="88">
                  <c:v>208.3</c:v>
                </c:pt>
                <c:pt idx="89">
                  <c:v>213.3</c:v>
                </c:pt>
                <c:pt idx="90">
                  <c:v>211.6</c:v>
                </c:pt>
                <c:pt idx="91">
                  <c:v>227</c:v>
                </c:pt>
                <c:pt idx="92">
                  <c:v>260.10000000000002</c:v>
                </c:pt>
                <c:pt idx="93">
                  <c:v>279.10000000000002</c:v>
                </c:pt>
                <c:pt idx="94">
                  <c:v>305.89999999999998</c:v>
                </c:pt>
                <c:pt idx="95">
                  <c:v>317.8</c:v>
                </c:pt>
                <c:pt idx="96">
                  <c:v>341.2</c:v>
                </c:pt>
                <c:pt idx="97">
                  <c:v>351.5</c:v>
                </c:pt>
                <c:pt idx="98">
                  <c:v>380.1</c:v>
                </c:pt>
                <c:pt idx="99">
                  <c:v>353.8</c:v>
                </c:pt>
                <c:pt idx="100">
                  <c:v>396</c:v>
                </c:pt>
                <c:pt idx="101">
                  <c:v>403.9</c:v>
                </c:pt>
                <c:pt idx="102">
                  <c:v>361.9</c:v>
                </c:pt>
                <c:pt idx="103">
                  <c:v>360.3</c:v>
                </c:pt>
                <c:pt idx="104">
                  <c:v>353.2</c:v>
                </c:pt>
                <c:pt idx="105">
                  <c:v>342.8</c:v>
                </c:pt>
                <c:pt idx="106">
                  <c:v>351.6</c:v>
                </c:pt>
                <c:pt idx="107">
                  <c:v>405.9</c:v>
                </c:pt>
                <c:pt idx="109">
                  <c:v>334.7</c:v>
                </c:pt>
                <c:pt idx="110">
                  <c:v>303.60000000000002</c:v>
                </c:pt>
                <c:pt idx="111">
                  <c:v>354</c:v>
                </c:pt>
                <c:pt idx="112">
                  <c:v>307.39999999999998</c:v>
                </c:pt>
                <c:pt idx="113">
                  <c:v>315</c:v>
                </c:pt>
                <c:pt idx="114">
                  <c:v>266.89999999999998</c:v>
                </c:pt>
                <c:pt idx="115">
                  <c:v>249.3</c:v>
                </c:pt>
                <c:pt idx="116">
                  <c:v>247.8</c:v>
                </c:pt>
                <c:pt idx="117">
                  <c:v>262.60000000000002</c:v>
                </c:pt>
                <c:pt idx="118">
                  <c:v>721</c:v>
                </c:pt>
                <c:pt idx="119">
                  <c:v>728</c:v>
                </c:pt>
                <c:pt idx="120">
                  <c:v>727</c:v>
                </c:pt>
                <c:pt idx="121">
                  <c:v>684</c:v>
                </c:pt>
                <c:pt idx="123">
                  <c:v>518</c:v>
                </c:pt>
                <c:pt idx="124">
                  <c:v>389.9</c:v>
                </c:pt>
                <c:pt idx="125">
                  <c:v>400.6</c:v>
                </c:pt>
                <c:pt idx="126">
                  <c:v>257.39999999999998</c:v>
                </c:pt>
                <c:pt idx="127">
                  <c:v>319.2</c:v>
                </c:pt>
                <c:pt idx="128">
                  <c:v>326.39999999999998</c:v>
                </c:pt>
                <c:pt idx="129">
                  <c:v>236.4</c:v>
                </c:pt>
                <c:pt idx="130">
                  <c:v>228.9</c:v>
                </c:pt>
                <c:pt idx="131">
                  <c:v>219.9</c:v>
                </c:pt>
                <c:pt idx="132">
                  <c:v>319.7</c:v>
                </c:pt>
                <c:pt idx="133">
                  <c:v>161.30000000000001</c:v>
                </c:pt>
                <c:pt idx="134">
                  <c:v>564</c:v>
                </c:pt>
                <c:pt idx="135">
                  <c:v>619</c:v>
                </c:pt>
                <c:pt idx="136">
                  <c:v>616</c:v>
                </c:pt>
                <c:pt idx="137">
                  <c:v>628</c:v>
                </c:pt>
                <c:pt idx="139">
                  <c:v>608</c:v>
                </c:pt>
                <c:pt idx="140">
                  <c:v>551</c:v>
                </c:pt>
                <c:pt idx="141">
                  <c:v>555</c:v>
                </c:pt>
                <c:pt idx="142">
                  <c:v>548</c:v>
                </c:pt>
                <c:pt idx="143">
                  <c:v>419.7</c:v>
                </c:pt>
                <c:pt idx="144">
                  <c:v>423</c:v>
                </c:pt>
                <c:pt idx="145">
                  <c:v>421.6</c:v>
                </c:pt>
                <c:pt idx="146">
                  <c:v>376.3</c:v>
                </c:pt>
                <c:pt idx="147">
                  <c:v>355</c:v>
                </c:pt>
                <c:pt idx="148">
                  <c:v>515</c:v>
                </c:pt>
                <c:pt idx="149">
                  <c:v>722</c:v>
                </c:pt>
                <c:pt idx="150">
                  <c:v>827</c:v>
                </c:pt>
                <c:pt idx="151">
                  <c:v>883</c:v>
                </c:pt>
                <c:pt idx="152">
                  <c:v>832</c:v>
                </c:pt>
                <c:pt idx="154">
                  <c:v>572</c:v>
                </c:pt>
                <c:pt idx="155">
                  <c:v>562</c:v>
                </c:pt>
                <c:pt idx="156">
                  <c:v>611</c:v>
                </c:pt>
                <c:pt idx="157">
                  <c:v>613</c:v>
                </c:pt>
                <c:pt idx="158">
                  <c:v>666</c:v>
                </c:pt>
                <c:pt idx="159">
                  <c:v>631</c:v>
                </c:pt>
                <c:pt idx="160">
                  <c:v>536</c:v>
                </c:pt>
                <c:pt idx="161">
                  <c:v>533</c:v>
                </c:pt>
                <c:pt idx="162">
                  <c:v>489.8</c:v>
                </c:pt>
                <c:pt idx="163">
                  <c:v>76</c:v>
                </c:pt>
                <c:pt idx="164">
                  <c:v>241.9</c:v>
                </c:pt>
                <c:pt idx="165">
                  <c:v>125.5</c:v>
                </c:pt>
                <c:pt idx="166">
                  <c:v>382.3</c:v>
                </c:pt>
                <c:pt idx="167">
                  <c:v>263</c:v>
                </c:pt>
                <c:pt idx="168">
                  <c:v>632</c:v>
                </c:pt>
                <c:pt idx="169">
                  <c:v>605</c:v>
                </c:pt>
                <c:pt idx="170">
                  <c:v>683</c:v>
                </c:pt>
                <c:pt idx="171">
                  <c:v>638</c:v>
                </c:pt>
                <c:pt idx="173">
                  <c:v>534</c:v>
                </c:pt>
                <c:pt idx="174">
                  <c:v>339.5</c:v>
                </c:pt>
                <c:pt idx="175">
                  <c:v>438.1</c:v>
                </c:pt>
                <c:pt idx="176">
                  <c:v>64.5</c:v>
                </c:pt>
                <c:pt idx="177">
                  <c:v>56.5</c:v>
                </c:pt>
                <c:pt idx="178">
                  <c:v>178.1</c:v>
                </c:pt>
                <c:pt idx="179">
                  <c:v>71.099999999999994</c:v>
                </c:pt>
                <c:pt idx="180">
                  <c:v>267.3</c:v>
                </c:pt>
                <c:pt idx="181">
                  <c:v>231.9</c:v>
                </c:pt>
                <c:pt idx="182">
                  <c:v>156.4</c:v>
                </c:pt>
                <c:pt idx="183">
                  <c:v>98.6</c:v>
                </c:pt>
                <c:pt idx="184">
                  <c:v>87.8</c:v>
                </c:pt>
                <c:pt idx="185">
                  <c:v>80.3</c:v>
                </c:pt>
                <c:pt idx="186">
                  <c:v>86.6</c:v>
                </c:pt>
                <c:pt idx="187">
                  <c:v>70.400000000000006</c:v>
                </c:pt>
                <c:pt idx="188">
                  <c:v>65.2</c:v>
                </c:pt>
                <c:pt idx="189">
                  <c:v>151.5</c:v>
                </c:pt>
                <c:pt idx="190">
                  <c:v>170.3</c:v>
                </c:pt>
                <c:pt idx="191">
                  <c:v>194.6</c:v>
                </c:pt>
                <c:pt idx="192">
                  <c:v>103.8</c:v>
                </c:pt>
                <c:pt idx="194">
                  <c:v>496.4</c:v>
                </c:pt>
                <c:pt idx="195">
                  <c:v>268.3</c:v>
                </c:pt>
                <c:pt idx="197">
                  <c:v>406.4</c:v>
                </c:pt>
                <c:pt idx="198">
                  <c:v>187.1</c:v>
                </c:pt>
                <c:pt idx="199">
                  <c:v>187.6</c:v>
                </c:pt>
                <c:pt idx="200">
                  <c:v>335.9</c:v>
                </c:pt>
                <c:pt idx="201">
                  <c:v>261.2</c:v>
                </c:pt>
                <c:pt idx="202">
                  <c:v>360.5</c:v>
                </c:pt>
                <c:pt idx="203">
                  <c:v>401.5</c:v>
                </c:pt>
                <c:pt idx="204">
                  <c:v>321.89999999999998</c:v>
                </c:pt>
                <c:pt idx="205">
                  <c:v>31</c:v>
                </c:pt>
                <c:pt idx="206">
                  <c:v>38.200000000000003</c:v>
                </c:pt>
                <c:pt idx="207">
                  <c:v>71.400000000000006</c:v>
                </c:pt>
                <c:pt idx="208">
                  <c:v>66.2</c:v>
                </c:pt>
                <c:pt idx="209">
                  <c:v>47.6</c:v>
                </c:pt>
                <c:pt idx="210">
                  <c:v>47.5</c:v>
                </c:pt>
                <c:pt idx="211">
                  <c:v>208</c:v>
                </c:pt>
                <c:pt idx="212">
                  <c:v>90.2</c:v>
                </c:pt>
                <c:pt idx="213">
                  <c:v>122.1</c:v>
                </c:pt>
                <c:pt idx="214">
                  <c:v>113.1</c:v>
                </c:pt>
                <c:pt idx="215">
                  <c:v>130.30000000000001</c:v>
                </c:pt>
                <c:pt idx="216">
                  <c:v>213.2</c:v>
                </c:pt>
                <c:pt idx="217">
                  <c:v>229.2</c:v>
                </c:pt>
                <c:pt idx="218">
                  <c:v>225.5</c:v>
                </c:pt>
                <c:pt idx="219">
                  <c:v>66.599999999999994</c:v>
                </c:pt>
                <c:pt idx="220">
                  <c:v>102.8</c:v>
                </c:pt>
                <c:pt idx="221">
                  <c:v>209.6</c:v>
                </c:pt>
                <c:pt idx="222">
                  <c:v>163</c:v>
                </c:pt>
                <c:pt idx="223">
                  <c:v>71.2</c:v>
                </c:pt>
                <c:pt idx="224">
                  <c:v>82.1</c:v>
                </c:pt>
                <c:pt idx="225">
                  <c:v>82.9</c:v>
                </c:pt>
                <c:pt idx="226">
                  <c:v>83.4</c:v>
                </c:pt>
                <c:pt idx="227">
                  <c:v>101.2</c:v>
                </c:pt>
                <c:pt idx="228">
                  <c:v>135.19999999999999</c:v>
                </c:pt>
                <c:pt idx="229">
                  <c:v>227.2</c:v>
                </c:pt>
                <c:pt idx="230">
                  <c:v>199.8</c:v>
                </c:pt>
                <c:pt idx="231">
                  <c:v>182.2</c:v>
                </c:pt>
                <c:pt idx="232">
                  <c:v>206.6</c:v>
                </c:pt>
                <c:pt idx="233">
                  <c:v>202.6</c:v>
                </c:pt>
                <c:pt idx="234">
                  <c:v>214.2</c:v>
                </c:pt>
                <c:pt idx="235">
                  <c:v>218.5</c:v>
                </c:pt>
                <c:pt idx="236">
                  <c:v>168.6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02-4441-867F-1AAA3D88C7C0}"/>
            </c:ext>
          </c:extLst>
        </c:ser>
        <c:ser>
          <c:idx val="2"/>
          <c:order val="2"/>
          <c:tx>
            <c:v>EC-300</c:v>
          </c:tx>
          <c:spPr>
            <a:ln w="19050" cap="rnd">
              <a:noFill/>
              <a:prstDash val="sysDot"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forward val="1.2"/>
            <c:backward val="4.5"/>
            <c:dispRSqr val="0"/>
            <c:dispEq val="0"/>
          </c:trendline>
          <c:xVal>
            <c:numRef>
              <c:f>'fig&amp;reg'!$O$852:$O$1088</c:f>
              <c:numCache>
                <c:formatCode>0.00</c:formatCode>
                <c:ptCount val="237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</c:numCache>
            </c:numRef>
          </c:xVal>
          <c:yVal>
            <c:numRef>
              <c:f>'fig&amp;reg'!$AS$852:$AS$1088</c:f>
              <c:numCache>
                <c:formatCode>0.0</c:formatCode>
                <c:ptCount val="237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  <c:pt idx="10">
                  <c:v>300</c:v>
                </c:pt>
                <c:pt idx="11">
                  <c:v>300</c:v>
                </c:pt>
                <c:pt idx="12">
                  <c:v>300</c:v>
                </c:pt>
                <c:pt idx="13">
                  <c:v>300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  <c:pt idx="17">
                  <c:v>300</c:v>
                </c:pt>
                <c:pt idx="18">
                  <c:v>300</c:v>
                </c:pt>
                <c:pt idx="19">
                  <c:v>300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300</c:v>
                </c:pt>
                <c:pt idx="26">
                  <c:v>300</c:v>
                </c:pt>
                <c:pt idx="27">
                  <c:v>300</c:v>
                </c:pt>
                <c:pt idx="28">
                  <c:v>300</c:v>
                </c:pt>
                <c:pt idx="29">
                  <c:v>300</c:v>
                </c:pt>
                <c:pt idx="30">
                  <c:v>300</c:v>
                </c:pt>
                <c:pt idx="31">
                  <c:v>300</c:v>
                </c:pt>
                <c:pt idx="32">
                  <c:v>300</c:v>
                </c:pt>
                <c:pt idx="33">
                  <c:v>300</c:v>
                </c:pt>
                <c:pt idx="34">
                  <c:v>300</c:v>
                </c:pt>
                <c:pt idx="35">
                  <c:v>300</c:v>
                </c:pt>
                <c:pt idx="36">
                  <c:v>300</c:v>
                </c:pt>
                <c:pt idx="37">
                  <c:v>300</c:v>
                </c:pt>
                <c:pt idx="38">
                  <c:v>300</c:v>
                </c:pt>
                <c:pt idx="39">
                  <c:v>300</c:v>
                </c:pt>
                <c:pt idx="40">
                  <c:v>300</c:v>
                </c:pt>
                <c:pt idx="41">
                  <c:v>300</c:v>
                </c:pt>
                <c:pt idx="42">
                  <c:v>300</c:v>
                </c:pt>
                <c:pt idx="43">
                  <c:v>300</c:v>
                </c:pt>
                <c:pt idx="44">
                  <c:v>300</c:v>
                </c:pt>
                <c:pt idx="45">
                  <c:v>300</c:v>
                </c:pt>
                <c:pt idx="46">
                  <c:v>300</c:v>
                </c:pt>
                <c:pt idx="47">
                  <c:v>300</c:v>
                </c:pt>
                <c:pt idx="48">
                  <c:v>300</c:v>
                </c:pt>
                <c:pt idx="49">
                  <c:v>300</c:v>
                </c:pt>
                <c:pt idx="50">
                  <c:v>300</c:v>
                </c:pt>
                <c:pt idx="51">
                  <c:v>300</c:v>
                </c:pt>
                <c:pt idx="52">
                  <c:v>300</c:v>
                </c:pt>
                <c:pt idx="53">
                  <c:v>300</c:v>
                </c:pt>
                <c:pt idx="54">
                  <c:v>300</c:v>
                </c:pt>
                <c:pt idx="55">
                  <c:v>300</c:v>
                </c:pt>
                <c:pt idx="56">
                  <c:v>300</c:v>
                </c:pt>
                <c:pt idx="57">
                  <c:v>300</c:v>
                </c:pt>
                <c:pt idx="58">
                  <c:v>300</c:v>
                </c:pt>
                <c:pt idx="59">
                  <c:v>300</c:v>
                </c:pt>
                <c:pt idx="60">
                  <c:v>300</c:v>
                </c:pt>
                <c:pt idx="61">
                  <c:v>300</c:v>
                </c:pt>
                <c:pt idx="62">
                  <c:v>300</c:v>
                </c:pt>
                <c:pt idx="63">
                  <c:v>300</c:v>
                </c:pt>
                <c:pt idx="64">
                  <c:v>300</c:v>
                </c:pt>
                <c:pt idx="65">
                  <c:v>300</c:v>
                </c:pt>
                <c:pt idx="66">
                  <c:v>300</c:v>
                </c:pt>
                <c:pt idx="67">
                  <c:v>300</c:v>
                </c:pt>
                <c:pt idx="68">
                  <c:v>300</c:v>
                </c:pt>
                <c:pt idx="69">
                  <c:v>300</c:v>
                </c:pt>
                <c:pt idx="70">
                  <c:v>300</c:v>
                </c:pt>
                <c:pt idx="71">
                  <c:v>300</c:v>
                </c:pt>
                <c:pt idx="72">
                  <c:v>300</c:v>
                </c:pt>
                <c:pt idx="73">
                  <c:v>300</c:v>
                </c:pt>
                <c:pt idx="74">
                  <c:v>300</c:v>
                </c:pt>
                <c:pt idx="75">
                  <c:v>300</c:v>
                </c:pt>
                <c:pt idx="76">
                  <c:v>300</c:v>
                </c:pt>
                <c:pt idx="77">
                  <c:v>300</c:v>
                </c:pt>
                <c:pt idx="78">
                  <c:v>300</c:v>
                </c:pt>
                <c:pt idx="79">
                  <c:v>300</c:v>
                </c:pt>
                <c:pt idx="80">
                  <c:v>300</c:v>
                </c:pt>
                <c:pt idx="81">
                  <c:v>300</c:v>
                </c:pt>
                <c:pt idx="82">
                  <c:v>300</c:v>
                </c:pt>
                <c:pt idx="83">
                  <c:v>300</c:v>
                </c:pt>
                <c:pt idx="84">
                  <c:v>300</c:v>
                </c:pt>
                <c:pt idx="85">
                  <c:v>300</c:v>
                </c:pt>
                <c:pt idx="86">
                  <c:v>300</c:v>
                </c:pt>
                <c:pt idx="87">
                  <c:v>300</c:v>
                </c:pt>
                <c:pt idx="88">
                  <c:v>300</c:v>
                </c:pt>
                <c:pt idx="89">
                  <c:v>300</c:v>
                </c:pt>
                <c:pt idx="90">
                  <c:v>300</c:v>
                </c:pt>
                <c:pt idx="91">
                  <c:v>300</c:v>
                </c:pt>
                <c:pt idx="92">
                  <c:v>300</c:v>
                </c:pt>
                <c:pt idx="93">
                  <c:v>300</c:v>
                </c:pt>
                <c:pt idx="94">
                  <c:v>300</c:v>
                </c:pt>
                <c:pt idx="95">
                  <c:v>300</c:v>
                </c:pt>
                <c:pt idx="96">
                  <c:v>300</c:v>
                </c:pt>
                <c:pt idx="97">
                  <c:v>300</c:v>
                </c:pt>
                <c:pt idx="98">
                  <c:v>300</c:v>
                </c:pt>
                <c:pt idx="99">
                  <c:v>300</c:v>
                </c:pt>
                <c:pt idx="100">
                  <c:v>300</c:v>
                </c:pt>
                <c:pt idx="101">
                  <c:v>300</c:v>
                </c:pt>
                <c:pt idx="102">
                  <c:v>300</c:v>
                </c:pt>
                <c:pt idx="103">
                  <c:v>300</c:v>
                </c:pt>
                <c:pt idx="104">
                  <c:v>300</c:v>
                </c:pt>
                <c:pt idx="105">
                  <c:v>300</c:v>
                </c:pt>
                <c:pt idx="106">
                  <c:v>300</c:v>
                </c:pt>
                <c:pt idx="107">
                  <c:v>300</c:v>
                </c:pt>
                <c:pt idx="108">
                  <c:v>300</c:v>
                </c:pt>
                <c:pt idx="109">
                  <c:v>300</c:v>
                </c:pt>
                <c:pt idx="110">
                  <c:v>300</c:v>
                </c:pt>
                <c:pt idx="111">
                  <c:v>300</c:v>
                </c:pt>
                <c:pt idx="112">
                  <c:v>300</c:v>
                </c:pt>
                <c:pt idx="113">
                  <c:v>300</c:v>
                </c:pt>
                <c:pt idx="114">
                  <c:v>300</c:v>
                </c:pt>
                <c:pt idx="115">
                  <c:v>300</c:v>
                </c:pt>
                <c:pt idx="116">
                  <c:v>300</c:v>
                </c:pt>
                <c:pt idx="117">
                  <c:v>300</c:v>
                </c:pt>
                <c:pt idx="118">
                  <c:v>300</c:v>
                </c:pt>
                <c:pt idx="119">
                  <c:v>300</c:v>
                </c:pt>
                <c:pt idx="120">
                  <c:v>300</c:v>
                </c:pt>
                <c:pt idx="121">
                  <c:v>300</c:v>
                </c:pt>
                <c:pt idx="122">
                  <c:v>300</c:v>
                </c:pt>
                <c:pt idx="123">
                  <c:v>300</c:v>
                </c:pt>
                <c:pt idx="124">
                  <c:v>300</c:v>
                </c:pt>
                <c:pt idx="125">
                  <c:v>300</c:v>
                </c:pt>
                <c:pt idx="126">
                  <c:v>300</c:v>
                </c:pt>
                <c:pt idx="127">
                  <c:v>300</c:v>
                </c:pt>
                <c:pt idx="128">
                  <c:v>300</c:v>
                </c:pt>
                <c:pt idx="129">
                  <c:v>300</c:v>
                </c:pt>
                <c:pt idx="130">
                  <c:v>300</c:v>
                </c:pt>
                <c:pt idx="131">
                  <c:v>300</c:v>
                </c:pt>
                <c:pt idx="132">
                  <c:v>300</c:v>
                </c:pt>
                <c:pt idx="133">
                  <c:v>300</c:v>
                </c:pt>
                <c:pt idx="134">
                  <c:v>300</c:v>
                </c:pt>
                <c:pt idx="135">
                  <c:v>300</c:v>
                </c:pt>
                <c:pt idx="136">
                  <c:v>300</c:v>
                </c:pt>
                <c:pt idx="137">
                  <c:v>300</c:v>
                </c:pt>
                <c:pt idx="138">
                  <c:v>300</c:v>
                </c:pt>
                <c:pt idx="139">
                  <c:v>300</c:v>
                </c:pt>
                <c:pt idx="140">
                  <c:v>300</c:v>
                </c:pt>
                <c:pt idx="141">
                  <c:v>300</c:v>
                </c:pt>
                <c:pt idx="142">
                  <c:v>300</c:v>
                </c:pt>
                <c:pt idx="143">
                  <c:v>300</c:v>
                </c:pt>
                <c:pt idx="144">
                  <c:v>300</c:v>
                </c:pt>
                <c:pt idx="145">
                  <c:v>300</c:v>
                </c:pt>
                <c:pt idx="146">
                  <c:v>300</c:v>
                </c:pt>
                <c:pt idx="147">
                  <c:v>300</c:v>
                </c:pt>
                <c:pt idx="148">
                  <c:v>300</c:v>
                </c:pt>
                <c:pt idx="149">
                  <c:v>300</c:v>
                </c:pt>
                <c:pt idx="150">
                  <c:v>300</c:v>
                </c:pt>
                <c:pt idx="151">
                  <c:v>300</c:v>
                </c:pt>
                <c:pt idx="152">
                  <c:v>300</c:v>
                </c:pt>
                <c:pt idx="153">
                  <c:v>300</c:v>
                </c:pt>
                <c:pt idx="154">
                  <c:v>300</c:v>
                </c:pt>
                <c:pt idx="155">
                  <c:v>300</c:v>
                </c:pt>
                <c:pt idx="156">
                  <c:v>300</c:v>
                </c:pt>
                <c:pt idx="157">
                  <c:v>300</c:v>
                </c:pt>
                <c:pt idx="158">
                  <c:v>300</c:v>
                </c:pt>
                <c:pt idx="159">
                  <c:v>300</c:v>
                </c:pt>
                <c:pt idx="160">
                  <c:v>300</c:v>
                </c:pt>
                <c:pt idx="161">
                  <c:v>300</c:v>
                </c:pt>
                <c:pt idx="162">
                  <c:v>300</c:v>
                </c:pt>
                <c:pt idx="163">
                  <c:v>300</c:v>
                </c:pt>
                <c:pt idx="164">
                  <c:v>300</c:v>
                </c:pt>
                <c:pt idx="165">
                  <c:v>300</c:v>
                </c:pt>
                <c:pt idx="166">
                  <c:v>300</c:v>
                </c:pt>
                <c:pt idx="167">
                  <c:v>300</c:v>
                </c:pt>
                <c:pt idx="168">
                  <c:v>300</c:v>
                </c:pt>
                <c:pt idx="169">
                  <c:v>300</c:v>
                </c:pt>
                <c:pt idx="170">
                  <c:v>300</c:v>
                </c:pt>
                <c:pt idx="171">
                  <c:v>300</c:v>
                </c:pt>
                <c:pt idx="172">
                  <c:v>300</c:v>
                </c:pt>
                <c:pt idx="173">
                  <c:v>300</c:v>
                </c:pt>
                <c:pt idx="174">
                  <c:v>300</c:v>
                </c:pt>
                <c:pt idx="175">
                  <c:v>300</c:v>
                </c:pt>
                <c:pt idx="176">
                  <c:v>300</c:v>
                </c:pt>
                <c:pt idx="177">
                  <c:v>300</c:v>
                </c:pt>
                <c:pt idx="178">
                  <c:v>300</c:v>
                </c:pt>
                <c:pt idx="179">
                  <c:v>300</c:v>
                </c:pt>
                <c:pt idx="180">
                  <c:v>300</c:v>
                </c:pt>
                <c:pt idx="181">
                  <c:v>300</c:v>
                </c:pt>
                <c:pt idx="182">
                  <c:v>300</c:v>
                </c:pt>
                <c:pt idx="183">
                  <c:v>300</c:v>
                </c:pt>
                <c:pt idx="184">
                  <c:v>300</c:v>
                </c:pt>
                <c:pt idx="185">
                  <c:v>300</c:v>
                </c:pt>
                <c:pt idx="186">
                  <c:v>300</c:v>
                </c:pt>
                <c:pt idx="187">
                  <c:v>300</c:v>
                </c:pt>
                <c:pt idx="188">
                  <c:v>300</c:v>
                </c:pt>
                <c:pt idx="189">
                  <c:v>300</c:v>
                </c:pt>
                <c:pt idx="190">
                  <c:v>300</c:v>
                </c:pt>
                <c:pt idx="191">
                  <c:v>300</c:v>
                </c:pt>
                <c:pt idx="192">
                  <c:v>300</c:v>
                </c:pt>
                <c:pt idx="193">
                  <c:v>300</c:v>
                </c:pt>
                <c:pt idx="194">
                  <c:v>300</c:v>
                </c:pt>
                <c:pt idx="195">
                  <c:v>300</c:v>
                </c:pt>
                <c:pt idx="196">
                  <c:v>300</c:v>
                </c:pt>
                <c:pt idx="197">
                  <c:v>300</c:v>
                </c:pt>
                <c:pt idx="198">
                  <c:v>300</c:v>
                </c:pt>
                <c:pt idx="199">
                  <c:v>300</c:v>
                </c:pt>
                <c:pt idx="200">
                  <c:v>300</c:v>
                </c:pt>
                <c:pt idx="201">
                  <c:v>300</c:v>
                </c:pt>
                <c:pt idx="202">
                  <c:v>300</c:v>
                </c:pt>
                <c:pt idx="203">
                  <c:v>300</c:v>
                </c:pt>
                <c:pt idx="204">
                  <c:v>300</c:v>
                </c:pt>
                <c:pt idx="205">
                  <c:v>300</c:v>
                </c:pt>
                <c:pt idx="206">
                  <c:v>300</c:v>
                </c:pt>
                <c:pt idx="207">
                  <c:v>300</c:v>
                </c:pt>
                <c:pt idx="208">
                  <c:v>300</c:v>
                </c:pt>
                <c:pt idx="209">
                  <c:v>300</c:v>
                </c:pt>
                <c:pt idx="210">
                  <c:v>300</c:v>
                </c:pt>
                <c:pt idx="211">
                  <c:v>300</c:v>
                </c:pt>
                <c:pt idx="212">
                  <c:v>300</c:v>
                </c:pt>
                <c:pt idx="213">
                  <c:v>300</c:v>
                </c:pt>
                <c:pt idx="214">
                  <c:v>300</c:v>
                </c:pt>
                <c:pt idx="215">
                  <c:v>300</c:v>
                </c:pt>
                <c:pt idx="216">
                  <c:v>300</c:v>
                </c:pt>
                <c:pt idx="217">
                  <c:v>300</c:v>
                </c:pt>
                <c:pt idx="218">
                  <c:v>300</c:v>
                </c:pt>
                <c:pt idx="219">
                  <c:v>300</c:v>
                </c:pt>
                <c:pt idx="220">
                  <c:v>300</c:v>
                </c:pt>
                <c:pt idx="221">
                  <c:v>300</c:v>
                </c:pt>
                <c:pt idx="222">
                  <c:v>300</c:v>
                </c:pt>
                <c:pt idx="223">
                  <c:v>300</c:v>
                </c:pt>
                <c:pt idx="224">
                  <c:v>300</c:v>
                </c:pt>
                <c:pt idx="225">
                  <c:v>300</c:v>
                </c:pt>
                <c:pt idx="226">
                  <c:v>300</c:v>
                </c:pt>
                <c:pt idx="227">
                  <c:v>300</c:v>
                </c:pt>
                <c:pt idx="228">
                  <c:v>300</c:v>
                </c:pt>
                <c:pt idx="229">
                  <c:v>300</c:v>
                </c:pt>
                <c:pt idx="230">
                  <c:v>300</c:v>
                </c:pt>
                <c:pt idx="231">
                  <c:v>300</c:v>
                </c:pt>
                <c:pt idx="232">
                  <c:v>300</c:v>
                </c:pt>
                <c:pt idx="233">
                  <c:v>300</c:v>
                </c:pt>
                <c:pt idx="234">
                  <c:v>300</c:v>
                </c:pt>
                <c:pt idx="235">
                  <c:v>300</c:v>
                </c:pt>
                <c:pt idx="236">
                  <c:v>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02-4441-867F-1AAA3D88C7C0}"/>
            </c:ext>
          </c:extLst>
        </c:ser>
        <c:ser>
          <c:idx val="3"/>
          <c:order val="3"/>
          <c:tx>
            <c:v>EC-500</c:v>
          </c:tx>
          <c:spPr>
            <a:ln w="19050" cap="rnd">
              <a:noFill/>
              <a:prstDash val="sysDash"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tx2"/>
                </a:solidFill>
                <a:prstDash val="sysDot"/>
              </a:ln>
              <a:effectLst/>
            </c:spPr>
            <c:trendlineType val="linear"/>
            <c:forward val="1.2"/>
            <c:backward val="4.5"/>
            <c:dispRSqr val="0"/>
            <c:dispEq val="0"/>
          </c:trendline>
          <c:xVal>
            <c:numRef>
              <c:f>'fig&amp;reg'!$O$852:$O$1088</c:f>
              <c:numCache>
                <c:formatCode>0.00</c:formatCode>
                <c:ptCount val="237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</c:numCache>
            </c:numRef>
          </c:xVal>
          <c:yVal>
            <c:numRef>
              <c:f>'fig&amp;reg'!$AT$852:$AT$1088</c:f>
              <c:numCache>
                <c:formatCode>0.0</c:formatCode>
                <c:ptCount val="237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500</c:v>
                </c:pt>
                <c:pt idx="6">
                  <c:v>500</c:v>
                </c:pt>
                <c:pt idx="7">
                  <c:v>500</c:v>
                </c:pt>
                <c:pt idx="8">
                  <c:v>500</c:v>
                </c:pt>
                <c:pt idx="9">
                  <c:v>500</c:v>
                </c:pt>
                <c:pt idx="10">
                  <c:v>500</c:v>
                </c:pt>
                <c:pt idx="11">
                  <c:v>500</c:v>
                </c:pt>
                <c:pt idx="12">
                  <c:v>500</c:v>
                </c:pt>
                <c:pt idx="13">
                  <c:v>500</c:v>
                </c:pt>
                <c:pt idx="14">
                  <c:v>500</c:v>
                </c:pt>
                <c:pt idx="15">
                  <c:v>500</c:v>
                </c:pt>
                <c:pt idx="16">
                  <c:v>500</c:v>
                </c:pt>
                <c:pt idx="17">
                  <c:v>500</c:v>
                </c:pt>
                <c:pt idx="18">
                  <c:v>500</c:v>
                </c:pt>
                <c:pt idx="19">
                  <c:v>500</c:v>
                </c:pt>
                <c:pt idx="20">
                  <c:v>500</c:v>
                </c:pt>
                <c:pt idx="21">
                  <c:v>500</c:v>
                </c:pt>
                <c:pt idx="22">
                  <c:v>500</c:v>
                </c:pt>
                <c:pt idx="23">
                  <c:v>500</c:v>
                </c:pt>
                <c:pt idx="24">
                  <c:v>500</c:v>
                </c:pt>
                <c:pt idx="25">
                  <c:v>500</c:v>
                </c:pt>
                <c:pt idx="26">
                  <c:v>500</c:v>
                </c:pt>
                <c:pt idx="27">
                  <c:v>500</c:v>
                </c:pt>
                <c:pt idx="28">
                  <c:v>500</c:v>
                </c:pt>
                <c:pt idx="29">
                  <c:v>500</c:v>
                </c:pt>
                <c:pt idx="30">
                  <c:v>500</c:v>
                </c:pt>
                <c:pt idx="31">
                  <c:v>500</c:v>
                </c:pt>
                <c:pt idx="32">
                  <c:v>500</c:v>
                </c:pt>
                <c:pt idx="33">
                  <c:v>500</c:v>
                </c:pt>
                <c:pt idx="34">
                  <c:v>500</c:v>
                </c:pt>
                <c:pt idx="35">
                  <c:v>500</c:v>
                </c:pt>
                <c:pt idx="36">
                  <c:v>500</c:v>
                </c:pt>
                <c:pt idx="37">
                  <c:v>500</c:v>
                </c:pt>
                <c:pt idx="38">
                  <c:v>500</c:v>
                </c:pt>
                <c:pt idx="39">
                  <c:v>500</c:v>
                </c:pt>
                <c:pt idx="40">
                  <c:v>500</c:v>
                </c:pt>
                <c:pt idx="41">
                  <c:v>500</c:v>
                </c:pt>
                <c:pt idx="42">
                  <c:v>500</c:v>
                </c:pt>
                <c:pt idx="43">
                  <c:v>500</c:v>
                </c:pt>
                <c:pt idx="44">
                  <c:v>500</c:v>
                </c:pt>
                <c:pt idx="45">
                  <c:v>500</c:v>
                </c:pt>
                <c:pt idx="46">
                  <c:v>500</c:v>
                </c:pt>
                <c:pt idx="47">
                  <c:v>500</c:v>
                </c:pt>
                <c:pt idx="48">
                  <c:v>500</c:v>
                </c:pt>
                <c:pt idx="49">
                  <c:v>500</c:v>
                </c:pt>
                <c:pt idx="50">
                  <c:v>500</c:v>
                </c:pt>
                <c:pt idx="51">
                  <c:v>500</c:v>
                </c:pt>
                <c:pt idx="52">
                  <c:v>500</c:v>
                </c:pt>
                <c:pt idx="53">
                  <c:v>500</c:v>
                </c:pt>
                <c:pt idx="54">
                  <c:v>500</c:v>
                </c:pt>
                <c:pt idx="55">
                  <c:v>500</c:v>
                </c:pt>
                <c:pt idx="56">
                  <c:v>500</c:v>
                </c:pt>
                <c:pt idx="57">
                  <c:v>500</c:v>
                </c:pt>
                <c:pt idx="58">
                  <c:v>500</c:v>
                </c:pt>
                <c:pt idx="59">
                  <c:v>500</c:v>
                </c:pt>
                <c:pt idx="60">
                  <c:v>500</c:v>
                </c:pt>
                <c:pt idx="61">
                  <c:v>500</c:v>
                </c:pt>
                <c:pt idx="62">
                  <c:v>500</c:v>
                </c:pt>
                <c:pt idx="63">
                  <c:v>500</c:v>
                </c:pt>
                <c:pt idx="64">
                  <c:v>500</c:v>
                </c:pt>
                <c:pt idx="65">
                  <c:v>500</c:v>
                </c:pt>
                <c:pt idx="66">
                  <c:v>500</c:v>
                </c:pt>
                <c:pt idx="67">
                  <c:v>500</c:v>
                </c:pt>
                <c:pt idx="68">
                  <c:v>500</c:v>
                </c:pt>
                <c:pt idx="69">
                  <c:v>500</c:v>
                </c:pt>
                <c:pt idx="70">
                  <c:v>500</c:v>
                </c:pt>
                <c:pt idx="71">
                  <c:v>500</c:v>
                </c:pt>
                <c:pt idx="72">
                  <c:v>500</c:v>
                </c:pt>
                <c:pt idx="73">
                  <c:v>500</c:v>
                </c:pt>
                <c:pt idx="74">
                  <c:v>500</c:v>
                </c:pt>
                <c:pt idx="75">
                  <c:v>500</c:v>
                </c:pt>
                <c:pt idx="76">
                  <c:v>500</c:v>
                </c:pt>
                <c:pt idx="77">
                  <c:v>500</c:v>
                </c:pt>
                <c:pt idx="78">
                  <c:v>500</c:v>
                </c:pt>
                <c:pt idx="79">
                  <c:v>500</c:v>
                </c:pt>
                <c:pt idx="80">
                  <c:v>500</c:v>
                </c:pt>
                <c:pt idx="81">
                  <c:v>500</c:v>
                </c:pt>
                <c:pt idx="82">
                  <c:v>500</c:v>
                </c:pt>
                <c:pt idx="83">
                  <c:v>500</c:v>
                </c:pt>
                <c:pt idx="84">
                  <c:v>500</c:v>
                </c:pt>
                <c:pt idx="85">
                  <c:v>500</c:v>
                </c:pt>
                <c:pt idx="86">
                  <c:v>500</c:v>
                </c:pt>
                <c:pt idx="87">
                  <c:v>500</c:v>
                </c:pt>
                <c:pt idx="88">
                  <c:v>500</c:v>
                </c:pt>
                <c:pt idx="89">
                  <c:v>500</c:v>
                </c:pt>
                <c:pt idx="90">
                  <c:v>500</c:v>
                </c:pt>
                <c:pt idx="91">
                  <c:v>500</c:v>
                </c:pt>
                <c:pt idx="92">
                  <c:v>500</c:v>
                </c:pt>
                <c:pt idx="93">
                  <c:v>500</c:v>
                </c:pt>
                <c:pt idx="94">
                  <c:v>500</c:v>
                </c:pt>
                <c:pt idx="95">
                  <c:v>500</c:v>
                </c:pt>
                <c:pt idx="96">
                  <c:v>500</c:v>
                </c:pt>
                <c:pt idx="97">
                  <c:v>500</c:v>
                </c:pt>
                <c:pt idx="98">
                  <c:v>500</c:v>
                </c:pt>
                <c:pt idx="99">
                  <c:v>500</c:v>
                </c:pt>
                <c:pt idx="100">
                  <c:v>500</c:v>
                </c:pt>
                <c:pt idx="101">
                  <c:v>500</c:v>
                </c:pt>
                <c:pt idx="102">
                  <c:v>500</c:v>
                </c:pt>
                <c:pt idx="103">
                  <c:v>500</c:v>
                </c:pt>
                <c:pt idx="104">
                  <c:v>500</c:v>
                </c:pt>
                <c:pt idx="105">
                  <c:v>500</c:v>
                </c:pt>
                <c:pt idx="106">
                  <c:v>500</c:v>
                </c:pt>
                <c:pt idx="107">
                  <c:v>500</c:v>
                </c:pt>
                <c:pt idx="108">
                  <c:v>500</c:v>
                </c:pt>
                <c:pt idx="109">
                  <c:v>500</c:v>
                </c:pt>
                <c:pt idx="110">
                  <c:v>500</c:v>
                </c:pt>
                <c:pt idx="111">
                  <c:v>500</c:v>
                </c:pt>
                <c:pt idx="112">
                  <c:v>500</c:v>
                </c:pt>
                <c:pt idx="113">
                  <c:v>500</c:v>
                </c:pt>
                <c:pt idx="114">
                  <c:v>500</c:v>
                </c:pt>
                <c:pt idx="115">
                  <c:v>500</c:v>
                </c:pt>
                <c:pt idx="116">
                  <c:v>500</c:v>
                </c:pt>
                <c:pt idx="117">
                  <c:v>500</c:v>
                </c:pt>
                <c:pt idx="118">
                  <c:v>500</c:v>
                </c:pt>
                <c:pt idx="119">
                  <c:v>500</c:v>
                </c:pt>
                <c:pt idx="120">
                  <c:v>500</c:v>
                </c:pt>
                <c:pt idx="121">
                  <c:v>500</c:v>
                </c:pt>
                <c:pt idx="122">
                  <c:v>500</c:v>
                </c:pt>
                <c:pt idx="123">
                  <c:v>500</c:v>
                </c:pt>
                <c:pt idx="124">
                  <c:v>500</c:v>
                </c:pt>
                <c:pt idx="125">
                  <c:v>500</c:v>
                </c:pt>
                <c:pt idx="126">
                  <c:v>500</c:v>
                </c:pt>
                <c:pt idx="127">
                  <c:v>500</c:v>
                </c:pt>
                <c:pt idx="128">
                  <c:v>500</c:v>
                </c:pt>
                <c:pt idx="129">
                  <c:v>500</c:v>
                </c:pt>
                <c:pt idx="130">
                  <c:v>500</c:v>
                </c:pt>
                <c:pt idx="131">
                  <c:v>500</c:v>
                </c:pt>
                <c:pt idx="132">
                  <c:v>500</c:v>
                </c:pt>
                <c:pt idx="133">
                  <c:v>500</c:v>
                </c:pt>
                <c:pt idx="134">
                  <c:v>500</c:v>
                </c:pt>
                <c:pt idx="135">
                  <c:v>500</c:v>
                </c:pt>
                <c:pt idx="136">
                  <c:v>500</c:v>
                </c:pt>
                <c:pt idx="137">
                  <c:v>500</c:v>
                </c:pt>
                <c:pt idx="138">
                  <c:v>500</c:v>
                </c:pt>
                <c:pt idx="139">
                  <c:v>500</c:v>
                </c:pt>
                <c:pt idx="140">
                  <c:v>500</c:v>
                </c:pt>
                <c:pt idx="141">
                  <c:v>500</c:v>
                </c:pt>
                <c:pt idx="142">
                  <c:v>500</c:v>
                </c:pt>
                <c:pt idx="143">
                  <c:v>500</c:v>
                </c:pt>
                <c:pt idx="144">
                  <c:v>500</c:v>
                </c:pt>
                <c:pt idx="145">
                  <c:v>500</c:v>
                </c:pt>
                <c:pt idx="146">
                  <c:v>500</c:v>
                </c:pt>
                <c:pt idx="147">
                  <c:v>500</c:v>
                </c:pt>
                <c:pt idx="148">
                  <c:v>500</c:v>
                </c:pt>
                <c:pt idx="149">
                  <c:v>500</c:v>
                </c:pt>
                <c:pt idx="150">
                  <c:v>500</c:v>
                </c:pt>
                <c:pt idx="151">
                  <c:v>500</c:v>
                </c:pt>
                <c:pt idx="152">
                  <c:v>500</c:v>
                </c:pt>
                <c:pt idx="153">
                  <c:v>500</c:v>
                </c:pt>
                <c:pt idx="154">
                  <c:v>500</c:v>
                </c:pt>
                <c:pt idx="155">
                  <c:v>500</c:v>
                </c:pt>
                <c:pt idx="156">
                  <c:v>500</c:v>
                </c:pt>
                <c:pt idx="157">
                  <c:v>500</c:v>
                </c:pt>
                <c:pt idx="158">
                  <c:v>500</c:v>
                </c:pt>
                <c:pt idx="159">
                  <c:v>500</c:v>
                </c:pt>
                <c:pt idx="160">
                  <c:v>500</c:v>
                </c:pt>
                <c:pt idx="161">
                  <c:v>500</c:v>
                </c:pt>
                <c:pt idx="162">
                  <c:v>500</c:v>
                </c:pt>
                <c:pt idx="163">
                  <c:v>500</c:v>
                </c:pt>
                <c:pt idx="164">
                  <c:v>500</c:v>
                </c:pt>
                <c:pt idx="165">
                  <c:v>500</c:v>
                </c:pt>
                <c:pt idx="166">
                  <c:v>500</c:v>
                </c:pt>
                <c:pt idx="167">
                  <c:v>500</c:v>
                </c:pt>
                <c:pt idx="168">
                  <c:v>500</c:v>
                </c:pt>
                <c:pt idx="169">
                  <c:v>500</c:v>
                </c:pt>
                <c:pt idx="170">
                  <c:v>500</c:v>
                </c:pt>
                <c:pt idx="171">
                  <c:v>500</c:v>
                </c:pt>
                <c:pt idx="172">
                  <c:v>500</c:v>
                </c:pt>
                <c:pt idx="173">
                  <c:v>500</c:v>
                </c:pt>
                <c:pt idx="174">
                  <c:v>500</c:v>
                </c:pt>
                <c:pt idx="175">
                  <c:v>500</c:v>
                </c:pt>
                <c:pt idx="176">
                  <c:v>500</c:v>
                </c:pt>
                <c:pt idx="177">
                  <c:v>500</c:v>
                </c:pt>
                <c:pt idx="178">
                  <c:v>500</c:v>
                </c:pt>
                <c:pt idx="179">
                  <c:v>500</c:v>
                </c:pt>
                <c:pt idx="180">
                  <c:v>500</c:v>
                </c:pt>
                <c:pt idx="181">
                  <c:v>500</c:v>
                </c:pt>
                <c:pt idx="182">
                  <c:v>500</c:v>
                </c:pt>
                <c:pt idx="183">
                  <c:v>500</c:v>
                </c:pt>
                <c:pt idx="184">
                  <c:v>500</c:v>
                </c:pt>
                <c:pt idx="185">
                  <c:v>500</c:v>
                </c:pt>
                <c:pt idx="186">
                  <c:v>500</c:v>
                </c:pt>
                <c:pt idx="187">
                  <c:v>500</c:v>
                </c:pt>
                <c:pt idx="188">
                  <c:v>500</c:v>
                </c:pt>
                <c:pt idx="189">
                  <c:v>500</c:v>
                </c:pt>
                <c:pt idx="190">
                  <c:v>500</c:v>
                </c:pt>
                <c:pt idx="191">
                  <c:v>500</c:v>
                </c:pt>
                <c:pt idx="192">
                  <c:v>500</c:v>
                </c:pt>
                <c:pt idx="193">
                  <c:v>500</c:v>
                </c:pt>
                <c:pt idx="194">
                  <c:v>500</c:v>
                </c:pt>
                <c:pt idx="195">
                  <c:v>500</c:v>
                </c:pt>
                <c:pt idx="196">
                  <c:v>500</c:v>
                </c:pt>
                <c:pt idx="197">
                  <c:v>500</c:v>
                </c:pt>
                <c:pt idx="198">
                  <c:v>500</c:v>
                </c:pt>
                <c:pt idx="199">
                  <c:v>500</c:v>
                </c:pt>
                <c:pt idx="200">
                  <c:v>500</c:v>
                </c:pt>
                <c:pt idx="201">
                  <c:v>500</c:v>
                </c:pt>
                <c:pt idx="202">
                  <c:v>500</c:v>
                </c:pt>
                <c:pt idx="203">
                  <c:v>500</c:v>
                </c:pt>
                <c:pt idx="204">
                  <c:v>500</c:v>
                </c:pt>
                <c:pt idx="205">
                  <c:v>500</c:v>
                </c:pt>
                <c:pt idx="206">
                  <c:v>500</c:v>
                </c:pt>
                <c:pt idx="207">
                  <c:v>500</c:v>
                </c:pt>
                <c:pt idx="208">
                  <c:v>500</c:v>
                </c:pt>
                <c:pt idx="209">
                  <c:v>500</c:v>
                </c:pt>
                <c:pt idx="210">
                  <c:v>500</c:v>
                </c:pt>
                <c:pt idx="211">
                  <c:v>500</c:v>
                </c:pt>
                <c:pt idx="212">
                  <c:v>500</c:v>
                </c:pt>
                <c:pt idx="213">
                  <c:v>500</c:v>
                </c:pt>
                <c:pt idx="214">
                  <c:v>500</c:v>
                </c:pt>
                <c:pt idx="215">
                  <c:v>500</c:v>
                </c:pt>
                <c:pt idx="216">
                  <c:v>500</c:v>
                </c:pt>
                <c:pt idx="217">
                  <c:v>500</c:v>
                </c:pt>
                <c:pt idx="218">
                  <c:v>500</c:v>
                </c:pt>
                <c:pt idx="219">
                  <c:v>500</c:v>
                </c:pt>
                <c:pt idx="220">
                  <c:v>500</c:v>
                </c:pt>
                <c:pt idx="221">
                  <c:v>500</c:v>
                </c:pt>
                <c:pt idx="222">
                  <c:v>500</c:v>
                </c:pt>
                <c:pt idx="223">
                  <c:v>500</c:v>
                </c:pt>
                <c:pt idx="224">
                  <c:v>500</c:v>
                </c:pt>
                <c:pt idx="225">
                  <c:v>500</c:v>
                </c:pt>
                <c:pt idx="226">
                  <c:v>500</c:v>
                </c:pt>
                <c:pt idx="227">
                  <c:v>500</c:v>
                </c:pt>
                <c:pt idx="228">
                  <c:v>500</c:v>
                </c:pt>
                <c:pt idx="229">
                  <c:v>500</c:v>
                </c:pt>
                <c:pt idx="230">
                  <c:v>500</c:v>
                </c:pt>
                <c:pt idx="231">
                  <c:v>500</c:v>
                </c:pt>
                <c:pt idx="232">
                  <c:v>500</c:v>
                </c:pt>
                <c:pt idx="233">
                  <c:v>500</c:v>
                </c:pt>
                <c:pt idx="234">
                  <c:v>500</c:v>
                </c:pt>
                <c:pt idx="235">
                  <c:v>500</c:v>
                </c:pt>
                <c:pt idx="236">
                  <c:v>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002-4441-867F-1AAA3D88C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6243087"/>
        <c:axId val="1566228111"/>
      </c:scatterChart>
      <c:scatterChart>
        <c:scatterStyle val="lineMarker"/>
        <c:varyColors val="0"/>
        <c:ser>
          <c:idx val="1"/>
          <c:order val="1"/>
          <c:tx>
            <c:strRef>
              <c:f>'fig&amp;reg'!$P$851</c:f>
              <c:strCache>
                <c:ptCount val="1"/>
                <c:pt idx="0">
                  <c:v>Eh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'fig&amp;reg'!$O$852:$O$1088</c:f>
              <c:numCache>
                <c:formatCode>0.00</c:formatCode>
                <c:ptCount val="237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</c:numCache>
            </c:numRef>
          </c:xVal>
          <c:yVal>
            <c:numRef>
              <c:f>'fig&amp;reg'!$P$852:$P$1088</c:f>
              <c:numCache>
                <c:formatCode>0</c:formatCode>
                <c:ptCount val="237"/>
                <c:pt idx="0">
                  <c:v>362.1</c:v>
                </c:pt>
                <c:pt idx="1">
                  <c:v>387.3</c:v>
                </c:pt>
                <c:pt idx="2">
                  <c:v>332.1</c:v>
                </c:pt>
                <c:pt idx="3">
                  <c:v>403</c:v>
                </c:pt>
                <c:pt idx="4">
                  <c:v>371.4</c:v>
                </c:pt>
                <c:pt idx="5">
                  <c:v>361.7</c:v>
                </c:pt>
                <c:pt idx="6">
                  <c:v>422</c:v>
                </c:pt>
                <c:pt idx="7">
                  <c:v>343.2</c:v>
                </c:pt>
                <c:pt idx="8">
                  <c:v>351</c:v>
                </c:pt>
                <c:pt idx="10">
                  <c:v>416.8</c:v>
                </c:pt>
                <c:pt idx="11">
                  <c:v>300.8</c:v>
                </c:pt>
                <c:pt idx="12">
                  <c:v>350.7</c:v>
                </c:pt>
                <c:pt idx="13">
                  <c:v>353.4</c:v>
                </c:pt>
                <c:pt idx="14">
                  <c:v>440</c:v>
                </c:pt>
                <c:pt idx="15">
                  <c:v>402.6</c:v>
                </c:pt>
                <c:pt idx="16">
                  <c:v>379.5</c:v>
                </c:pt>
                <c:pt idx="17">
                  <c:v>440.8</c:v>
                </c:pt>
                <c:pt idx="18">
                  <c:v>428.7</c:v>
                </c:pt>
                <c:pt idx="19">
                  <c:v>322.89999999999998</c:v>
                </c:pt>
                <c:pt idx="20">
                  <c:v>369.5</c:v>
                </c:pt>
                <c:pt idx="21">
                  <c:v>357.8</c:v>
                </c:pt>
                <c:pt idx="22">
                  <c:v>402.7</c:v>
                </c:pt>
                <c:pt idx="23">
                  <c:v>391</c:v>
                </c:pt>
                <c:pt idx="24">
                  <c:v>419</c:v>
                </c:pt>
                <c:pt idx="25">
                  <c:v>359.6</c:v>
                </c:pt>
                <c:pt idx="26">
                  <c:v>357.4</c:v>
                </c:pt>
                <c:pt idx="27">
                  <c:v>401.5</c:v>
                </c:pt>
                <c:pt idx="28">
                  <c:v>350.1</c:v>
                </c:pt>
                <c:pt idx="29">
                  <c:v>404.2</c:v>
                </c:pt>
                <c:pt idx="30">
                  <c:v>402.7</c:v>
                </c:pt>
                <c:pt idx="31">
                  <c:v>347.7</c:v>
                </c:pt>
                <c:pt idx="32">
                  <c:v>358.4</c:v>
                </c:pt>
                <c:pt idx="33">
                  <c:v>364</c:v>
                </c:pt>
                <c:pt idx="35">
                  <c:v>352.6</c:v>
                </c:pt>
                <c:pt idx="36">
                  <c:v>373.9</c:v>
                </c:pt>
                <c:pt idx="37">
                  <c:v>398.6</c:v>
                </c:pt>
                <c:pt idx="38">
                  <c:v>388.2</c:v>
                </c:pt>
                <c:pt idx="39">
                  <c:v>377.7</c:v>
                </c:pt>
                <c:pt idx="40">
                  <c:v>352.1</c:v>
                </c:pt>
                <c:pt idx="41">
                  <c:v>363.1</c:v>
                </c:pt>
                <c:pt idx="42">
                  <c:v>380.2</c:v>
                </c:pt>
                <c:pt idx="43">
                  <c:v>410.4</c:v>
                </c:pt>
                <c:pt idx="44">
                  <c:v>348.8</c:v>
                </c:pt>
                <c:pt idx="45">
                  <c:v>351.9</c:v>
                </c:pt>
                <c:pt idx="46">
                  <c:v>324.60000000000002</c:v>
                </c:pt>
                <c:pt idx="47">
                  <c:v>326.8</c:v>
                </c:pt>
                <c:pt idx="49">
                  <c:v>318.7</c:v>
                </c:pt>
                <c:pt idx="50">
                  <c:v>368</c:v>
                </c:pt>
                <c:pt idx="51">
                  <c:v>305.8</c:v>
                </c:pt>
                <c:pt idx="52">
                  <c:v>301.8</c:v>
                </c:pt>
                <c:pt idx="53">
                  <c:v>328.6</c:v>
                </c:pt>
                <c:pt idx="54">
                  <c:v>334</c:v>
                </c:pt>
                <c:pt idx="55">
                  <c:v>287.8</c:v>
                </c:pt>
                <c:pt idx="56">
                  <c:v>308.5</c:v>
                </c:pt>
                <c:pt idx="57">
                  <c:v>310.60000000000002</c:v>
                </c:pt>
                <c:pt idx="58">
                  <c:v>336.1</c:v>
                </c:pt>
                <c:pt idx="59">
                  <c:v>342.6</c:v>
                </c:pt>
                <c:pt idx="60">
                  <c:v>381.4</c:v>
                </c:pt>
                <c:pt idx="61">
                  <c:v>338.6</c:v>
                </c:pt>
                <c:pt idx="62">
                  <c:v>343.5</c:v>
                </c:pt>
                <c:pt idx="63">
                  <c:v>316.3</c:v>
                </c:pt>
                <c:pt idx="64">
                  <c:v>271.39999999999998</c:v>
                </c:pt>
                <c:pt idx="65">
                  <c:v>308.7</c:v>
                </c:pt>
                <c:pt idx="66">
                  <c:v>267.2</c:v>
                </c:pt>
                <c:pt idx="67">
                  <c:v>281.8</c:v>
                </c:pt>
                <c:pt idx="68">
                  <c:v>279.5</c:v>
                </c:pt>
                <c:pt idx="69">
                  <c:v>286.7</c:v>
                </c:pt>
                <c:pt idx="70">
                  <c:v>273.7</c:v>
                </c:pt>
                <c:pt idx="71">
                  <c:v>241.2</c:v>
                </c:pt>
                <c:pt idx="72">
                  <c:v>207.8</c:v>
                </c:pt>
                <c:pt idx="73">
                  <c:v>248.2</c:v>
                </c:pt>
                <c:pt idx="74">
                  <c:v>223.5</c:v>
                </c:pt>
                <c:pt idx="75">
                  <c:v>250.3</c:v>
                </c:pt>
                <c:pt idx="76">
                  <c:v>234.2</c:v>
                </c:pt>
                <c:pt idx="77">
                  <c:v>238.3</c:v>
                </c:pt>
                <c:pt idx="79">
                  <c:v>211.4</c:v>
                </c:pt>
                <c:pt idx="80">
                  <c:v>338.2</c:v>
                </c:pt>
                <c:pt idx="81">
                  <c:v>241.1</c:v>
                </c:pt>
                <c:pt idx="82">
                  <c:v>315.8</c:v>
                </c:pt>
                <c:pt idx="83">
                  <c:v>340.5</c:v>
                </c:pt>
                <c:pt idx="84">
                  <c:v>337.7</c:v>
                </c:pt>
                <c:pt idx="85">
                  <c:v>272.39999999999998</c:v>
                </c:pt>
                <c:pt idx="86">
                  <c:v>339.8</c:v>
                </c:pt>
                <c:pt idx="87">
                  <c:v>315.3</c:v>
                </c:pt>
                <c:pt idx="88">
                  <c:v>320.60000000000002</c:v>
                </c:pt>
                <c:pt idx="89">
                  <c:v>301.10000000000002</c:v>
                </c:pt>
                <c:pt idx="90">
                  <c:v>315.89999999999998</c:v>
                </c:pt>
                <c:pt idx="91">
                  <c:v>336.8</c:v>
                </c:pt>
                <c:pt idx="92">
                  <c:v>245.2</c:v>
                </c:pt>
                <c:pt idx="93">
                  <c:v>239.8</c:v>
                </c:pt>
                <c:pt idx="94">
                  <c:v>208.9</c:v>
                </c:pt>
                <c:pt idx="95">
                  <c:v>283.8</c:v>
                </c:pt>
                <c:pt idx="96">
                  <c:v>255.1</c:v>
                </c:pt>
                <c:pt idx="97">
                  <c:v>245.9</c:v>
                </c:pt>
                <c:pt idx="98">
                  <c:v>253.9</c:v>
                </c:pt>
                <c:pt idx="99">
                  <c:v>291.3</c:v>
                </c:pt>
                <c:pt idx="100">
                  <c:v>237.7</c:v>
                </c:pt>
                <c:pt idx="101">
                  <c:v>240.6</c:v>
                </c:pt>
                <c:pt idx="102">
                  <c:v>216.4</c:v>
                </c:pt>
                <c:pt idx="103">
                  <c:v>217.3</c:v>
                </c:pt>
                <c:pt idx="104">
                  <c:v>209.3</c:v>
                </c:pt>
                <c:pt idx="105">
                  <c:v>233.4</c:v>
                </c:pt>
                <c:pt idx="106">
                  <c:v>216.5</c:v>
                </c:pt>
                <c:pt idx="107">
                  <c:v>179.8</c:v>
                </c:pt>
                <c:pt idx="109">
                  <c:v>215.5</c:v>
                </c:pt>
                <c:pt idx="110">
                  <c:v>265.3</c:v>
                </c:pt>
                <c:pt idx="111">
                  <c:v>219.1</c:v>
                </c:pt>
                <c:pt idx="112">
                  <c:v>270.7</c:v>
                </c:pt>
                <c:pt idx="113">
                  <c:v>258.3</c:v>
                </c:pt>
                <c:pt idx="114">
                  <c:v>322.60000000000002</c:v>
                </c:pt>
                <c:pt idx="115">
                  <c:v>336.8</c:v>
                </c:pt>
                <c:pt idx="116">
                  <c:v>335.6</c:v>
                </c:pt>
                <c:pt idx="117">
                  <c:v>294.60000000000002</c:v>
                </c:pt>
                <c:pt idx="118">
                  <c:v>136.19999999999999</c:v>
                </c:pt>
                <c:pt idx="119">
                  <c:v>122.7</c:v>
                </c:pt>
                <c:pt idx="120">
                  <c:v>114.9</c:v>
                </c:pt>
                <c:pt idx="121">
                  <c:v>154.80000000000001</c:v>
                </c:pt>
                <c:pt idx="123">
                  <c:v>136.30000000000001</c:v>
                </c:pt>
                <c:pt idx="124">
                  <c:v>177.5</c:v>
                </c:pt>
                <c:pt idx="125">
                  <c:v>153.69999999999999</c:v>
                </c:pt>
                <c:pt idx="126">
                  <c:v>149.5</c:v>
                </c:pt>
                <c:pt idx="127">
                  <c:v>129.69999999999999</c:v>
                </c:pt>
                <c:pt idx="128">
                  <c:v>126.6</c:v>
                </c:pt>
                <c:pt idx="129">
                  <c:v>169.4</c:v>
                </c:pt>
                <c:pt idx="130">
                  <c:v>150.19999999999999</c:v>
                </c:pt>
                <c:pt idx="131">
                  <c:v>275</c:v>
                </c:pt>
                <c:pt idx="132">
                  <c:v>261.7</c:v>
                </c:pt>
                <c:pt idx="133">
                  <c:v>297.5</c:v>
                </c:pt>
                <c:pt idx="134">
                  <c:v>172.9</c:v>
                </c:pt>
                <c:pt idx="135">
                  <c:v>249.9</c:v>
                </c:pt>
                <c:pt idx="136">
                  <c:v>130.19999999999999</c:v>
                </c:pt>
                <c:pt idx="137">
                  <c:v>119</c:v>
                </c:pt>
                <c:pt idx="139">
                  <c:v>110.4</c:v>
                </c:pt>
                <c:pt idx="140">
                  <c:v>109.7</c:v>
                </c:pt>
                <c:pt idx="141">
                  <c:v>116.9</c:v>
                </c:pt>
                <c:pt idx="142">
                  <c:v>108.9</c:v>
                </c:pt>
                <c:pt idx="143">
                  <c:v>155.80000000000001</c:v>
                </c:pt>
                <c:pt idx="144">
                  <c:v>139.69999999999999</c:v>
                </c:pt>
                <c:pt idx="145">
                  <c:v>136.9</c:v>
                </c:pt>
                <c:pt idx="146">
                  <c:v>137.69999999999999</c:v>
                </c:pt>
                <c:pt idx="147">
                  <c:v>193.1</c:v>
                </c:pt>
                <c:pt idx="148">
                  <c:v>230.4</c:v>
                </c:pt>
                <c:pt idx="149">
                  <c:v>203.7</c:v>
                </c:pt>
                <c:pt idx="150">
                  <c:v>227.8</c:v>
                </c:pt>
                <c:pt idx="151">
                  <c:v>252.5</c:v>
                </c:pt>
                <c:pt idx="152">
                  <c:v>227.1</c:v>
                </c:pt>
                <c:pt idx="154">
                  <c:v>227.7</c:v>
                </c:pt>
                <c:pt idx="155">
                  <c:v>260.39999999999998</c:v>
                </c:pt>
                <c:pt idx="156">
                  <c:v>228.4</c:v>
                </c:pt>
                <c:pt idx="157">
                  <c:v>207.7</c:v>
                </c:pt>
                <c:pt idx="158">
                  <c:v>166.6</c:v>
                </c:pt>
                <c:pt idx="159">
                  <c:v>164.4</c:v>
                </c:pt>
                <c:pt idx="160">
                  <c:v>274.10000000000002</c:v>
                </c:pt>
                <c:pt idx="161">
                  <c:v>190.5</c:v>
                </c:pt>
                <c:pt idx="162">
                  <c:v>230.7</c:v>
                </c:pt>
                <c:pt idx="163">
                  <c:v>340</c:v>
                </c:pt>
                <c:pt idx="164">
                  <c:v>379.9</c:v>
                </c:pt>
                <c:pt idx="165">
                  <c:v>389.9</c:v>
                </c:pt>
                <c:pt idx="166">
                  <c:v>378.9</c:v>
                </c:pt>
                <c:pt idx="167">
                  <c:v>343</c:v>
                </c:pt>
                <c:pt idx="168">
                  <c:v>324</c:v>
                </c:pt>
                <c:pt idx="169">
                  <c:v>118.7</c:v>
                </c:pt>
                <c:pt idx="170">
                  <c:v>310.60000000000002</c:v>
                </c:pt>
                <c:pt idx="171">
                  <c:v>352.9</c:v>
                </c:pt>
                <c:pt idx="173">
                  <c:v>349</c:v>
                </c:pt>
                <c:pt idx="174">
                  <c:v>317.89999999999998</c:v>
                </c:pt>
                <c:pt idx="175">
                  <c:v>276.5</c:v>
                </c:pt>
                <c:pt idx="176">
                  <c:v>379</c:v>
                </c:pt>
                <c:pt idx="177">
                  <c:v>383.7</c:v>
                </c:pt>
                <c:pt idx="178">
                  <c:v>371.5</c:v>
                </c:pt>
                <c:pt idx="179">
                  <c:v>338.6</c:v>
                </c:pt>
                <c:pt idx="180">
                  <c:v>328.7</c:v>
                </c:pt>
                <c:pt idx="181">
                  <c:v>294.5</c:v>
                </c:pt>
                <c:pt idx="182">
                  <c:v>272.7</c:v>
                </c:pt>
                <c:pt idx="183">
                  <c:v>267.3</c:v>
                </c:pt>
                <c:pt idx="184">
                  <c:v>278.10000000000002</c:v>
                </c:pt>
                <c:pt idx="185">
                  <c:v>299.39999999999998</c:v>
                </c:pt>
                <c:pt idx="186">
                  <c:v>333.4</c:v>
                </c:pt>
                <c:pt idx="187">
                  <c:v>284.89999999999998</c:v>
                </c:pt>
                <c:pt idx="188">
                  <c:v>324</c:v>
                </c:pt>
                <c:pt idx="189">
                  <c:v>329.7</c:v>
                </c:pt>
                <c:pt idx="190">
                  <c:v>373.8</c:v>
                </c:pt>
                <c:pt idx="191">
                  <c:v>305.8</c:v>
                </c:pt>
                <c:pt idx="192">
                  <c:v>247.5</c:v>
                </c:pt>
                <c:pt idx="194">
                  <c:v>388.7</c:v>
                </c:pt>
                <c:pt idx="195">
                  <c:v>340.8</c:v>
                </c:pt>
                <c:pt idx="197">
                  <c:v>335.2</c:v>
                </c:pt>
                <c:pt idx="198">
                  <c:v>404.6</c:v>
                </c:pt>
                <c:pt idx="199">
                  <c:v>395.3</c:v>
                </c:pt>
                <c:pt idx="200">
                  <c:v>386.8</c:v>
                </c:pt>
                <c:pt idx="201">
                  <c:v>394.2</c:v>
                </c:pt>
                <c:pt idx="202">
                  <c:v>345.9</c:v>
                </c:pt>
                <c:pt idx="203">
                  <c:v>339.4</c:v>
                </c:pt>
                <c:pt idx="204">
                  <c:v>345.8</c:v>
                </c:pt>
                <c:pt idx="205">
                  <c:v>406.1</c:v>
                </c:pt>
                <c:pt idx="206">
                  <c:v>353.6</c:v>
                </c:pt>
                <c:pt idx="207">
                  <c:v>350.9</c:v>
                </c:pt>
                <c:pt idx="208">
                  <c:v>346</c:v>
                </c:pt>
                <c:pt idx="209">
                  <c:v>393.4</c:v>
                </c:pt>
                <c:pt idx="210">
                  <c:v>402.8</c:v>
                </c:pt>
                <c:pt idx="211">
                  <c:v>347.1</c:v>
                </c:pt>
                <c:pt idx="212">
                  <c:v>335.7</c:v>
                </c:pt>
                <c:pt idx="213">
                  <c:v>400.6</c:v>
                </c:pt>
                <c:pt idx="214">
                  <c:v>358.6</c:v>
                </c:pt>
                <c:pt idx="215">
                  <c:v>309.10000000000002</c:v>
                </c:pt>
                <c:pt idx="216">
                  <c:v>344.4</c:v>
                </c:pt>
                <c:pt idx="217">
                  <c:v>325.89999999999998</c:v>
                </c:pt>
                <c:pt idx="218">
                  <c:v>344.4</c:v>
                </c:pt>
                <c:pt idx="219">
                  <c:v>426.3</c:v>
                </c:pt>
                <c:pt idx="220">
                  <c:v>346.3</c:v>
                </c:pt>
                <c:pt idx="221">
                  <c:v>344.7</c:v>
                </c:pt>
                <c:pt idx="222">
                  <c:v>324.8</c:v>
                </c:pt>
                <c:pt idx="223">
                  <c:v>253.4</c:v>
                </c:pt>
                <c:pt idx="224">
                  <c:v>284.10000000000002</c:v>
                </c:pt>
                <c:pt idx="225">
                  <c:v>331</c:v>
                </c:pt>
                <c:pt idx="226">
                  <c:v>442.5</c:v>
                </c:pt>
                <c:pt idx="227">
                  <c:v>371</c:v>
                </c:pt>
                <c:pt idx="228">
                  <c:v>356.2</c:v>
                </c:pt>
                <c:pt idx="229">
                  <c:v>305.2</c:v>
                </c:pt>
                <c:pt idx="230">
                  <c:v>331</c:v>
                </c:pt>
                <c:pt idx="231">
                  <c:v>337.2</c:v>
                </c:pt>
                <c:pt idx="232">
                  <c:v>340.5</c:v>
                </c:pt>
                <c:pt idx="233">
                  <c:v>349.2</c:v>
                </c:pt>
                <c:pt idx="234">
                  <c:v>269.7</c:v>
                </c:pt>
                <c:pt idx="235">
                  <c:v>332.3</c:v>
                </c:pt>
                <c:pt idx="236">
                  <c:v>256.39999999999998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002-4441-867F-1AAA3D88C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0176751"/>
        <c:axId val="1520142639"/>
      </c:scatterChart>
      <c:valAx>
        <c:axId val="1566243087"/>
        <c:scaling>
          <c:orientation val="minMax"/>
          <c:max val="9.5"/>
          <c:min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</a:rPr>
                  <a:t>pH</a:t>
                </a:r>
              </a:p>
            </c:rich>
          </c:tx>
          <c:layout>
            <c:manualLayout>
              <c:xMode val="edge"/>
              <c:yMode val="edge"/>
              <c:x val="0.45824337175244401"/>
              <c:y val="0.920902139141004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228111"/>
        <c:crosses val="autoZero"/>
        <c:crossBetween val="midCat"/>
        <c:majorUnit val="1"/>
      </c:valAx>
      <c:valAx>
        <c:axId val="1566228111"/>
        <c:scaling>
          <c:orientation val="minMax"/>
          <c:max val="2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EC</a:t>
                </a:r>
                <a:r>
                  <a:rPr lang="en-US" sz="1400">
                    <a:solidFill>
                      <a:sysClr val="windowText" lastClr="000000"/>
                    </a:solidFill>
                  </a:rPr>
                  <a:t> (mS cm</a:t>
                </a:r>
                <a:r>
                  <a:rPr lang="en-US" sz="1400" baseline="30000">
                    <a:solidFill>
                      <a:sysClr val="windowText" lastClr="000000"/>
                    </a:solidFill>
                  </a:rPr>
                  <a:t>-1</a:t>
                </a:r>
                <a:r>
                  <a:rPr lang="en-US" sz="1400">
                    <a:solidFill>
                      <a:sysClr val="windowText" lastClr="000000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2.0490022479247509E-3"/>
              <c:y val="0.372023535226035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243087"/>
        <c:crosses val="autoZero"/>
        <c:crossBetween val="midCat"/>
      </c:valAx>
      <c:valAx>
        <c:axId val="1520142639"/>
        <c:scaling>
          <c:orientation val="minMax"/>
          <c:min val="-3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Eh</a:t>
                </a:r>
                <a:r>
                  <a:rPr lang="en-US" sz="1400">
                    <a:solidFill>
                      <a:sysClr val="windowText" lastClr="000000"/>
                    </a:solidFill>
                  </a:rPr>
                  <a:t> (mV)</a:t>
                </a:r>
              </a:p>
            </c:rich>
          </c:tx>
          <c:layout>
            <c:manualLayout>
              <c:xMode val="edge"/>
              <c:yMode val="edge"/>
              <c:x val="0.93460426142384379"/>
              <c:y val="0.40816439929741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0176751"/>
        <c:crosses val="max"/>
        <c:crossBetween val="midCat"/>
      </c:valAx>
      <c:valAx>
        <c:axId val="1520176751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52014263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8725589923269162"/>
          <c:y val="0.34448758790647355"/>
          <c:w val="8.0549637177705746E-2"/>
          <c:h val="9.7560324043464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358705161854769E-2"/>
          <c:y val="5.4977398658501021E-2"/>
          <c:w val="0.88386351706036748"/>
          <c:h val="0.86077136191309422"/>
        </c:manualLayout>
      </c:layout>
      <c:scatterChart>
        <c:scatterStyle val="lineMarker"/>
        <c:varyColors val="0"/>
        <c:ser>
          <c:idx val="2"/>
          <c:order val="1"/>
          <c:tx>
            <c:strRef>
              <c:f>'fig&amp;reg'!$CN$851</c:f>
              <c:strCache>
                <c:ptCount val="1"/>
                <c:pt idx="0">
                  <c:v>EC</c:v>
                </c:pt>
              </c:strCache>
            </c:strRef>
          </c:tx>
          <c:spPr>
            <a:ln w="158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triangle"/>
            <c:size val="5"/>
            <c:spPr>
              <a:noFill/>
              <a:ln w="1905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'fig&amp;reg'!$CA$852:$CA$861</c:f>
              <c:numCache>
                <c:formatCode>General</c:formatCode>
                <c:ptCount val="10"/>
                <c:pt idx="0">
                  <c:v>4.5</c:v>
                </c:pt>
                <c:pt idx="1">
                  <c:v>5</c:v>
                </c:pt>
                <c:pt idx="2">
                  <c:v>5.5</c:v>
                </c:pt>
                <c:pt idx="3">
                  <c:v>6</c:v>
                </c:pt>
                <c:pt idx="4">
                  <c:v>6.5</c:v>
                </c:pt>
                <c:pt idx="5">
                  <c:v>7</c:v>
                </c:pt>
                <c:pt idx="6">
                  <c:v>7.5</c:v>
                </c:pt>
                <c:pt idx="7">
                  <c:v>8</c:v>
                </c:pt>
                <c:pt idx="8">
                  <c:v>8.5</c:v>
                </c:pt>
                <c:pt idx="9">
                  <c:v>9</c:v>
                </c:pt>
              </c:numCache>
            </c:numRef>
          </c:xVal>
          <c:yVal>
            <c:numRef>
              <c:f>'fig&amp;reg'!$CN$852:$CN$861</c:f>
              <c:numCache>
                <c:formatCode>0.00</c:formatCode>
                <c:ptCount val="10"/>
                <c:pt idx="1">
                  <c:v>60.8</c:v>
                </c:pt>
                <c:pt idx="2">
                  <c:v>113.8034482758621</c:v>
                </c:pt>
                <c:pt idx="3">
                  <c:v>228.97647058823534</c:v>
                </c:pt>
                <c:pt idx="4">
                  <c:v>292.85000000000002</c:v>
                </c:pt>
                <c:pt idx="5">
                  <c:v>345.33235294117645</c:v>
                </c:pt>
                <c:pt idx="6">
                  <c:v>269.42500000000007</c:v>
                </c:pt>
                <c:pt idx="7">
                  <c:v>134.28571428571428</c:v>
                </c:pt>
                <c:pt idx="8">
                  <c:v>72.13333333333334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DF-4CC5-8459-92A4E5F45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343551"/>
        <c:axId val="965342719"/>
      </c:scatterChart>
      <c:scatterChart>
        <c:scatterStyle val="lineMarker"/>
        <c:varyColors val="0"/>
        <c:ser>
          <c:idx val="1"/>
          <c:order val="0"/>
          <c:tx>
            <c:strRef>
              <c:f>'fig&amp;reg'!$CM$851</c:f>
              <c:strCache>
                <c:ptCount val="1"/>
                <c:pt idx="0">
                  <c:v>Eh</c:v>
                </c:pt>
              </c:strCache>
            </c:strRef>
          </c:tx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15875">
                <a:solidFill>
                  <a:srgbClr val="4F81BD">
                    <a:lumMod val="50000"/>
                  </a:srgbClr>
                </a:solidFill>
              </a:ln>
              <a:effectLst/>
            </c:spPr>
          </c:marker>
          <c:xVal>
            <c:numRef>
              <c:f>'fig&amp;reg'!$CA$852:$CA$861</c:f>
              <c:numCache>
                <c:formatCode>General</c:formatCode>
                <c:ptCount val="10"/>
                <c:pt idx="0">
                  <c:v>4.5</c:v>
                </c:pt>
                <c:pt idx="1">
                  <c:v>5</c:v>
                </c:pt>
                <c:pt idx="2">
                  <c:v>5.5</c:v>
                </c:pt>
                <c:pt idx="3">
                  <c:v>6</c:v>
                </c:pt>
                <c:pt idx="4">
                  <c:v>6.5</c:v>
                </c:pt>
                <c:pt idx="5">
                  <c:v>7</c:v>
                </c:pt>
                <c:pt idx="6">
                  <c:v>7.5</c:v>
                </c:pt>
                <c:pt idx="7">
                  <c:v>8</c:v>
                </c:pt>
                <c:pt idx="8">
                  <c:v>8.5</c:v>
                </c:pt>
                <c:pt idx="9">
                  <c:v>9</c:v>
                </c:pt>
              </c:numCache>
            </c:numRef>
          </c:xVal>
          <c:yVal>
            <c:numRef>
              <c:f>'fig&amp;reg'!$CM$852:$CM$861</c:f>
              <c:numCache>
                <c:formatCode>0.00</c:formatCode>
                <c:ptCount val="10"/>
                <c:pt idx="1">
                  <c:v>380.94000000000005</c:v>
                </c:pt>
                <c:pt idx="2">
                  <c:v>376.73103448275867</c:v>
                </c:pt>
                <c:pt idx="3">
                  <c:v>312.9558823529411</c:v>
                </c:pt>
                <c:pt idx="4">
                  <c:v>275.0152173913043</c:v>
                </c:pt>
                <c:pt idx="5">
                  <c:v>261.50441176470594</c:v>
                </c:pt>
                <c:pt idx="6">
                  <c:v>313.61944444444447</c:v>
                </c:pt>
                <c:pt idx="7">
                  <c:v>326.06666666666666</c:v>
                </c:pt>
                <c:pt idx="8">
                  <c:v>319.73333333333335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7DF-4CC5-8459-92A4E5F45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206271"/>
        <c:axId val="965217087"/>
      </c:scatterChart>
      <c:valAx>
        <c:axId val="965343551"/>
        <c:scaling>
          <c:orientation val="minMax"/>
          <c:max val="9"/>
          <c:min val="4.5"/>
        </c:scaling>
        <c:delete val="0"/>
        <c:axPos val="b"/>
        <c:numFmt formatCode="#,##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342719"/>
        <c:crosses val="autoZero"/>
        <c:crossBetween val="midCat"/>
      </c:valAx>
      <c:valAx>
        <c:axId val="965342719"/>
        <c:scaling>
          <c:orientation val="minMax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>
            <a:solidFill>
              <a:schemeClr val="accen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343551"/>
        <c:crosses val="autoZero"/>
        <c:crossBetween val="midCat"/>
      </c:valAx>
      <c:valAx>
        <c:axId val="965217087"/>
        <c:scaling>
          <c:orientation val="minMax"/>
          <c:min val="200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206271"/>
        <c:crosses val="max"/>
        <c:crossBetween val="midCat"/>
        <c:majorUnit val="40"/>
      </c:valAx>
      <c:valAx>
        <c:axId val="9652062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652170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169655711771918"/>
          <c:y val="9.735731938617162E-2"/>
          <c:w val="0.148333552055993"/>
          <c:h val="0.13361355378023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574913875172918E-2"/>
          <c:y val="3.6925394291455915E-2"/>
          <c:w val="0.87735992902743742"/>
          <c:h val="0.8981106585733565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noFill/>
              <a:ln w="22225">
                <a:solidFill>
                  <a:srgbClr val="00B050"/>
                </a:solidFill>
              </a:ln>
            </c:spPr>
          </c:marker>
          <c:xVal>
            <c:numRef>
              <c:f>Sheet1!$C$184:$C$280</c:f>
              <c:numCache>
                <c:formatCode>0.00</c:formatCode>
                <c:ptCount val="97"/>
                <c:pt idx="0">
                  <c:v>2.1906693711967544</c:v>
                </c:pt>
                <c:pt idx="1">
                  <c:v>1.7224475997295472</c:v>
                </c:pt>
                <c:pt idx="2">
                  <c:v>1.2457741717376607</c:v>
                </c:pt>
                <c:pt idx="3">
                  <c:v>1.125760649087221</c:v>
                </c:pt>
                <c:pt idx="4">
                  <c:v>1.4705882352941178</c:v>
                </c:pt>
                <c:pt idx="5">
                  <c:v>1.440162271805274</c:v>
                </c:pt>
                <c:pt idx="6">
                  <c:v>1.5365111561866127</c:v>
                </c:pt>
                <c:pt idx="7">
                  <c:v>1.5483434753211629</c:v>
                </c:pt>
                <c:pt idx="8">
                  <c:v>1.6531440162271807</c:v>
                </c:pt>
                <c:pt idx="9">
                  <c:v>1.7866801893171063</c:v>
                </c:pt>
                <c:pt idx="10">
                  <c:v>2.8093306288032456</c:v>
                </c:pt>
                <c:pt idx="11">
                  <c:v>4.4455713319810686</c:v>
                </c:pt>
                <c:pt idx="12">
                  <c:v>4.5419202163624073</c:v>
                </c:pt>
                <c:pt idx="13">
                  <c:v>5.4851250845165653</c:v>
                </c:pt>
                <c:pt idx="14">
                  <c:v>6.1308316430020282</c:v>
                </c:pt>
                <c:pt idx="15">
                  <c:v>0.90939824205544306</c:v>
                </c:pt>
                <c:pt idx="16">
                  <c:v>3.2910750507099391</c:v>
                </c:pt>
                <c:pt idx="17">
                  <c:v>3.4448951994590944</c:v>
                </c:pt>
                <c:pt idx="18">
                  <c:v>3.532792427315754</c:v>
                </c:pt>
                <c:pt idx="19">
                  <c:v>5.2586206896551735</c:v>
                </c:pt>
                <c:pt idx="20">
                  <c:v>4.9425287356321839</c:v>
                </c:pt>
                <c:pt idx="21">
                  <c:v>5.1233941852603113</c:v>
                </c:pt>
                <c:pt idx="22">
                  <c:v>4.4641649763353621</c:v>
                </c:pt>
                <c:pt idx="23">
                  <c:v>4.9797160243407719</c:v>
                </c:pt>
                <c:pt idx="24">
                  <c:v>5.9617985125084516</c:v>
                </c:pt>
                <c:pt idx="25">
                  <c:v>6.1916835699797161</c:v>
                </c:pt>
                <c:pt idx="26">
                  <c:v>5.2129817444219064</c:v>
                </c:pt>
                <c:pt idx="27">
                  <c:v>6.2339418526031105</c:v>
                </c:pt>
                <c:pt idx="28">
                  <c:v>5.3498985801217041</c:v>
                </c:pt>
                <c:pt idx="29">
                  <c:v>5.2636916835699799</c:v>
                </c:pt>
                <c:pt idx="30">
                  <c:v>4.3103448275862073</c:v>
                </c:pt>
                <c:pt idx="31">
                  <c:v>5.0236646382691008</c:v>
                </c:pt>
                <c:pt idx="32">
                  <c:v>4.9459093982420566</c:v>
                </c:pt>
                <c:pt idx="33">
                  <c:v>4.4895199459093993</c:v>
                </c:pt>
                <c:pt idx="34">
                  <c:v>4.5486815415821509</c:v>
                </c:pt>
                <c:pt idx="35">
                  <c:v>5.7572684246112242</c:v>
                </c:pt>
                <c:pt idx="36">
                  <c:v>5.5375253549695751</c:v>
                </c:pt>
                <c:pt idx="37">
                  <c:v>5.552738336713996</c:v>
                </c:pt>
                <c:pt idx="38">
                  <c:v>5.7200811359026371</c:v>
                </c:pt>
                <c:pt idx="39">
                  <c:v>5.9617985125084516</c:v>
                </c:pt>
                <c:pt idx="40">
                  <c:v>6.4232589587559161</c:v>
                </c:pt>
                <c:pt idx="41">
                  <c:v>5.2129817444219064</c:v>
                </c:pt>
                <c:pt idx="42">
                  <c:v>5.0422582826233944</c:v>
                </c:pt>
                <c:pt idx="43">
                  <c:v>4.4844489519945911</c:v>
                </c:pt>
                <c:pt idx="44">
                  <c:v>3.8184584178498988</c:v>
                </c:pt>
                <c:pt idx="45">
                  <c:v>3.8235294117647061</c:v>
                </c:pt>
                <c:pt idx="46">
                  <c:v>4.2359702501690331</c:v>
                </c:pt>
                <c:pt idx="47">
                  <c:v>4.1413116970926307</c:v>
                </c:pt>
                <c:pt idx="48">
                  <c:v>3.7390128465179173</c:v>
                </c:pt>
                <c:pt idx="49">
                  <c:v>4.1970926301555105</c:v>
                </c:pt>
                <c:pt idx="50">
                  <c:v>4.215686274509804</c:v>
                </c:pt>
                <c:pt idx="51">
                  <c:v>4.0094658553076403</c:v>
                </c:pt>
                <c:pt idx="52">
                  <c:v>3.2792427315753891</c:v>
                </c:pt>
                <c:pt idx="53">
                  <c:v>5.3853955375253557</c:v>
                </c:pt>
                <c:pt idx="54">
                  <c:v>3.443204868154158</c:v>
                </c:pt>
                <c:pt idx="55">
                  <c:v>3.7880324543610548</c:v>
                </c:pt>
                <c:pt idx="56">
                  <c:v>4.1717376605814742</c:v>
                </c:pt>
                <c:pt idx="57">
                  <c:v>5.1149425287356332</c:v>
                </c:pt>
                <c:pt idx="58">
                  <c:v>5.4259634888438137</c:v>
                </c:pt>
                <c:pt idx="59">
                  <c:v>5.1842461122379984</c:v>
                </c:pt>
                <c:pt idx="60">
                  <c:v>5.963488843813388</c:v>
                </c:pt>
                <c:pt idx="61">
                  <c:v>3.98580121703854</c:v>
                </c:pt>
                <c:pt idx="62">
                  <c:v>5.6000676132521976</c:v>
                </c:pt>
                <c:pt idx="63">
                  <c:v>4.4658553076402976</c:v>
                </c:pt>
                <c:pt idx="64">
                  <c:v>5.45131845841785</c:v>
                </c:pt>
                <c:pt idx="65">
                  <c:v>5.0169033130493581</c:v>
                </c:pt>
                <c:pt idx="66">
                  <c:v>5.0676132521974315</c:v>
                </c:pt>
                <c:pt idx="67">
                  <c:v>5.1893171061528065</c:v>
                </c:pt>
                <c:pt idx="68">
                  <c:v>6.0767410412440839</c:v>
                </c:pt>
                <c:pt idx="69">
                  <c:v>3.1558485463150778</c:v>
                </c:pt>
                <c:pt idx="70">
                  <c:v>4.1311697092630162</c:v>
                </c:pt>
                <c:pt idx="71">
                  <c:v>3.2809330628803246</c:v>
                </c:pt>
                <c:pt idx="72">
                  <c:v>3.4482758620689657</c:v>
                </c:pt>
                <c:pt idx="73">
                  <c:v>2.9716024340770795</c:v>
                </c:pt>
                <c:pt idx="74">
                  <c:v>3.0054090601757948</c:v>
                </c:pt>
                <c:pt idx="75">
                  <c:v>3.052738336713996</c:v>
                </c:pt>
                <c:pt idx="76">
                  <c:v>2.9716024340770795</c:v>
                </c:pt>
                <c:pt idx="77">
                  <c:v>3.111899932386748</c:v>
                </c:pt>
                <c:pt idx="78">
                  <c:v>3.8877620013522654</c:v>
                </c:pt>
                <c:pt idx="79">
                  <c:v>2.9344151453684924</c:v>
                </c:pt>
                <c:pt idx="80">
                  <c:v>2.0554428668018931</c:v>
                </c:pt>
                <c:pt idx="81">
                  <c:v>2.6538201487491548</c:v>
                </c:pt>
                <c:pt idx="82">
                  <c:v>2.7298850574712645</c:v>
                </c:pt>
                <c:pt idx="83">
                  <c:v>2.6994590939824206</c:v>
                </c:pt>
                <c:pt idx="84">
                  <c:v>3.010480054090602</c:v>
                </c:pt>
                <c:pt idx="85">
                  <c:v>3.2893847194050037</c:v>
                </c:pt>
                <c:pt idx="86">
                  <c:v>5.5628803245436114</c:v>
                </c:pt>
                <c:pt idx="87">
                  <c:v>3.9891818796484113</c:v>
                </c:pt>
                <c:pt idx="88">
                  <c:v>3.3181203515889117</c:v>
                </c:pt>
                <c:pt idx="89">
                  <c:v>3.040906017579446</c:v>
                </c:pt>
                <c:pt idx="90">
                  <c:v>5.3921568627450984</c:v>
                </c:pt>
                <c:pt idx="91">
                  <c:v>3.061189993238675</c:v>
                </c:pt>
                <c:pt idx="92">
                  <c:v>4.7041920216362412</c:v>
                </c:pt>
                <c:pt idx="93">
                  <c:v>5.3752535496957403</c:v>
                </c:pt>
                <c:pt idx="94">
                  <c:v>5.2721433400946589</c:v>
                </c:pt>
                <c:pt idx="95">
                  <c:v>4.9526707234617984</c:v>
                </c:pt>
                <c:pt idx="96">
                  <c:v>5.9465855307640298</c:v>
                </c:pt>
              </c:numCache>
            </c:numRef>
          </c:xVal>
          <c:yVal>
            <c:numRef>
              <c:f>Sheet1!$E$184:$E$280</c:f>
              <c:numCache>
                <c:formatCode>0</c:formatCode>
                <c:ptCount val="97"/>
                <c:pt idx="0">
                  <c:v>650</c:v>
                </c:pt>
                <c:pt idx="1">
                  <c:v>1209</c:v>
                </c:pt>
                <c:pt idx="2">
                  <c:v>1131</c:v>
                </c:pt>
                <c:pt idx="3">
                  <c:v>1280</c:v>
                </c:pt>
                <c:pt idx="4">
                  <c:v>1716</c:v>
                </c:pt>
                <c:pt idx="5">
                  <c:v>1762</c:v>
                </c:pt>
                <c:pt idx="6">
                  <c:v>767</c:v>
                </c:pt>
                <c:pt idx="7">
                  <c:v>813</c:v>
                </c:pt>
                <c:pt idx="8">
                  <c:v>803</c:v>
                </c:pt>
                <c:pt idx="9">
                  <c:v>560</c:v>
                </c:pt>
                <c:pt idx="10">
                  <c:v>334.2</c:v>
                </c:pt>
                <c:pt idx="11">
                  <c:v>292.3</c:v>
                </c:pt>
                <c:pt idx="12">
                  <c:v>317.8</c:v>
                </c:pt>
                <c:pt idx="13">
                  <c:v>187.3</c:v>
                </c:pt>
                <c:pt idx="14">
                  <c:v>177.9</c:v>
                </c:pt>
                <c:pt idx="15">
                  <c:v>167.1</c:v>
                </c:pt>
                <c:pt idx="16">
                  <c:v>225.7</c:v>
                </c:pt>
                <c:pt idx="17">
                  <c:v>214.6</c:v>
                </c:pt>
                <c:pt idx="18">
                  <c:v>233.8</c:v>
                </c:pt>
                <c:pt idx="19">
                  <c:v>137.69999999999999</c:v>
                </c:pt>
                <c:pt idx="20">
                  <c:v>110.9</c:v>
                </c:pt>
                <c:pt idx="21">
                  <c:v>115.2</c:v>
                </c:pt>
                <c:pt idx="22">
                  <c:v>143.30000000000001</c:v>
                </c:pt>
                <c:pt idx="23">
                  <c:v>58.8</c:v>
                </c:pt>
                <c:pt idx="24">
                  <c:v>50.1</c:v>
                </c:pt>
                <c:pt idx="25">
                  <c:v>70</c:v>
                </c:pt>
                <c:pt idx="26">
                  <c:v>242.2</c:v>
                </c:pt>
                <c:pt idx="27">
                  <c:v>262.89999999999998</c:v>
                </c:pt>
                <c:pt idx="28">
                  <c:v>290.8</c:v>
                </c:pt>
                <c:pt idx="29">
                  <c:v>234.2</c:v>
                </c:pt>
                <c:pt idx="30">
                  <c:v>263.39999999999998</c:v>
                </c:pt>
                <c:pt idx="31">
                  <c:v>281.5</c:v>
                </c:pt>
                <c:pt idx="32">
                  <c:v>241.4</c:v>
                </c:pt>
                <c:pt idx="33">
                  <c:v>284.3</c:v>
                </c:pt>
                <c:pt idx="34">
                  <c:v>272.89999999999998</c:v>
                </c:pt>
                <c:pt idx="35">
                  <c:v>228.6</c:v>
                </c:pt>
                <c:pt idx="36">
                  <c:v>224.7</c:v>
                </c:pt>
                <c:pt idx="37">
                  <c:v>213.8</c:v>
                </c:pt>
                <c:pt idx="38">
                  <c:v>180.9</c:v>
                </c:pt>
                <c:pt idx="39">
                  <c:v>246.7</c:v>
                </c:pt>
                <c:pt idx="40">
                  <c:v>230.1</c:v>
                </c:pt>
                <c:pt idx="41">
                  <c:v>219.5</c:v>
                </c:pt>
                <c:pt idx="42">
                  <c:v>228</c:v>
                </c:pt>
                <c:pt idx="43">
                  <c:v>259.3</c:v>
                </c:pt>
                <c:pt idx="44">
                  <c:v>251.5</c:v>
                </c:pt>
                <c:pt idx="45">
                  <c:v>262.2</c:v>
                </c:pt>
                <c:pt idx="46">
                  <c:v>247.7</c:v>
                </c:pt>
                <c:pt idx="47">
                  <c:v>262.3</c:v>
                </c:pt>
                <c:pt idx="48">
                  <c:v>265</c:v>
                </c:pt>
                <c:pt idx="49">
                  <c:v>257.3</c:v>
                </c:pt>
                <c:pt idx="50">
                  <c:v>269.60000000000002</c:v>
                </c:pt>
                <c:pt idx="51">
                  <c:v>259.39999999999998</c:v>
                </c:pt>
                <c:pt idx="52">
                  <c:v>272.5</c:v>
                </c:pt>
                <c:pt idx="53">
                  <c:v>243</c:v>
                </c:pt>
                <c:pt idx="54">
                  <c:v>273</c:v>
                </c:pt>
                <c:pt idx="55">
                  <c:v>286.39999999999998</c:v>
                </c:pt>
                <c:pt idx="56">
                  <c:v>276.3</c:v>
                </c:pt>
                <c:pt idx="57">
                  <c:v>252</c:v>
                </c:pt>
                <c:pt idx="58">
                  <c:v>235.2</c:v>
                </c:pt>
                <c:pt idx="59">
                  <c:v>232</c:v>
                </c:pt>
                <c:pt idx="60">
                  <c:v>238.1</c:v>
                </c:pt>
                <c:pt idx="61">
                  <c:v>266</c:v>
                </c:pt>
                <c:pt idx="62">
                  <c:v>241.6</c:v>
                </c:pt>
                <c:pt idx="63">
                  <c:v>263.2</c:v>
                </c:pt>
                <c:pt idx="64">
                  <c:v>235.4</c:v>
                </c:pt>
                <c:pt idx="65">
                  <c:v>223.7</c:v>
                </c:pt>
                <c:pt idx="66">
                  <c:v>216.7</c:v>
                </c:pt>
                <c:pt idx="67">
                  <c:v>206</c:v>
                </c:pt>
                <c:pt idx="68">
                  <c:v>184.7</c:v>
                </c:pt>
                <c:pt idx="69">
                  <c:v>382.8</c:v>
                </c:pt>
                <c:pt idx="70">
                  <c:v>365.4</c:v>
                </c:pt>
                <c:pt idx="71">
                  <c:v>306.8</c:v>
                </c:pt>
                <c:pt idx="72">
                  <c:v>269.89999999999998</c:v>
                </c:pt>
                <c:pt idx="73">
                  <c:v>336</c:v>
                </c:pt>
                <c:pt idx="74">
                  <c:v>333.4</c:v>
                </c:pt>
                <c:pt idx="75">
                  <c:v>322.2</c:v>
                </c:pt>
                <c:pt idx="76">
                  <c:v>373.6</c:v>
                </c:pt>
                <c:pt idx="77">
                  <c:v>342.8</c:v>
                </c:pt>
                <c:pt idx="78">
                  <c:v>387.1</c:v>
                </c:pt>
                <c:pt idx="79">
                  <c:v>368.4</c:v>
                </c:pt>
                <c:pt idx="80">
                  <c:v>401.5</c:v>
                </c:pt>
                <c:pt idx="81">
                  <c:v>376.2</c:v>
                </c:pt>
                <c:pt idx="82">
                  <c:v>380.4</c:v>
                </c:pt>
                <c:pt idx="83">
                  <c:v>392</c:v>
                </c:pt>
                <c:pt idx="84">
                  <c:v>376.4</c:v>
                </c:pt>
                <c:pt idx="85">
                  <c:v>359.2</c:v>
                </c:pt>
                <c:pt idx="86">
                  <c:v>317.5</c:v>
                </c:pt>
                <c:pt idx="87">
                  <c:v>308.5</c:v>
                </c:pt>
                <c:pt idx="88">
                  <c:v>333.6</c:v>
                </c:pt>
                <c:pt idx="89">
                  <c:v>359.6</c:v>
                </c:pt>
                <c:pt idx="90">
                  <c:v>314.5</c:v>
                </c:pt>
                <c:pt idx="91">
                  <c:v>378.7</c:v>
                </c:pt>
                <c:pt idx="92">
                  <c:v>288.8</c:v>
                </c:pt>
                <c:pt idx="93">
                  <c:v>253.4</c:v>
                </c:pt>
                <c:pt idx="94">
                  <c:v>248.8</c:v>
                </c:pt>
                <c:pt idx="95">
                  <c:v>237.7</c:v>
                </c:pt>
                <c:pt idx="96">
                  <c:v>220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B3-4D1E-94CA-F175E5D55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298048"/>
        <c:axId val="131299968"/>
      </c:scatterChart>
      <c:valAx>
        <c:axId val="131298048"/>
        <c:scaling>
          <c:orientation val="minMax"/>
        </c:scaling>
        <c:delete val="0"/>
        <c:axPos val="b"/>
        <c:numFmt formatCode="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31299968"/>
        <c:crosses val="autoZero"/>
        <c:crossBetween val="midCat"/>
      </c:valAx>
      <c:valAx>
        <c:axId val="131299968"/>
        <c:scaling>
          <c:orientation val="minMax"/>
        </c:scaling>
        <c:delete val="0"/>
        <c:axPos val="l"/>
        <c:numFmt formatCode="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3129804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60247235282639"/>
          <c:y val="9.2412523020257847E-2"/>
          <c:w val="0.66992408037027662"/>
          <c:h val="0.74960078885166981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'fig&amp;reg'!$Q$851</c:f>
              <c:strCache>
                <c:ptCount val="1"/>
                <c:pt idx="0">
                  <c:v>brown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xVal>
            <c:numRef>
              <c:f>'fig&amp;reg'!$O$852:$O$1107</c:f>
              <c:numCache>
                <c:formatCode>0.00</c:formatCode>
                <c:ptCount val="256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  <c:pt idx="237">
                  <c:v>7.81</c:v>
                </c:pt>
                <c:pt idx="238">
                  <c:v>6.93</c:v>
                </c:pt>
                <c:pt idx="239">
                  <c:v>8.4700000000000006</c:v>
                </c:pt>
                <c:pt idx="240">
                  <c:v>7.03</c:v>
                </c:pt>
                <c:pt idx="241">
                  <c:v>7.37</c:v>
                </c:pt>
                <c:pt idx="242">
                  <c:v>6.68</c:v>
                </c:pt>
                <c:pt idx="243">
                  <c:v>6.7665600000000001</c:v>
                </c:pt>
                <c:pt idx="244">
                  <c:v>6.86</c:v>
                </c:pt>
                <c:pt idx="245">
                  <c:v>6.02</c:v>
                </c:pt>
                <c:pt idx="246">
                  <c:v>7.54</c:v>
                </c:pt>
                <c:pt idx="247">
                  <c:v>6.34</c:v>
                </c:pt>
                <c:pt idx="248">
                  <c:v>6.81</c:v>
                </c:pt>
                <c:pt idx="249">
                  <c:v>7.56</c:v>
                </c:pt>
                <c:pt idx="250">
                  <c:v>7.2</c:v>
                </c:pt>
                <c:pt idx="251">
                  <c:v>8.23</c:v>
                </c:pt>
                <c:pt idx="252">
                  <c:v>6.77</c:v>
                </c:pt>
                <c:pt idx="253">
                  <c:v>7.89</c:v>
                </c:pt>
                <c:pt idx="254">
                  <c:v>8.1199999999999992</c:v>
                </c:pt>
                <c:pt idx="255">
                  <c:v>7.54</c:v>
                </c:pt>
              </c:numCache>
            </c:numRef>
          </c:xVal>
          <c:yVal>
            <c:numRef>
              <c:f>'fig&amp;reg'!$Q$852:$Q$1107</c:f>
              <c:numCache>
                <c:formatCode>0</c:formatCode>
                <c:ptCount val="256"/>
                <c:pt idx="0">
                  <c:v>362.1</c:v>
                </c:pt>
                <c:pt idx="1">
                  <c:v>387.3</c:v>
                </c:pt>
                <c:pt idx="2">
                  <c:v>332.1</c:v>
                </c:pt>
                <c:pt idx="3">
                  <c:v>403</c:v>
                </c:pt>
                <c:pt idx="4">
                  <c:v>371.4</c:v>
                </c:pt>
                <c:pt idx="5">
                  <c:v>361.7</c:v>
                </c:pt>
                <c:pt idx="6">
                  <c:v>422</c:v>
                </c:pt>
                <c:pt idx="7">
                  <c:v>343.2</c:v>
                </c:pt>
                <c:pt idx="8">
                  <c:v>351</c:v>
                </c:pt>
                <c:pt idx="10">
                  <c:v>416.8</c:v>
                </c:pt>
                <c:pt idx="11">
                  <c:v>300.8</c:v>
                </c:pt>
                <c:pt idx="12">
                  <c:v>350.7</c:v>
                </c:pt>
                <c:pt idx="13">
                  <c:v>353.4</c:v>
                </c:pt>
                <c:pt idx="14">
                  <c:v>440</c:v>
                </c:pt>
                <c:pt idx="15">
                  <c:v>402.6</c:v>
                </c:pt>
                <c:pt idx="16">
                  <c:v>379.5</c:v>
                </c:pt>
                <c:pt idx="17">
                  <c:v>440.8</c:v>
                </c:pt>
                <c:pt idx="18">
                  <c:v>428.7</c:v>
                </c:pt>
                <c:pt idx="19">
                  <c:v>322.89999999999998</c:v>
                </c:pt>
                <c:pt idx="20">
                  <c:v>369.5</c:v>
                </c:pt>
                <c:pt idx="21">
                  <c:v>357.8</c:v>
                </c:pt>
                <c:pt idx="22">
                  <c:v>402.7</c:v>
                </c:pt>
                <c:pt idx="23">
                  <c:v>391</c:v>
                </c:pt>
                <c:pt idx="24">
                  <c:v>419</c:v>
                </c:pt>
                <c:pt idx="25">
                  <c:v>359.6</c:v>
                </c:pt>
                <c:pt idx="26">
                  <c:v>357.4</c:v>
                </c:pt>
                <c:pt idx="27">
                  <c:v>401.5</c:v>
                </c:pt>
                <c:pt idx="28">
                  <c:v>350.1</c:v>
                </c:pt>
                <c:pt idx="29">
                  <c:v>404.2</c:v>
                </c:pt>
                <c:pt idx="30">
                  <c:v>402.7</c:v>
                </c:pt>
                <c:pt idx="31">
                  <c:v>347.7</c:v>
                </c:pt>
                <c:pt idx="32">
                  <c:v>358.4</c:v>
                </c:pt>
                <c:pt idx="33">
                  <c:v>364</c:v>
                </c:pt>
                <c:pt idx="35">
                  <c:v>352.6</c:v>
                </c:pt>
                <c:pt idx="36">
                  <c:v>373.9</c:v>
                </c:pt>
                <c:pt idx="37">
                  <c:v>398.6</c:v>
                </c:pt>
                <c:pt idx="38">
                  <c:v>388.2</c:v>
                </c:pt>
                <c:pt idx="39">
                  <c:v>377.7</c:v>
                </c:pt>
                <c:pt idx="40">
                  <c:v>352.1</c:v>
                </c:pt>
                <c:pt idx="41">
                  <c:v>363.1</c:v>
                </c:pt>
                <c:pt idx="42">
                  <c:v>380.2</c:v>
                </c:pt>
                <c:pt idx="43">
                  <c:v>410.4</c:v>
                </c:pt>
                <c:pt idx="44">
                  <c:v>348.8</c:v>
                </c:pt>
                <c:pt idx="45">
                  <c:v>351.9</c:v>
                </c:pt>
                <c:pt idx="46">
                  <c:v>324.60000000000002</c:v>
                </c:pt>
                <c:pt idx="47">
                  <c:v>326.8</c:v>
                </c:pt>
                <c:pt idx="49">
                  <c:v>318.7</c:v>
                </c:pt>
                <c:pt idx="50">
                  <c:v>368</c:v>
                </c:pt>
                <c:pt idx="51">
                  <c:v>305.8</c:v>
                </c:pt>
                <c:pt idx="52">
                  <c:v>301.8</c:v>
                </c:pt>
                <c:pt idx="53">
                  <c:v>328.6</c:v>
                </c:pt>
                <c:pt idx="54">
                  <c:v>334</c:v>
                </c:pt>
                <c:pt idx="55">
                  <c:v>287.8</c:v>
                </c:pt>
                <c:pt idx="56">
                  <c:v>308.5</c:v>
                </c:pt>
                <c:pt idx="57">
                  <c:v>310.60000000000002</c:v>
                </c:pt>
                <c:pt idx="58">
                  <c:v>336.1</c:v>
                </c:pt>
                <c:pt idx="59">
                  <c:v>342.6</c:v>
                </c:pt>
                <c:pt idx="60">
                  <c:v>381.4</c:v>
                </c:pt>
                <c:pt idx="61">
                  <c:v>338.6</c:v>
                </c:pt>
                <c:pt idx="62">
                  <c:v>343.5</c:v>
                </c:pt>
                <c:pt idx="63">
                  <c:v>316.3</c:v>
                </c:pt>
                <c:pt idx="64">
                  <c:v>271.39999999999998</c:v>
                </c:pt>
                <c:pt idx="65">
                  <c:v>308.7</c:v>
                </c:pt>
                <c:pt idx="66">
                  <c:v>267.2</c:v>
                </c:pt>
                <c:pt idx="67">
                  <c:v>281.8</c:v>
                </c:pt>
                <c:pt idx="68">
                  <c:v>279.5</c:v>
                </c:pt>
                <c:pt idx="69">
                  <c:v>286.7</c:v>
                </c:pt>
                <c:pt idx="70">
                  <c:v>273.7</c:v>
                </c:pt>
                <c:pt idx="71">
                  <c:v>241.2</c:v>
                </c:pt>
                <c:pt idx="72">
                  <c:v>207.8</c:v>
                </c:pt>
                <c:pt idx="73">
                  <c:v>248.2</c:v>
                </c:pt>
                <c:pt idx="74">
                  <c:v>223.5</c:v>
                </c:pt>
                <c:pt idx="75">
                  <c:v>250.3</c:v>
                </c:pt>
                <c:pt idx="76">
                  <c:v>234.2</c:v>
                </c:pt>
                <c:pt idx="77">
                  <c:v>238.3</c:v>
                </c:pt>
                <c:pt idx="79">
                  <c:v>211.4</c:v>
                </c:pt>
                <c:pt idx="80">
                  <c:v>338.2</c:v>
                </c:pt>
                <c:pt idx="81">
                  <c:v>241.1</c:v>
                </c:pt>
                <c:pt idx="82">
                  <c:v>315.8</c:v>
                </c:pt>
                <c:pt idx="83">
                  <c:v>340.5</c:v>
                </c:pt>
                <c:pt idx="84">
                  <c:v>337.7</c:v>
                </c:pt>
                <c:pt idx="85">
                  <c:v>272.39999999999998</c:v>
                </c:pt>
                <c:pt idx="86">
                  <c:v>339.8</c:v>
                </c:pt>
                <c:pt idx="87">
                  <c:v>315.3</c:v>
                </c:pt>
                <c:pt idx="88">
                  <c:v>320.60000000000002</c:v>
                </c:pt>
                <c:pt idx="89">
                  <c:v>301.10000000000002</c:v>
                </c:pt>
                <c:pt idx="90">
                  <c:v>315.89999999999998</c:v>
                </c:pt>
                <c:pt idx="91">
                  <c:v>336.8</c:v>
                </c:pt>
                <c:pt idx="92">
                  <c:v>245.2</c:v>
                </c:pt>
                <c:pt idx="93">
                  <c:v>239.8</c:v>
                </c:pt>
                <c:pt idx="94">
                  <c:v>208.9</c:v>
                </c:pt>
                <c:pt idx="95">
                  <c:v>283.8</c:v>
                </c:pt>
                <c:pt idx="96">
                  <c:v>255.1</c:v>
                </c:pt>
                <c:pt idx="97">
                  <c:v>245.9</c:v>
                </c:pt>
                <c:pt idx="98">
                  <c:v>253.9</c:v>
                </c:pt>
                <c:pt idx="99">
                  <c:v>291.3</c:v>
                </c:pt>
                <c:pt idx="100">
                  <c:v>237.7</c:v>
                </c:pt>
                <c:pt idx="101">
                  <c:v>240.6</c:v>
                </c:pt>
                <c:pt idx="102">
                  <c:v>216.4</c:v>
                </c:pt>
                <c:pt idx="103">
                  <c:v>217.3</c:v>
                </c:pt>
                <c:pt idx="104">
                  <c:v>209.3</c:v>
                </c:pt>
                <c:pt idx="105">
                  <c:v>233.4</c:v>
                </c:pt>
                <c:pt idx="106">
                  <c:v>216.5</c:v>
                </c:pt>
                <c:pt idx="107">
                  <c:v>179.8</c:v>
                </c:pt>
                <c:pt idx="109">
                  <c:v>215.5</c:v>
                </c:pt>
                <c:pt idx="110">
                  <c:v>265.3</c:v>
                </c:pt>
                <c:pt idx="111">
                  <c:v>219.1</c:v>
                </c:pt>
                <c:pt idx="112">
                  <c:v>270.7</c:v>
                </c:pt>
                <c:pt idx="113">
                  <c:v>258.3</c:v>
                </c:pt>
                <c:pt idx="114">
                  <c:v>322.60000000000002</c:v>
                </c:pt>
                <c:pt idx="115">
                  <c:v>336.8</c:v>
                </c:pt>
                <c:pt idx="116">
                  <c:v>335.6</c:v>
                </c:pt>
                <c:pt idx="117">
                  <c:v>294.60000000000002</c:v>
                </c:pt>
                <c:pt idx="118">
                  <c:v>136.19999999999999</c:v>
                </c:pt>
                <c:pt idx="119">
                  <c:v>122.7</c:v>
                </c:pt>
                <c:pt idx="120">
                  <c:v>114.9</c:v>
                </c:pt>
                <c:pt idx="121">
                  <c:v>154.80000000000001</c:v>
                </c:pt>
                <c:pt idx="123">
                  <c:v>136.30000000000001</c:v>
                </c:pt>
                <c:pt idx="124">
                  <c:v>177.5</c:v>
                </c:pt>
                <c:pt idx="125">
                  <c:v>153.69999999999999</c:v>
                </c:pt>
                <c:pt idx="126">
                  <c:v>149.5</c:v>
                </c:pt>
                <c:pt idx="127">
                  <c:v>129.69999999999999</c:v>
                </c:pt>
                <c:pt idx="128">
                  <c:v>126.6</c:v>
                </c:pt>
                <c:pt idx="129">
                  <c:v>169.4</c:v>
                </c:pt>
                <c:pt idx="130">
                  <c:v>150.19999999999999</c:v>
                </c:pt>
                <c:pt idx="131">
                  <c:v>275</c:v>
                </c:pt>
                <c:pt idx="132">
                  <c:v>261.7</c:v>
                </c:pt>
                <c:pt idx="133">
                  <c:v>297.5</c:v>
                </c:pt>
                <c:pt idx="134">
                  <c:v>172.9</c:v>
                </c:pt>
                <c:pt idx="135">
                  <c:v>249.9</c:v>
                </c:pt>
                <c:pt idx="136">
                  <c:v>130.19999999999999</c:v>
                </c:pt>
                <c:pt idx="137">
                  <c:v>119</c:v>
                </c:pt>
                <c:pt idx="139">
                  <c:v>110.4</c:v>
                </c:pt>
                <c:pt idx="140">
                  <c:v>109.7</c:v>
                </c:pt>
                <c:pt idx="141">
                  <c:v>116.9</c:v>
                </c:pt>
                <c:pt idx="142">
                  <c:v>108.9</c:v>
                </c:pt>
                <c:pt idx="143">
                  <c:v>155.80000000000001</c:v>
                </c:pt>
                <c:pt idx="144">
                  <c:v>139.69999999999999</c:v>
                </c:pt>
                <c:pt idx="145">
                  <c:v>136.9</c:v>
                </c:pt>
                <c:pt idx="146">
                  <c:v>137.69999999999999</c:v>
                </c:pt>
                <c:pt idx="147">
                  <c:v>193.1</c:v>
                </c:pt>
                <c:pt idx="148">
                  <c:v>230.4</c:v>
                </c:pt>
                <c:pt idx="149">
                  <c:v>203.7</c:v>
                </c:pt>
                <c:pt idx="150">
                  <c:v>227.8</c:v>
                </c:pt>
                <c:pt idx="151">
                  <c:v>252.5</c:v>
                </c:pt>
                <c:pt idx="152">
                  <c:v>227.1</c:v>
                </c:pt>
                <c:pt idx="154">
                  <c:v>227.7</c:v>
                </c:pt>
                <c:pt idx="155">
                  <c:v>260.39999999999998</c:v>
                </c:pt>
                <c:pt idx="156">
                  <c:v>228.4</c:v>
                </c:pt>
                <c:pt idx="157">
                  <c:v>207.7</c:v>
                </c:pt>
                <c:pt idx="158">
                  <c:v>166.6</c:v>
                </c:pt>
                <c:pt idx="159">
                  <c:v>164.4</c:v>
                </c:pt>
                <c:pt idx="160">
                  <c:v>274.10000000000002</c:v>
                </c:pt>
                <c:pt idx="161">
                  <c:v>190.5</c:v>
                </c:pt>
                <c:pt idx="162">
                  <c:v>230.7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325-461A-A639-F5CBFA5E2CBF}"/>
            </c:ext>
          </c:extLst>
        </c:ser>
        <c:ser>
          <c:idx val="1"/>
          <c:order val="1"/>
          <c:tx>
            <c:strRef>
              <c:f>'fig&amp;reg'!$R$851</c:f>
              <c:strCache>
                <c:ptCount val="1"/>
                <c:pt idx="0">
                  <c:v>gray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'fig&amp;reg'!$O$852:$O$1107</c:f>
              <c:numCache>
                <c:formatCode>0.00</c:formatCode>
                <c:ptCount val="256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  <c:pt idx="237">
                  <c:v>7.81</c:v>
                </c:pt>
                <c:pt idx="238">
                  <c:v>6.93</c:v>
                </c:pt>
                <c:pt idx="239">
                  <c:v>8.4700000000000006</c:v>
                </c:pt>
                <c:pt idx="240">
                  <c:v>7.03</c:v>
                </c:pt>
                <c:pt idx="241">
                  <c:v>7.37</c:v>
                </c:pt>
                <c:pt idx="242">
                  <c:v>6.68</c:v>
                </c:pt>
                <c:pt idx="243">
                  <c:v>6.7665600000000001</c:v>
                </c:pt>
                <c:pt idx="244">
                  <c:v>6.86</c:v>
                </c:pt>
                <c:pt idx="245">
                  <c:v>6.02</c:v>
                </c:pt>
                <c:pt idx="246">
                  <c:v>7.54</c:v>
                </c:pt>
                <c:pt idx="247">
                  <c:v>6.34</c:v>
                </c:pt>
                <c:pt idx="248">
                  <c:v>6.81</c:v>
                </c:pt>
                <c:pt idx="249">
                  <c:v>7.56</c:v>
                </c:pt>
                <c:pt idx="250">
                  <c:v>7.2</c:v>
                </c:pt>
                <c:pt idx="251">
                  <c:v>8.23</c:v>
                </c:pt>
                <c:pt idx="252">
                  <c:v>6.77</c:v>
                </c:pt>
                <c:pt idx="253">
                  <c:v>7.89</c:v>
                </c:pt>
                <c:pt idx="254">
                  <c:v>8.1199999999999992</c:v>
                </c:pt>
                <c:pt idx="255">
                  <c:v>7.54</c:v>
                </c:pt>
              </c:numCache>
            </c:numRef>
          </c:xVal>
          <c:yVal>
            <c:numRef>
              <c:f>'fig&amp;reg'!$R$852:$R$1107</c:f>
              <c:numCache>
                <c:formatCode>General</c:formatCode>
                <c:ptCount val="256"/>
                <c:pt idx="163" formatCode="0">
                  <c:v>340</c:v>
                </c:pt>
                <c:pt idx="164" formatCode="0">
                  <c:v>379.9</c:v>
                </c:pt>
                <c:pt idx="165" formatCode="0">
                  <c:v>389.9</c:v>
                </c:pt>
                <c:pt idx="166" formatCode="0">
                  <c:v>378.9</c:v>
                </c:pt>
                <c:pt idx="167" formatCode="0">
                  <c:v>343</c:v>
                </c:pt>
                <c:pt idx="168" formatCode="0">
                  <c:v>324</c:v>
                </c:pt>
                <c:pt idx="169" formatCode="0">
                  <c:v>118.7</c:v>
                </c:pt>
                <c:pt idx="170" formatCode="0">
                  <c:v>310.60000000000002</c:v>
                </c:pt>
                <c:pt idx="171" formatCode="0">
                  <c:v>352.9</c:v>
                </c:pt>
                <c:pt idx="173" formatCode="0">
                  <c:v>349</c:v>
                </c:pt>
                <c:pt idx="174" formatCode="0">
                  <c:v>317.89999999999998</c:v>
                </c:pt>
                <c:pt idx="175" formatCode="0">
                  <c:v>276.5</c:v>
                </c:pt>
                <c:pt idx="176" formatCode="0">
                  <c:v>379</c:v>
                </c:pt>
                <c:pt idx="177" formatCode="0">
                  <c:v>383.7</c:v>
                </c:pt>
                <c:pt idx="178" formatCode="0">
                  <c:v>371.5</c:v>
                </c:pt>
                <c:pt idx="179" formatCode="0">
                  <c:v>338.6</c:v>
                </c:pt>
                <c:pt idx="180" formatCode="0">
                  <c:v>328.7</c:v>
                </c:pt>
                <c:pt idx="181" formatCode="0">
                  <c:v>294.5</c:v>
                </c:pt>
                <c:pt idx="182" formatCode="0">
                  <c:v>272.7</c:v>
                </c:pt>
                <c:pt idx="183" formatCode="0">
                  <c:v>267.3</c:v>
                </c:pt>
                <c:pt idx="184" formatCode="0">
                  <c:v>278.10000000000002</c:v>
                </c:pt>
                <c:pt idx="185" formatCode="0">
                  <c:v>299.39999999999998</c:v>
                </c:pt>
                <c:pt idx="186" formatCode="0">
                  <c:v>333.4</c:v>
                </c:pt>
                <c:pt idx="187" formatCode="0">
                  <c:v>284.89999999999998</c:v>
                </c:pt>
                <c:pt idx="188" formatCode="0">
                  <c:v>324</c:v>
                </c:pt>
                <c:pt idx="189" formatCode="0">
                  <c:v>329.7</c:v>
                </c:pt>
                <c:pt idx="190" formatCode="0">
                  <c:v>373.8</c:v>
                </c:pt>
                <c:pt idx="191" formatCode="0">
                  <c:v>305.8</c:v>
                </c:pt>
                <c:pt idx="192" formatCode="0">
                  <c:v>247.5</c:v>
                </c:pt>
                <c:pt idx="219" formatCode="0">
                  <c:v>426.3</c:v>
                </c:pt>
                <c:pt idx="220" formatCode="0">
                  <c:v>346.3</c:v>
                </c:pt>
                <c:pt idx="221" formatCode="0">
                  <c:v>344.7</c:v>
                </c:pt>
                <c:pt idx="222" formatCode="0">
                  <c:v>324.8</c:v>
                </c:pt>
                <c:pt idx="223" formatCode="0">
                  <c:v>253.4</c:v>
                </c:pt>
                <c:pt idx="224" formatCode="0">
                  <c:v>284.10000000000002</c:v>
                </c:pt>
                <c:pt idx="225" formatCode="0">
                  <c:v>331</c:v>
                </c:pt>
                <c:pt idx="226" formatCode="0">
                  <c:v>442.5</c:v>
                </c:pt>
                <c:pt idx="227" formatCode="0">
                  <c:v>371</c:v>
                </c:pt>
                <c:pt idx="228" formatCode="0">
                  <c:v>356.2</c:v>
                </c:pt>
                <c:pt idx="229" formatCode="0">
                  <c:v>305.2</c:v>
                </c:pt>
                <c:pt idx="230" formatCode="0">
                  <c:v>331</c:v>
                </c:pt>
                <c:pt idx="231" formatCode="0">
                  <c:v>337.2</c:v>
                </c:pt>
                <c:pt idx="232" formatCode="0">
                  <c:v>340.5</c:v>
                </c:pt>
                <c:pt idx="233" formatCode="0">
                  <c:v>349.2</c:v>
                </c:pt>
                <c:pt idx="234" formatCode="0">
                  <c:v>269.7</c:v>
                </c:pt>
                <c:pt idx="235" formatCode="0">
                  <c:v>332.3</c:v>
                </c:pt>
                <c:pt idx="236" formatCode="0">
                  <c:v>256.39999999999998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325-461A-A639-F5CBFA5E2CBF}"/>
            </c:ext>
          </c:extLst>
        </c:ser>
        <c:ser>
          <c:idx val="2"/>
          <c:order val="2"/>
          <c:tx>
            <c:strRef>
              <c:f>'fig&amp;reg'!$S$851</c:f>
              <c:strCache>
                <c:ptCount val="1"/>
                <c:pt idx="0">
                  <c:v>native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5875">
                <a:solidFill>
                  <a:schemeClr val="accent3"/>
                </a:solidFill>
              </a:ln>
              <a:effectLst/>
            </c:spPr>
          </c:marker>
          <c:xVal>
            <c:numRef>
              <c:f>'fig&amp;reg'!$O$852:$O$1107</c:f>
              <c:numCache>
                <c:formatCode>0.00</c:formatCode>
                <c:ptCount val="256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  <c:pt idx="237">
                  <c:v>7.81</c:v>
                </c:pt>
                <c:pt idx="238">
                  <c:v>6.93</c:v>
                </c:pt>
                <c:pt idx="239">
                  <c:v>8.4700000000000006</c:v>
                </c:pt>
                <c:pt idx="240">
                  <c:v>7.03</c:v>
                </c:pt>
                <c:pt idx="241">
                  <c:v>7.37</c:v>
                </c:pt>
                <c:pt idx="242">
                  <c:v>6.68</c:v>
                </c:pt>
                <c:pt idx="243">
                  <c:v>6.7665600000000001</c:v>
                </c:pt>
                <c:pt idx="244">
                  <c:v>6.86</c:v>
                </c:pt>
                <c:pt idx="245">
                  <c:v>6.02</c:v>
                </c:pt>
                <c:pt idx="246">
                  <c:v>7.54</c:v>
                </c:pt>
                <c:pt idx="247">
                  <c:v>6.34</c:v>
                </c:pt>
                <c:pt idx="248">
                  <c:v>6.81</c:v>
                </c:pt>
                <c:pt idx="249">
                  <c:v>7.56</c:v>
                </c:pt>
                <c:pt idx="250">
                  <c:v>7.2</c:v>
                </c:pt>
                <c:pt idx="251">
                  <c:v>8.23</c:v>
                </c:pt>
                <c:pt idx="252">
                  <c:v>6.77</c:v>
                </c:pt>
                <c:pt idx="253">
                  <c:v>7.89</c:v>
                </c:pt>
                <c:pt idx="254">
                  <c:v>8.1199999999999992</c:v>
                </c:pt>
                <c:pt idx="255">
                  <c:v>7.54</c:v>
                </c:pt>
              </c:numCache>
            </c:numRef>
          </c:xVal>
          <c:yVal>
            <c:numRef>
              <c:f>'fig&amp;reg'!$S$852:$S$1107</c:f>
              <c:numCache>
                <c:formatCode>General</c:formatCode>
                <c:ptCount val="256"/>
                <c:pt idx="194" formatCode="0">
                  <c:v>388.7</c:v>
                </c:pt>
                <c:pt idx="195" formatCode="0">
                  <c:v>340.8</c:v>
                </c:pt>
                <c:pt idx="197" formatCode="0">
                  <c:v>335.2</c:v>
                </c:pt>
                <c:pt idx="198" formatCode="0">
                  <c:v>404.6</c:v>
                </c:pt>
                <c:pt idx="199" formatCode="0">
                  <c:v>395.3</c:v>
                </c:pt>
                <c:pt idx="200" formatCode="0">
                  <c:v>386.8</c:v>
                </c:pt>
                <c:pt idx="201" formatCode="0">
                  <c:v>394.2</c:v>
                </c:pt>
                <c:pt idx="202" formatCode="0">
                  <c:v>345.9</c:v>
                </c:pt>
                <c:pt idx="203" formatCode="0">
                  <c:v>339.4</c:v>
                </c:pt>
                <c:pt idx="204" formatCode="0">
                  <c:v>345.8</c:v>
                </c:pt>
                <c:pt idx="205" formatCode="0">
                  <c:v>406.1</c:v>
                </c:pt>
                <c:pt idx="206" formatCode="0">
                  <c:v>353.6</c:v>
                </c:pt>
                <c:pt idx="207" formatCode="0">
                  <c:v>350.9</c:v>
                </c:pt>
                <c:pt idx="208" formatCode="0">
                  <c:v>346</c:v>
                </c:pt>
                <c:pt idx="209" formatCode="0">
                  <c:v>393.4</c:v>
                </c:pt>
                <c:pt idx="210" formatCode="0">
                  <c:v>402.8</c:v>
                </c:pt>
                <c:pt idx="211" formatCode="0">
                  <c:v>347.1</c:v>
                </c:pt>
                <c:pt idx="212" formatCode="0">
                  <c:v>335.7</c:v>
                </c:pt>
                <c:pt idx="213" formatCode="0">
                  <c:v>400.6</c:v>
                </c:pt>
                <c:pt idx="214" formatCode="0">
                  <c:v>358.6</c:v>
                </c:pt>
                <c:pt idx="215" formatCode="0">
                  <c:v>309.10000000000002</c:v>
                </c:pt>
                <c:pt idx="216" formatCode="0">
                  <c:v>344.4</c:v>
                </c:pt>
                <c:pt idx="217" formatCode="0">
                  <c:v>325.89999999999998</c:v>
                </c:pt>
                <c:pt idx="218" formatCode="0">
                  <c:v>344.4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325-461A-A639-F5CBFA5E2CBF}"/>
            </c:ext>
          </c:extLst>
        </c:ser>
        <c:ser>
          <c:idx val="3"/>
          <c:order val="3"/>
          <c:tx>
            <c:strRef>
              <c:f>'fig&amp;reg'!$T$851</c:f>
              <c:strCache>
                <c:ptCount val="1"/>
                <c:pt idx="0">
                  <c:v>surface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xVal>
            <c:numRef>
              <c:f>'fig&amp;reg'!$O$852:$O$1107</c:f>
              <c:numCache>
                <c:formatCode>0.00</c:formatCode>
                <c:ptCount val="256"/>
                <c:pt idx="0">
                  <c:v>5.46</c:v>
                </c:pt>
                <c:pt idx="1">
                  <c:v>5.07</c:v>
                </c:pt>
                <c:pt idx="2">
                  <c:v>5.28</c:v>
                </c:pt>
                <c:pt idx="3">
                  <c:v>5.01</c:v>
                </c:pt>
                <c:pt idx="4">
                  <c:v>5.31</c:v>
                </c:pt>
                <c:pt idx="5">
                  <c:v>5.98</c:v>
                </c:pt>
                <c:pt idx="6">
                  <c:v>6.16</c:v>
                </c:pt>
                <c:pt idx="7">
                  <c:v>4.99</c:v>
                </c:pt>
                <c:pt idx="8">
                  <c:v>5.53</c:v>
                </c:pt>
                <c:pt idx="10">
                  <c:v>5</c:v>
                </c:pt>
                <c:pt idx="11">
                  <c:v>5.76</c:v>
                </c:pt>
                <c:pt idx="12">
                  <c:v>5.52</c:v>
                </c:pt>
                <c:pt idx="13">
                  <c:v>6.08</c:v>
                </c:pt>
                <c:pt idx="14">
                  <c:v>5.43</c:v>
                </c:pt>
                <c:pt idx="15">
                  <c:v>5.29</c:v>
                </c:pt>
                <c:pt idx="16">
                  <c:v>5.39</c:v>
                </c:pt>
                <c:pt idx="17">
                  <c:v>4.83</c:v>
                </c:pt>
                <c:pt idx="18">
                  <c:v>6.19</c:v>
                </c:pt>
                <c:pt idx="19">
                  <c:v>5.0199999999999996</c:v>
                </c:pt>
                <c:pt idx="20">
                  <c:v>5.39</c:v>
                </c:pt>
                <c:pt idx="21">
                  <c:v>5.2</c:v>
                </c:pt>
                <c:pt idx="22">
                  <c:v>4.95</c:v>
                </c:pt>
                <c:pt idx="23">
                  <c:v>5.37</c:v>
                </c:pt>
                <c:pt idx="24">
                  <c:v>5.13</c:v>
                </c:pt>
                <c:pt idx="25">
                  <c:v>4.96</c:v>
                </c:pt>
                <c:pt idx="26">
                  <c:v>5.34</c:v>
                </c:pt>
                <c:pt idx="27">
                  <c:v>5.05</c:v>
                </c:pt>
                <c:pt idx="28">
                  <c:v>5.45</c:v>
                </c:pt>
                <c:pt idx="29">
                  <c:v>5.29</c:v>
                </c:pt>
                <c:pt idx="30">
                  <c:v>5.41</c:v>
                </c:pt>
                <c:pt idx="31">
                  <c:v>5.31</c:v>
                </c:pt>
                <c:pt idx="32">
                  <c:v>4.8499999999999996</c:v>
                </c:pt>
                <c:pt idx="33">
                  <c:v>5.6</c:v>
                </c:pt>
                <c:pt idx="35">
                  <c:v>5.35</c:v>
                </c:pt>
                <c:pt idx="36">
                  <c:v>5.56</c:v>
                </c:pt>
                <c:pt idx="37">
                  <c:v>5.52</c:v>
                </c:pt>
                <c:pt idx="38">
                  <c:v>5.26</c:v>
                </c:pt>
                <c:pt idx="39">
                  <c:v>5.32</c:v>
                </c:pt>
                <c:pt idx="40">
                  <c:v>5.43</c:v>
                </c:pt>
                <c:pt idx="41">
                  <c:v>5.51</c:v>
                </c:pt>
                <c:pt idx="42">
                  <c:v>5.53</c:v>
                </c:pt>
                <c:pt idx="43">
                  <c:v>5.31</c:v>
                </c:pt>
                <c:pt idx="44">
                  <c:v>5.41</c:v>
                </c:pt>
                <c:pt idx="45">
                  <c:v>5.23</c:v>
                </c:pt>
                <c:pt idx="46">
                  <c:v>5.63</c:v>
                </c:pt>
                <c:pt idx="47">
                  <c:v>5.62</c:v>
                </c:pt>
                <c:pt idx="49">
                  <c:v>5.83</c:v>
                </c:pt>
                <c:pt idx="50">
                  <c:v>5.72</c:v>
                </c:pt>
                <c:pt idx="51">
                  <c:v>6.01</c:v>
                </c:pt>
                <c:pt idx="52">
                  <c:v>5.84</c:v>
                </c:pt>
                <c:pt idx="53">
                  <c:v>6</c:v>
                </c:pt>
                <c:pt idx="54">
                  <c:v>6.22</c:v>
                </c:pt>
                <c:pt idx="55">
                  <c:v>6.16</c:v>
                </c:pt>
                <c:pt idx="56">
                  <c:v>6.76</c:v>
                </c:pt>
                <c:pt idx="57">
                  <c:v>6.4</c:v>
                </c:pt>
                <c:pt idx="58">
                  <c:v>5.53</c:v>
                </c:pt>
                <c:pt idx="59">
                  <c:v>5.82</c:v>
                </c:pt>
                <c:pt idx="60">
                  <c:v>5.48</c:v>
                </c:pt>
                <c:pt idx="61">
                  <c:v>5.63</c:v>
                </c:pt>
                <c:pt idx="62">
                  <c:v>5.49</c:v>
                </c:pt>
                <c:pt idx="63">
                  <c:v>5.86</c:v>
                </c:pt>
                <c:pt idx="64">
                  <c:v>5.8</c:v>
                </c:pt>
                <c:pt idx="65">
                  <c:v>5.82</c:v>
                </c:pt>
                <c:pt idx="66">
                  <c:v>5.82</c:v>
                </c:pt>
                <c:pt idx="67">
                  <c:v>5.99</c:v>
                </c:pt>
                <c:pt idx="68">
                  <c:v>5.89</c:v>
                </c:pt>
                <c:pt idx="69">
                  <c:v>6.88</c:v>
                </c:pt>
                <c:pt idx="70">
                  <c:v>5.84</c:v>
                </c:pt>
                <c:pt idx="71">
                  <c:v>6.08</c:v>
                </c:pt>
                <c:pt idx="72">
                  <c:v>6.08</c:v>
                </c:pt>
                <c:pt idx="73">
                  <c:v>6.04</c:v>
                </c:pt>
                <c:pt idx="74">
                  <c:v>6.17</c:v>
                </c:pt>
                <c:pt idx="75">
                  <c:v>5.69</c:v>
                </c:pt>
                <c:pt idx="76">
                  <c:v>6.17</c:v>
                </c:pt>
                <c:pt idx="77">
                  <c:v>6.09</c:v>
                </c:pt>
                <c:pt idx="79">
                  <c:v>6.15</c:v>
                </c:pt>
                <c:pt idx="80">
                  <c:v>6.03</c:v>
                </c:pt>
                <c:pt idx="81">
                  <c:v>6.15</c:v>
                </c:pt>
                <c:pt idx="82">
                  <c:v>6.41</c:v>
                </c:pt>
                <c:pt idx="83">
                  <c:v>6.1</c:v>
                </c:pt>
                <c:pt idx="84">
                  <c:v>6.07</c:v>
                </c:pt>
                <c:pt idx="85">
                  <c:v>6.29</c:v>
                </c:pt>
                <c:pt idx="86">
                  <c:v>6.83</c:v>
                </c:pt>
                <c:pt idx="87">
                  <c:v>6.15</c:v>
                </c:pt>
                <c:pt idx="88">
                  <c:v>5.68</c:v>
                </c:pt>
                <c:pt idx="89">
                  <c:v>6.04</c:v>
                </c:pt>
                <c:pt idx="90">
                  <c:v>6.5</c:v>
                </c:pt>
                <c:pt idx="91">
                  <c:v>5.59</c:v>
                </c:pt>
                <c:pt idx="92">
                  <c:v>6.33</c:v>
                </c:pt>
                <c:pt idx="93">
                  <c:v>5.95</c:v>
                </c:pt>
                <c:pt idx="94">
                  <c:v>5.95</c:v>
                </c:pt>
                <c:pt idx="95">
                  <c:v>6.03</c:v>
                </c:pt>
                <c:pt idx="96">
                  <c:v>5.86</c:v>
                </c:pt>
                <c:pt idx="97">
                  <c:v>6.3</c:v>
                </c:pt>
                <c:pt idx="98">
                  <c:v>6.16</c:v>
                </c:pt>
                <c:pt idx="99">
                  <c:v>6</c:v>
                </c:pt>
                <c:pt idx="100">
                  <c:v>6.15</c:v>
                </c:pt>
                <c:pt idx="101">
                  <c:v>6.04</c:v>
                </c:pt>
                <c:pt idx="102">
                  <c:v>6.02</c:v>
                </c:pt>
                <c:pt idx="103">
                  <c:v>6.28</c:v>
                </c:pt>
                <c:pt idx="104">
                  <c:v>6.1</c:v>
                </c:pt>
                <c:pt idx="105">
                  <c:v>5.61</c:v>
                </c:pt>
                <c:pt idx="106">
                  <c:v>6.09</c:v>
                </c:pt>
                <c:pt idx="107">
                  <c:v>6.77</c:v>
                </c:pt>
                <c:pt idx="109">
                  <c:v>6.17</c:v>
                </c:pt>
                <c:pt idx="110">
                  <c:v>5.96</c:v>
                </c:pt>
                <c:pt idx="111">
                  <c:v>6.18</c:v>
                </c:pt>
                <c:pt idx="112">
                  <c:v>6.24</c:v>
                </c:pt>
                <c:pt idx="113">
                  <c:v>6.37</c:v>
                </c:pt>
                <c:pt idx="114">
                  <c:v>6.51</c:v>
                </c:pt>
                <c:pt idx="115">
                  <c:v>7.09</c:v>
                </c:pt>
                <c:pt idx="116">
                  <c:v>7.01</c:v>
                </c:pt>
                <c:pt idx="117">
                  <c:v>6.37</c:v>
                </c:pt>
                <c:pt idx="118">
                  <c:v>6.63</c:v>
                </c:pt>
                <c:pt idx="119">
                  <c:v>6.23</c:v>
                </c:pt>
                <c:pt idx="120">
                  <c:v>6.95</c:v>
                </c:pt>
                <c:pt idx="121">
                  <c:v>6.64</c:v>
                </c:pt>
                <c:pt idx="123">
                  <c:v>6.97</c:v>
                </c:pt>
                <c:pt idx="124">
                  <c:v>6.76</c:v>
                </c:pt>
                <c:pt idx="125">
                  <c:v>6.75</c:v>
                </c:pt>
                <c:pt idx="126">
                  <c:v>6.76</c:v>
                </c:pt>
                <c:pt idx="127">
                  <c:v>6.77</c:v>
                </c:pt>
                <c:pt idx="128">
                  <c:v>6.71</c:v>
                </c:pt>
                <c:pt idx="129">
                  <c:v>6.93</c:v>
                </c:pt>
                <c:pt idx="130">
                  <c:v>7.01</c:v>
                </c:pt>
                <c:pt idx="131">
                  <c:v>6.78</c:v>
                </c:pt>
                <c:pt idx="132">
                  <c:v>6.94</c:v>
                </c:pt>
                <c:pt idx="133">
                  <c:v>6.76</c:v>
                </c:pt>
                <c:pt idx="134">
                  <c:v>6.67</c:v>
                </c:pt>
                <c:pt idx="135">
                  <c:v>6.37</c:v>
                </c:pt>
                <c:pt idx="136">
                  <c:v>6.7</c:v>
                </c:pt>
                <c:pt idx="137">
                  <c:v>7.24</c:v>
                </c:pt>
                <c:pt idx="139">
                  <c:v>6.78</c:v>
                </c:pt>
                <c:pt idx="140">
                  <c:v>6.76</c:v>
                </c:pt>
                <c:pt idx="141">
                  <c:v>6.64</c:v>
                </c:pt>
                <c:pt idx="142">
                  <c:v>6.79</c:v>
                </c:pt>
                <c:pt idx="143">
                  <c:v>6.53</c:v>
                </c:pt>
                <c:pt idx="144">
                  <c:v>6.6</c:v>
                </c:pt>
                <c:pt idx="145">
                  <c:v>6.82</c:v>
                </c:pt>
                <c:pt idx="146">
                  <c:v>7.04</c:v>
                </c:pt>
                <c:pt idx="147">
                  <c:v>6.46</c:v>
                </c:pt>
                <c:pt idx="148">
                  <c:v>6.71</c:v>
                </c:pt>
                <c:pt idx="149">
                  <c:v>6.67</c:v>
                </c:pt>
                <c:pt idx="150">
                  <c:v>6.18</c:v>
                </c:pt>
                <c:pt idx="151">
                  <c:v>6.82</c:v>
                </c:pt>
                <c:pt idx="152">
                  <c:v>6.92</c:v>
                </c:pt>
                <c:pt idx="154">
                  <c:v>5.82</c:v>
                </c:pt>
                <c:pt idx="155">
                  <c:v>6.87</c:v>
                </c:pt>
                <c:pt idx="156">
                  <c:v>6.75</c:v>
                </c:pt>
                <c:pt idx="157">
                  <c:v>6.87</c:v>
                </c:pt>
                <c:pt idx="158">
                  <c:v>6.96</c:v>
                </c:pt>
                <c:pt idx="159">
                  <c:v>6.91</c:v>
                </c:pt>
                <c:pt idx="160">
                  <c:v>6.86</c:v>
                </c:pt>
                <c:pt idx="161">
                  <c:v>7.21</c:v>
                </c:pt>
                <c:pt idx="162">
                  <c:v>6.7</c:v>
                </c:pt>
                <c:pt idx="163">
                  <c:v>6.73</c:v>
                </c:pt>
                <c:pt idx="164">
                  <c:v>7.42</c:v>
                </c:pt>
                <c:pt idx="165">
                  <c:v>6.86</c:v>
                </c:pt>
                <c:pt idx="166">
                  <c:v>7.15</c:v>
                </c:pt>
                <c:pt idx="167">
                  <c:v>6.96</c:v>
                </c:pt>
                <c:pt idx="168">
                  <c:v>6.88</c:v>
                </c:pt>
                <c:pt idx="169">
                  <c:v>7.38</c:v>
                </c:pt>
                <c:pt idx="170">
                  <c:v>6.78</c:v>
                </c:pt>
                <c:pt idx="171">
                  <c:v>7.03</c:v>
                </c:pt>
                <c:pt idx="173">
                  <c:v>7.11</c:v>
                </c:pt>
                <c:pt idx="174">
                  <c:v>7.31</c:v>
                </c:pt>
                <c:pt idx="175">
                  <c:v>7.1</c:v>
                </c:pt>
                <c:pt idx="176">
                  <c:v>6.74</c:v>
                </c:pt>
                <c:pt idx="177">
                  <c:v>6.6</c:v>
                </c:pt>
                <c:pt idx="178">
                  <c:v>6.94</c:v>
                </c:pt>
                <c:pt idx="179">
                  <c:v>6.54</c:v>
                </c:pt>
                <c:pt idx="180">
                  <c:v>6.97</c:v>
                </c:pt>
                <c:pt idx="181">
                  <c:v>7.19</c:v>
                </c:pt>
                <c:pt idx="182">
                  <c:v>7.32</c:v>
                </c:pt>
                <c:pt idx="183">
                  <c:v>7.65</c:v>
                </c:pt>
                <c:pt idx="184">
                  <c:v>7.65</c:v>
                </c:pt>
                <c:pt idx="185">
                  <c:v>6.69</c:v>
                </c:pt>
                <c:pt idx="186">
                  <c:v>7.55</c:v>
                </c:pt>
                <c:pt idx="187">
                  <c:v>7.31</c:v>
                </c:pt>
                <c:pt idx="188">
                  <c:v>6.6</c:v>
                </c:pt>
                <c:pt idx="189">
                  <c:v>7.7</c:v>
                </c:pt>
                <c:pt idx="190">
                  <c:v>7.6</c:v>
                </c:pt>
                <c:pt idx="191">
                  <c:v>7.53</c:v>
                </c:pt>
                <c:pt idx="192">
                  <c:v>7.77</c:v>
                </c:pt>
                <c:pt idx="194">
                  <c:v>6.77</c:v>
                </c:pt>
                <c:pt idx="195">
                  <c:v>7.05</c:v>
                </c:pt>
                <c:pt idx="197">
                  <c:v>7.37</c:v>
                </c:pt>
                <c:pt idx="198">
                  <c:v>7.27</c:v>
                </c:pt>
                <c:pt idx="199">
                  <c:v>7.32</c:v>
                </c:pt>
                <c:pt idx="200">
                  <c:v>6.99</c:v>
                </c:pt>
                <c:pt idx="201">
                  <c:v>6.63</c:v>
                </c:pt>
                <c:pt idx="202">
                  <c:v>7.02</c:v>
                </c:pt>
                <c:pt idx="203">
                  <c:v>7.2</c:v>
                </c:pt>
                <c:pt idx="204">
                  <c:v>6.91</c:v>
                </c:pt>
                <c:pt idx="205">
                  <c:v>6.49</c:v>
                </c:pt>
                <c:pt idx="206">
                  <c:v>6.62</c:v>
                </c:pt>
                <c:pt idx="207">
                  <c:v>6.54</c:v>
                </c:pt>
                <c:pt idx="208">
                  <c:v>6.67</c:v>
                </c:pt>
                <c:pt idx="209">
                  <c:v>6.55</c:v>
                </c:pt>
                <c:pt idx="210">
                  <c:v>5.59</c:v>
                </c:pt>
                <c:pt idx="211">
                  <c:v>6.69</c:v>
                </c:pt>
                <c:pt idx="212">
                  <c:v>6.97</c:v>
                </c:pt>
                <c:pt idx="213">
                  <c:v>7.1</c:v>
                </c:pt>
                <c:pt idx="214">
                  <c:v>6.62</c:v>
                </c:pt>
                <c:pt idx="215">
                  <c:v>7.01</c:v>
                </c:pt>
                <c:pt idx="216">
                  <c:v>7.06</c:v>
                </c:pt>
                <c:pt idx="217">
                  <c:v>7.01</c:v>
                </c:pt>
                <c:pt idx="218">
                  <c:v>7.12</c:v>
                </c:pt>
                <c:pt idx="219">
                  <c:v>7.46</c:v>
                </c:pt>
                <c:pt idx="220">
                  <c:v>7.9</c:v>
                </c:pt>
                <c:pt idx="221">
                  <c:v>7.89</c:v>
                </c:pt>
                <c:pt idx="222">
                  <c:v>8.06</c:v>
                </c:pt>
                <c:pt idx="223">
                  <c:v>7.6</c:v>
                </c:pt>
                <c:pt idx="224">
                  <c:v>8.44</c:v>
                </c:pt>
                <c:pt idx="225">
                  <c:v>8.1999999999999993</c:v>
                </c:pt>
                <c:pt idx="226">
                  <c:v>7.34</c:v>
                </c:pt>
                <c:pt idx="227">
                  <c:v>7.86</c:v>
                </c:pt>
                <c:pt idx="228">
                  <c:v>7.86</c:v>
                </c:pt>
                <c:pt idx="229">
                  <c:v>7.43</c:v>
                </c:pt>
                <c:pt idx="230">
                  <c:v>7.5</c:v>
                </c:pt>
                <c:pt idx="231">
                  <c:v>7.22</c:v>
                </c:pt>
                <c:pt idx="232">
                  <c:v>7.44</c:v>
                </c:pt>
                <c:pt idx="233">
                  <c:v>7.64</c:v>
                </c:pt>
                <c:pt idx="234">
                  <c:v>7.44</c:v>
                </c:pt>
                <c:pt idx="235">
                  <c:v>7.99</c:v>
                </c:pt>
                <c:pt idx="236">
                  <c:v>7.61</c:v>
                </c:pt>
                <c:pt idx="237">
                  <c:v>7.81</c:v>
                </c:pt>
                <c:pt idx="238">
                  <c:v>6.93</c:v>
                </c:pt>
                <c:pt idx="239">
                  <c:v>8.4700000000000006</c:v>
                </c:pt>
                <c:pt idx="240">
                  <c:v>7.03</c:v>
                </c:pt>
                <c:pt idx="241">
                  <c:v>7.37</c:v>
                </c:pt>
                <c:pt idx="242">
                  <c:v>6.68</c:v>
                </c:pt>
                <c:pt idx="243">
                  <c:v>6.7665600000000001</c:v>
                </c:pt>
                <c:pt idx="244">
                  <c:v>6.86</c:v>
                </c:pt>
                <c:pt idx="245">
                  <c:v>6.02</c:v>
                </c:pt>
                <c:pt idx="246">
                  <c:v>7.54</c:v>
                </c:pt>
                <c:pt idx="247">
                  <c:v>6.34</c:v>
                </c:pt>
                <c:pt idx="248">
                  <c:v>6.81</c:v>
                </c:pt>
                <c:pt idx="249">
                  <c:v>7.56</c:v>
                </c:pt>
                <c:pt idx="250">
                  <c:v>7.2</c:v>
                </c:pt>
                <c:pt idx="251">
                  <c:v>8.23</c:v>
                </c:pt>
                <c:pt idx="252">
                  <c:v>6.77</c:v>
                </c:pt>
                <c:pt idx="253">
                  <c:v>7.89</c:v>
                </c:pt>
                <c:pt idx="254">
                  <c:v>8.1199999999999992</c:v>
                </c:pt>
                <c:pt idx="255">
                  <c:v>7.54</c:v>
                </c:pt>
              </c:numCache>
            </c:numRef>
          </c:xVal>
          <c:yVal>
            <c:numRef>
              <c:f>'fig&amp;reg'!$T$852:$T$1107</c:f>
              <c:numCache>
                <c:formatCode>General</c:formatCode>
                <c:ptCount val="256"/>
                <c:pt idx="237" formatCode="0">
                  <c:v>409.9</c:v>
                </c:pt>
                <c:pt idx="238" formatCode="0">
                  <c:v>370.5</c:v>
                </c:pt>
                <c:pt idx="239" formatCode="0">
                  <c:v>337</c:v>
                </c:pt>
                <c:pt idx="240" formatCode="0">
                  <c:v>323.10000000000002</c:v>
                </c:pt>
                <c:pt idx="241" formatCode="0">
                  <c:v>344.5</c:v>
                </c:pt>
                <c:pt idx="242" formatCode="0">
                  <c:v>371.9</c:v>
                </c:pt>
                <c:pt idx="243" formatCode="0">
                  <c:v>217.2</c:v>
                </c:pt>
                <c:pt idx="244" formatCode="0">
                  <c:v>339.8</c:v>
                </c:pt>
                <c:pt idx="245" formatCode="0">
                  <c:v>345.9</c:v>
                </c:pt>
                <c:pt idx="246" formatCode="0">
                  <c:v>373.1</c:v>
                </c:pt>
                <c:pt idx="247" formatCode="0">
                  <c:v>351.5</c:v>
                </c:pt>
                <c:pt idx="248" formatCode="0">
                  <c:v>349.7</c:v>
                </c:pt>
                <c:pt idx="249" formatCode="0">
                  <c:v>347.6</c:v>
                </c:pt>
                <c:pt idx="250" formatCode="0">
                  <c:v>320</c:v>
                </c:pt>
                <c:pt idx="251" formatCode="0">
                  <c:v>335</c:v>
                </c:pt>
                <c:pt idx="252" formatCode="0">
                  <c:v>336.5</c:v>
                </c:pt>
                <c:pt idx="253" formatCode="0">
                  <c:v>321.8</c:v>
                </c:pt>
                <c:pt idx="254" formatCode="0">
                  <c:v>306.5</c:v>
                </c:pt>
                <c:pt idx="255" formatCode="0">
                  <c:v>318.89999999999998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325-461A-A639-F5CBFA5E2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9794559"/>
        <c:axId val="1379812447"/>
      </c:scatterChart>
      <c:valAx>
        <c:axId val="1379794559"/>
        <c:scaling>
          <c:orientation val="minMax"/>
          <c:max val="9.5"/>
          <c:min val="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pH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812447"/>
        <c:crosses val="autoZero"/>
        <c:crossBetween val="midCat"/>
        <c:majorUnit val="1"/>
      </c:valAx>
      <c:valAx>
        <c:axId val="1379812447"/>
        <c:scaling>
          <c:orientation val="minMax"/>
          <c:max val="4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Eh </a:t>
                </a:r>
                <a:r>
                  <a:rPr lang="en-US" sz="1400">
                    <a:solidFill>
                      <a:sysClr val="windowText" lastClr="000000"/>
                    </a:solidFill>
                  </a:rPr>
                  <a:t>(mV)</a:t>
                </a:r>
              </a:p>
            </c:rich>
          </c:tx>
          <c:layout>
            <c:manualLayout>
              <c:xMode val="edge"/>
              <c:yMode val="edge"/>
              <c:x val="1.8363093629314646E-2"/>
              <c:y val="0.374910746653905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794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585464002354392"/>
          <c:y val="0.60266991487942456"/>
          <c:w val="0.17323036059341501"/>
          <c:h val="0.21316802250547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4159889445314"/>
          <c:y val="3.5401960330274915E-2"/>
          <c:w val="0.77451746812528455"/>
          <c:h val="0.8862737004760548"/>
        </c:manualLayout>
      </c:layout>
      <c:scatterChart>
        <c:scatterStyle val="lineMarker"/>
        <c:varyColors val="0"/>
        <c:ser>
          <c:idx val="0"/>
          <c:order val="0"/>
          <c:tx>
            <c:v>W1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Sheet1!$C$269:$C$365</c:f>
              <c:numCache>
                <c:formatCode>0.00</c:formatCode>
                <c:ptCount val="97"/>
                <c:pt idx="0">
                  <c:v>2.1906693711967544</c:v>
                </c:pt>
                <c:pt idx="1">
                  <c:v>1.7224475997295472</c:v>
                </c:pt>
                <c:pt idx="2">
                  <c:v>1.2457741717376607</c:v>
                </c:pt>
                <c:pt idx="3">
                  <c:v>1.125760649087221</c:v>
                </c:pt>
                <c:pt idx="4">
                  <c:v>1.4705882352941178</c:v>
                </c:pt>
                <c:pt idx="5">
                  <c:v>1.440162271805274</c:v>
                </c:pt>
                <c:pt idx="6">
                  <c:v>1.5365111561866127</c:v>
                </c:pt>
                <c:pt idx="7">
                  <c:v>1.5483434753211629</c:v>
                </c:pt>
                <c:pt idx="8">
                  <c:v>1.6531440162271807</c:v>
                </c:pt>
                <c:pt idx="9">
                  <c:v>1.7866801893171063</c:v>
                </c:pt>
                <c:pt idx="10">
                  <c:v>2.8093306288032456</c:v>
                </c:pt>
                <c:pt idx="11">
                  <c:v>4.4455713319810686</c:v>
                </c:pt>
                <c:pt idx="12">
                  <c:v>4.5419202163624073</c:v>
                </c:pt>
                <c:pt idx="13">
                  <c:v>5.4851250845165653</c:v>
                </c:pt>
                <c:pt idx="14">
                  <c:v>6.1308316430020282</c:v>
                </c:pt>
                <c:pt idx="15">
                  <c:v>0.90939824205544306</c:v>
                </c:pt>
                <c:pt idx="16">
                  <c:v>3.2910750507099391</c:v>
                </c:pt>
                <c:pt idx="17">
                  <c:v>3.4448951994590944</c:v>
                </c:pt>
                <c:pt idx="18">
                  <c:v>3.532792427315754</c:v>
                </c:pt>
                <c:pt idx="19">
                  <c:v>5.2586206896551735</c:v>
                </c:pt>
                <c:pt idx="20">
                  <c:v>4.9425287356321839</c:v>
                </c:pt>
                <c:pt idx="21">
                  <c:v>5.1233941852603113</c:v>
                </c:pt>
                <c:pt idx="22">
                  <c:v>4.4641649763353621</c:v>
                </c:pt>
                <c:pt idx="23">
                  <c:v>4.9797160243407719</c:v>
                </c:pt>
                <c:pt idx="24">
                  <c:v>5.9617985125084516</c:v>
                </c:pt>
                <c:pt idx="25">
                  <c:v>6.1916835699797161</c:v>
                </c:pt>
                <c:pt idx="26">
                  <c:v>5.2129817444219064</c:v>
                </c:pt>
                <c:pt idx="27">
                  <c:v>6.2339418526031105</c:v>
                </c:pt>
                <c:pt idx="28">
                  <c:v>5.3498985801217041</c:v>
                </c:pt>
                <c:pt idx="29">
                  <c:v>5.2636916835699799</c:v>
                </c:pt>
                <c:pt idx="30">
                  <c:v>4.3103448275862073</c:v>
                </c:pt>
                <c:pt idx="31">
                  <c:v>5.0236646382691008</c:v>
                </c:pt>
                <c:pt idx="32">
                  <c:v>4.9459093982420566</c:v>
                </c:pt>
                <c:pt idx="33">
                  <c:v>4.4895199459093993</c:v>
                </c:pt>
                <c:pt idx="34">
                  <c:v>4.5486815415821509</c:v>
                </c:pt>
                <c:pt idx="35">
                  <c:v>5.7572684246112242</c:v>
                </c:pt>
                <c:pt idx="36">
                  <c:v>5.5375253549695751</c:v>
                </c:pt>
                <c:pt idx="37">
                  <c:v>5.552738336713996</c:v>
                </c:pt>
                <c:pt idx="38">
                  <c:v>5.7200811359026371</c:v>
                </c:pt>
                <c:pt idx="39">
                  <c:v>5.9617985125084516</c:v>
                </c:pt>
                <c:pt idx="40">
                  <c:v>6.4232589587559161</c:v>
                </c:pt>
                <c:pt idx="41">
                  <c:v>5.2129817444219064</c:v>
                </c:pt>
                <c:pt idx="42">
                  <c:v>5.0422582826233944</c:v>
                </c:pt>
                <c:pt idx="43">
                  <c:v>4.4844489519945911</c:v>
                </c:pt>
                <c:pt idx="44">
                  <c:v>3.8184584178498988</c:v>
                </c:pt>
                <c:pt idx="45">
                  <c:v>3.8235294117647061</c:v>
                </c:pt>
                <c:pt idx="46">
                  <c:v>4.2359702501690331</c:v>
                </c:pt>
                <c:pt idx="47">
                  <c:v>4.1413116970926307</c:v>
                </c:pt>
                <c:pt idx="48">
                  <c:v>3.7390128465179173</c:v>
                </c:pt>
                <c:pt idx="49">
                  <c:v>4.1970926301555105</c:v>
                </c:pt>
                <c:pt idx="50">
                  <c:v>4.215686274509804</c:v>
                </c:pt>
                <c:pt idx="51">
                  <c:v>4.0094658553076403</c:v>
                </c:pt>
                <c:pt idx="52">
                  <c:v>3.2792427315753891</c:v>
                </c:pt>
                <c:pt idx="53">
                  <c:v>5.3853955375253557</c:v>
                </c:pt>
                <c:pt idx="54">
                  <c:v>3.443204868154158</c:v>
                </c:pt>
                <c:pt idx="55">
                  <c:v>3.7880324543610548</c:v>
                </c:pt>
                <c:pt idx="56">
                  <c:v>4.1717376605814742</c:v>
                </c:pt>
                <c:pt idx="57">
                  <c:v>5.1149425287356332</c:v>
                </c:pt>
                <c:pt idx="58">
                  <c:v>5.4259634888438137</c:v>
                </c:pt>
                <c:pt idx="59">
                  <c:v>5.1842461122379984</c:v>
                </c:pt>
                <c:pt idx="60">
                  <c:v>5.963488843813388</c:v>
                </c:pt>
                <c:pt idx="61">
                  <c:v>3.98580121703854</c:v>
                </c:pt>
                <c:pt idx="62">
                  <c:v>5.6000676132521976</c:v>
                </c:pt>
                <c:pt idx="63">
                  <c:v>4.4658553076402976</c:v>
                </c:pt>
                <c:pt idx="64">
                  <c:v>5.45131845841785</c:v>
                </c:pt>
                <c:pt idx="65">
                  <c:v>5.0169033130493581</c:v>
                </c:pt>
                <c:pt idx="66">
                  <c:v>5.0676132521974315</c:v>
                </c:pt>
                <c:pt idx="67">
                  <c:v>5.1893171061528065</c:v>
                </c:pt>
                <c:pt idx="68">
                  <c:v>6.0767410412440839</c:v>
                </c:pt>
                <c:pt idx="69">
                  <c:v>3.1558485463150778</c:v>
                </c:pt>
                <c:pt idx="70">
                  <c:v>4.1311697092630162</c:v>
                </c:pt>
                <c:pt idx="71">
                  <c:v>3.2809330628803246</c:v>
                </c:pt>
                <c:pt idx="72">
                  <c:v>3.4482758620689657</c:v>
                </c:pt>
                <c:pt idx="73">
                  <c:v>2.9716024340770795</c:v>
                </c:pt>
                <c:pt idx="74">
                  <c:v>3.0054090601757948</c:v>
                </c:pt>
                <c:pt idx="75">
                  <c:v>3.052738336713996</c:v>
                </c:pt>
                <c:pt idx="76">
                  <c:v>2.9716024340770795</c:v>
                </c:pt>
                <c:pt idx="77">
                  <c:v>3.111899932386748</c:v>
                </c:pt>
                <c:pt idx="78">
                  <c:v>3.8877620013522654</c:v>
                </c:pt>
                <c:pt idx="79">
                  <c:v>2.9344151453684924</c:v>
                </c:pt>
                <c:pt idx="80">
                  <c:v>2.0554428668018931</c:v>
                </c:pt>
                <c:pt idx="81">
                  <c:v>2.6538201487491548</c:v>
                </c:pt>
                <c:pt idx="82">
                  <c:v>2.7298850574712645</c:v>
                </c:pt>
                <c:pt idx="83">
                  <c:v>2.6994590939824206</c:v>
                </c:pt>
                <c:pt idx="84">
                  <c:v>3.010480054090602</c:v>
                </c:pt>
                <c:pt idx="85">
                  <c:v>3.2893847194050037</c:v>
                </c:pt>
                <c:pt idx="86">
                  <c:v>5.5628803245436114</c:v>
                </c:pt>
                <c:pt idx="87">
                  <c:v>3.9891818796484113</c:v>
                </c:pt>
                <c:pt idx="88">
                  <c:v>3.3181203515889117</c:v>
                </c:pt>
                <c:pt idx="89">
                  <c:v>3.040906017579446</c:v>
                </c:pt>
                <c:pt idx="90">
                  <c:v>5.3921568627450984</c:v>
                </c:pt>
                <c:pt idx="91">
                  <c:v>3.061189993238675</c:v>
                </c:pt>
                <c:pt idx="92">
                  <c:v>4.7041920216362412</c:v>
                </c:pt>
                <c:pt idx="93">
                  <c:v>5.3752535496957403</c:v>
                </c:pt>
                <c:pt idx="94">
                  <c:v>5.2721433400946589</c:v>
                </c:pt>
                <c:pt idx="95">
                  <c:v>4.9526707234617984</c:v>
                </c:pt>
                <c:pt idx="96">
                  <c:v>5.9465855307640298</c:v>
                </c:pt>
              </c:numCache>
            </c:numRef>
          </c:xVal>
          <c:yVal>
            <c:numRef>
              <c:f>Sheet1!$K$269:$K$365</c:f>
              <c:numCache>
                <c:formatCode>General</c:formatCode>
                <c:ptCount val="97"/>
                <c:pt idx="0" formatCode="0.0">
                  <c:v>10.3003</c:v>
                </c:pt>
                <c:pt idx="2" formatCode="0.0">
                  <c:v>0</c:v>
                </c:pt>
                <c:pt idx="3" formatCode="0.0">
                  <c:v>0.6129</c:v>
                </c:pt>
                <c:pt idx="4" formatCode="0.0">
                  <c:v>6.8349500000000001</c:v>
                </c:pt>
                <c:pt idx="5" formatCode="0.0">
                  <c:v>5.1441750000000006</c:v>
                </c:pt>
                <c:pt idx="6" formatCode="0.0">
                  <c:v>8.9870249999999992</c:v>
                </c:pt>
                <c:pt idx="7" formatCode="0.0">
                  <c:v>4.0374750000000006</c:v>
                </c:pt>
                <c:pt idx="8" formatCode="0.0">
                  <c:v>10.847224999999998</c:v>
                </c:pt>
                <c:pt idx="9" formatCode="0.0">
                  <c:v>18.269874999999999</c:v>
                </c:pt>
                <c:pt idx="10" formatCode="0.0">
                  <c:v>75.028199999999998</c:v>
                </c:pt>
                <c:pt idx="11" formatCode="0.0">
                  <c:v>85.517400000000009</c:v>
                </c:pt>
                <c:pt idx="12" formatCode="0.0">
                  <c:v>96.829216666666667</c:v>
                </c:pt>
                <c:pt idx="13" formatCode="0.0">
                  <c:v>67.406716666666668</c:v>
                </c:pt>
                <c:pt idx="14" formatCode="0.0">
                  <c:v>65.891999999999996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EB-4615-95C5-0C00710D3B1C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Sheet1!$C$269:$C$365</c:f>
              <c:numCache>
                <c:formatCode>0.00</c:formatCode>
                <c:ptCount val="97"/>
                <c:pt idx="0">
                  <c:v>2.1906693711967544</c:v>
                </c:pt>
                <c:pt idx="1">
                  <c:v>1.7224475997295472</c:v>
                </c:pt>
                <c:pt idx="2">
                  <c:v>1.2457741717376607</c:v>
                </c:pt>
                <c:pt idx="3">
                  <c:v>1.125760649087221</c:v>
                </c:pt>
                <c:pt idx="4">
                  <c:v>1.4705882352941178</c:v>
                </c:pt>
                <c:pt idx="5">
                  <c:v>1.440162271805274</c:v>
                </c:pt>
                <c:pt idx="6">
                  <c:v>1.5365111561866127</c:v>
                </c:pt>
                <c:pt idx="7">
                  <c:v>1.5483434753211629</c:v>
                </c:pt>
                <c:pt idx="8">
                  <c:v>1.6531440162271807</c:v>
                </c:pt>
                <c:pt idx="9">
                  <c:v>1.7866801893171063</c:v>
                </c:pt>
                <c:pt idx="10">
                  <c:v>2.8093306288032456</c:v>
                </c:pt>
                <c:pt idx="11">
                  <c:v>4.4455713319810686</c:v>
                </c:pt>
                <c:pt idx="12">
                  <c:v>4.5419202163624073</c:v>
                </c:pt>
                <c:pt idx="13">
                  <c:v>5.4851250845165653</c:v>
                </c:pt>
                <c:pt idx="14">
                  <c:v>6.1308316430020282</c:v>
                </c:pt>
                <c:pt idx="15">
                  <c:v>0.90939824205544306</c:v>
                </c:pt>
                <c:pt idx="16">
                  <c:v>3.2910750507099391</c:v>
                </c:pt>
                <c:pt idx="17">
                  <c:v>3.4448951994590944</c:v>
                </c:pt>
                <c:pt idx="18">
                  <c:v>3.532792427315754</c:v>
                </c:pt>
                <c:pt idx="19">
                  <c:v>5.2586206896551735</c:v>
                </c:pt>
                <c:pt idx="20">
                  <c:v>4.9425287356321839</c:v>
                </c:pt>
                <c:pt idx="21">
                  <c:v>5.1233941852603113</c:v>
                </c:pt>
                <c:pt idx="22">
                  <c:v>4.4641649763353621</c:v>
                </c:pt>
                <c:pt idx="23">
                  <c:v>4.9797160243407719</c:v>
                </c:pt>
                <c:pt idx="24">
                  <c:v>5.9617985125084516</c:v>
                </c:pt>
                <c:pt idx="25">
                  <c:v>6.1916835699797161</c:v>
                </c:pt>
                <c:pt idx="26">
                  <c:v>5.2129817444219064</c:v>
                </c:pt>
                <c:pt idx="27">
                  <c:v>6.2339418526031105</c:v>
                </c:pt>
                <c:pt idx="28">
                  <c:v>5.3498985801217041</c:v>
                </c:pt>
                <c:pt idx="29">
                  <c:v>5.2636916835699799</c:v>
                </c:pt>
                <c:pt idx="30">
                  <c:v>4.3103448275862073</c:v>
                </c:pt>
                <c:pt idx="31">
                  <c:v>5.0236646382691008</c:v>
                </c:pt>
                <c:pt idx="32">
                  <c:v>4.9459093982420566</c:v>
                </c:pt>
                <c:pt idx="33">
                  <c:v>4.4895199459093993</c:v>
                </c:pt>
                <c:pt idx="34">
                  <c:v>4.5486815415821509</c:v>
                </c:pt>
                <c:pt idx="35">
                  <c:v>5.7572684246112242</c:v>
                </c:pt>
                <c:pt idx="36">
                  <c:v>5.5375253549695751</c:v>
                </c:pt>
                <c:pt idx="37">
                  <c:v>5.552738336713996</c:v>
                </c:pt>
                <c:pt idx="38">
                  <c:v>5.7200811359026371</c:v>
                </c:pt>
                <c:pt idx="39">
                  <c:v>5.9617985125084516</c:v>
                </c:pt>
                <c:pt idx="40">
                  <c:v>6.4232589587559161</c:v>
                </c:pt>
                <c:pt idx="41">
                  <c:v>5.2129817444219064</c:v>
                </c:pt>
                <c:pt idx="42">
                  <c:v>5.0422582826233944</c:v>
                </c:pt>
                <c:pt idx="43">
                  <c:v>4.4844489519945911</c:v>
                </c:pt>
                <c:pt idx="44">
                  <c:v>3.8184584178498988</c:v>
                </c:pt>
                <c:pt idx="45">
                  <c:v>3.8235294117647061</c:v>
                </c:pt>
                <c:pt idx="46">
                  <c:v>4.2359702501690331</c:v>
                </c:pt>
                <c:pt idx="47">
                  <c:v>4.1413116970926307</c:v>
                </c:pt>
                <c:pt idx="48">
                  <c:v>3.7390128465179173</c:v>
                </c:pt>
                <c:pt idx="49">
                  <c:v>4.1970926301555105</c:v>
                </c:pt>
                <c:pt idx="50">
                  <c:v>4.215686274509804</c:v>
                </c:pt>
                <c:pt idx="51">
                  <c:v>4.0094658553076403</c:v>
                </c:pt>
                <c:pt idx="52">
                  <c:v>3.2792427315753891</c:v>
                </c:pt>
                <c:pt idx="53">
                  <c:v>5.3853955375253557</c:v>
                </c:pt>
                <c:pt idx="54">
                  <c:v>3.443204868154158</c:v>
                </c:pt>
                <c:pt idx="55">
                  <c:v>3.7880324543610548</c:v>
                </c:pt>
                <c:pt idx="56">
                  <c:v>4.1717376605814742</c:v>
                </c:pt>
                <c:pt idx="57">
                  <c:v>5.1149425287356332</c:v>
                </c:pt>
                <c:pt idx="58">
                  <c:v>5.4259634888438137</c:v>
                </c:pt>
                <c:pt idx="59">
                  <c:v>5.1842461122379984</c:v>
                </c:pt>
                <c:pt idx="60">
                  <c:v>5.963488843813388</c:v>
                </c:pt>
                <c:pt idx="61">
                  <c:v>3.98580121703854</c:v>
                </c:pt>
                <c:pt idx="62">
                  <c:v>5.6000676132521976</c:v>
                </c:pt>
                <c:pt idx="63">
                  <c:v>4.4658553076402976</c:v>
                </c:pt>
                <c:pt idx="64">
                  <c:v>5.45131845841785</c:v>
                </c:pt>
                <c:pt idx="65">
                  <c:v>5.0169033130493581</c:v>
                </c:pt>
                <c:pt idx="66">
                  <c:v>5.0676132521974315</c:v>
                </c:pt>
                <c:pt idx="67">
                  <c:v>5.1893171061528065</c:v>
                </c:pt>
                <c:pt idx="68">
                  <c:v>6.0767410412440839</c:v>
                </c:pt>
                <c:pt idx="69">
                  <c:v>3.1558485463150778</c:v>
                </c:pt>
                <c:pt idx="70">
                  <c:v>4.1311697092630162</c:v>
                </c:pt>
                <c:pt idx="71">
                  <c:v>3.2809330628803246</c:v>
                </c:pt>
                <c:pt idx="72">
                  <c:v>3.4482758620689657</c:v>
                </c:pt>
                <c:pt idx="73">
                  <c:v>2.9716024340770795</c:v>
                </c:pt>
                <c:pt idx="74">
                  <c:v>3.0054090601757948</c:v>
                </c:pt>
                <c:pt idx="75">
                  <c:v>3.052738336713996</c:v>
                </c:pt>
                <c:pt idx="76">
                  <c:v>2.9716024340770795</c:v>
                </c:pt>
                <c:pt idx="77">
                  <c:v>3.111899932386748</c:v>
                </c:pt>
                <c:pt idx="78">
                  <c:v>3.8877620013522654</c:v>
                </c:pt>
                <c:pt idx="79">
                  <c:v>2.9344151453684924</c:v>
                </c:pt>
                <c:pt idx="80">
                  <c:v>2.0554428668018931</c:v>
                </c:pt>
                <c:pt idx="81">
                  <c:v>2.6538201487491548</c:v>
                </c:pt>
                <c:pt idx="82">
                  <c:v>2.7298850574712645</c:v>
                </c:pt>
                <c:pt idx="83">
                  <c:v>2.6994590939824206</c:v>
                </c:pt>
                <c:pt idx="84">
                  <c:v>3.010480054090602</c:v>
                </c:pt>
                <c:pt idx="85">
                  <c:v>3.2893847194050037</c:v>
                </c:pt>
                <c:pt idx="86">
                  <c:v>5.5628803245436114</c:v>
                </c:pt>
                <c:pt idx="87">
                  <c:v>3.9891818796484113</c:v>
                </c:pt>
                <c:pt idx="88">
                  <c:v>3.3181203515889117</c:v>
                </c:pt>
                <c:pt idx="89">
                  <c:v>3.040906017579446</c:v>
                </c:pt>
                <c:pt idx="90">
                  <c:v>5.3921568627450984</c:v>
                </c:pt>
                <c:pt idx="91">
                  <c:v>3.061189993238675</c:v>
                </c:pt>
                <c:pt idx="92">
                  <c:v>4.7041920216362412</c:v>
                </c:pt>
                <c:pt idx="93">
                  <c:v>5.3752535496957403</c:v>
                </c:pt>
                <c:pt idx="94">
                  <c:v>5.2721433400946589</c:v>
                </c:pt>
                <c:pt idx="95">
                  <c:v>4.9526707234617984</c:v>
                </c:pt>
                <c:pt idx="96">
                  <c:v>5.9465855307640298</c:v>
                </c:pt>
              </c:numCache>
            </c:numRef>
          </c:xVal>
          <c:yVal>
            <c:numRef>
              <c:f>Sheet1!$J$269:$J$365</c:f>
              <c:numCache>
                <c:formatCode>General</c:formatCode>
                <c:ptCount val="97"/>
                <c:pt idx="15" formatCode="0.0">
                  <c:v>11.687850000000001</c:v>
                </c:pt>
                <c:pt idx="16" formatCode="0.0">
                  <c:v>25.877499999999998</c:v>
                </c:pt>
                <c:pt idx="17" formatCode="0.0">
                  <c:v>35.109099999999998</c:v>
                </c:pt>
                <c:pt idx="18" formatCode="0.0">
                  <c:v>34.186499999999995</c:v>
                </c:pt>
                <c:pt idx="19" formatCode="0.0">
                  <c:v>30.158999999999999</c:v>
                </c:pt>
                <c:pt idx="20" formatCode="0.0">
                  <c:v>19.899075000000003</c:v>
                </c:pt>
                <c:pt idx="21" formatCode="0.0">
                  <c:v>26.908475000000003</c:v>
                </c:pt>
                <c:pt idx="22" formatCode="0.0">
                  <c:v>23.128374999999998</c:v>
                </c:pt>
                <c:pt idx="23" formatCode="0.0">
                  <c:v>10.358216666666667</c:v>
                </c:pt>
                <c:pt idx="24" formatCode="0.0">
                  <c:v>8.9494166666666644</c:v>
                </c:pt>
                <c:pt idx="25" formatCode="0.0">
                  <c:v>23.126399999999997</c:v>
                </c:pt>
                <c:pt idx="26" formatCode="0.0">
                  <c:v>155.90244999999999</c:v>
                </c:pt>
                <c:pt idx="27" formatCode="0.0">
                  <c:v>134.40944999999999</c:v>
                </c:pt>
                <c:pt idx="28" formatCode="0.0">
                  <c:v>134.88665</c:v>
                </c:pt>
                <c:pt idx="29" formatCode="0.0">
                  <c:v>110.35794999999999</c:v>
                </c:pt>
                <c:pt idx="30" formatCode="0.0">
                  <c:v>116.53545</c:v>
                </c:pt>
                <c:pt idx="31" formatCode="0.0">
                  <c:v>145.89145000000002</c:v>
                </c:pt>
                <c:pt idx="32" formatCode="0.0">
                  <c:v>100.817025</c:v>
                </c:pt>
                <c:pt idx="33" formatCode="0.0">
                  <c:v>125.909425</c:v>
                </c:pt>
                <c:pt idx="34" formatCode="0.0">
                  <c:v>116.37312499999999</c:v>
                </c:pt>
                <c:pt idx="35" formatCode="0.0">
                  <c:v>103.452575</c:v>
                </c:pt>
                <c:pt idx="36" formatCode="0.0">
                  <c:v>69.208916666666681</c:v>
                </c:pt>
                <c:pt idx="38" formatCode="0.0">
                  <c:v>86.080199999999991</c:v>
                </c:pt>
                <c:pt idx="39" formatCode="0.0">
                  <c:v>154.58109999999999</c:v>
                </c:pt>
                <c:pt idx="40" formatCode="0.0">
                  <c:v>134.69714999999999</c:v>
                </c:pt>
                <c:pt idx="41" formatCode="0.0">
                  <c:v>132.19729999999998</c:v>
                </c:pt>
                <c:pt idx="42" formatCode="0.0">
                  <c:v>126.1902</c:v>
                </c:pt>
                <c:pt idx="43" formatCode="0.0">
                  <c:v>113.73484999999999</c:v>
                </c:pt>
                <c:pt idx="44" formatCode="0.0">
                  <c:v>110.44815</c:v>
                </c:pt>
                <c:pt idx="45" formatCode="0.0">
                  <c:v>110.86355</c:v>
                </c:pt>
                <c:pt idx="46" formatCode="0.0">
                  <c:v>106.3621</c:v>
                </c:pt>
                <c:pt idx="47" formatCode="0.0">
                  <c:v>102.015275</c:v>
                </c:pt>
                <c:pt idx="48" formatCode="0.0">
                  <c:v>100.776375</c:v>
                </c:pt>
                <c:pt idx="49" formatCode="0.0">
                  <c:v>101.454725</c:v>
                </c:pt>
                <c:pt idx="50" formatCode="0.0">
                  <c:v>96.984624999999994</c:v>
                </c:pt>
                <c:pt idx="51" formatCode="0.0">
                  <c:v>97.567824999999999</c:v>
                </c:pt>
                <c:pt idx="52" formatCode="0.0">
                  <c:v>94.328400000000002</c:v>
                </c:pt>
                <c:pt idx="53" formatCode="0.0">
                  <c:v>93.221049999999991</c:v>
                </c:pt>
                <c:pt idx="54" formatCode="0.0">
                  <c:v>95.414199999999994</c:v>
                </c:pt>
                <c:pt idx="55" formatCode="0.0">
                  <c:v>94.609516666666678</c:v>
                </c:pt>
                <c:pt idx="56" formatCode="0.0">
                  <c:v>93.569950000000006</c:v>
                </c:pt>
                <c:pt idx="57" formatCode="0.0">
                  <c:v>93.622199999999992</c:v>
                </c:pt>
                <c:pt idx="58" formatCode="0.0">
                  <c:v>94.267566666666667</c:v>
                </c:pt>
                <c:pt idx="59" formatCode="0.0">
                  <c:v>94.711649999999992</c:v>
                </c:pt>
                <c:pt idx="60" formatCode="0.0">
                  <c:v>94.556950000000001</c:v>
                </c:pt>
                <c:pt idx="61" formatCode="0.0">
                  <c:v>96.799849999999992</c:v>
                </c:pt>
                <c:pt idx="62" formatCode="0.0">
                  <c:v>101.20545</c:v>
                </c:pt>
                <c:pt idx="63" formatCode="0.0">
                  <c:v>99.483049999999992</c:v>
                </c:pt>
                <c:pt idx="64" formatCode="0.0">
                  <c:v>88.2834</c:v>
                </c:pt>
                <c:pt idx="65" formatCode="0.0">
                  <c:v>102.02705</c:v>
                </c:pt>
                <c:pt idx="66" formatCode="0.0">
                  <c:v>106.9991</c:v>
                </c:pt>
                <c:pt idx="67" formatCode="0.0">
                  <c:v>100.64304999999999</c:v>
                </c:pt>
                <c:pt idx="68" formatCode="0.0">
                  <c:v>87.613349999999997</c:v>
                </c:pt>
                <c:pt idx="69" formatCode="0.0">
                  <c:v>123.88225</c:v>
                </c:pt>
                <c:pt idx="70" formatCode="0.0">
                  <c:v>131.19125000000003</c:v>
                </c:pt>
                <c:pt idx="72" formatCode="0.0">
                  <c:v>138.41114999999999</c:v>
                </c:pt>
                <c:pt idx="73" formatCode="0.0">
                  <c:v>122.8505</c:v>
                </c:pt>
                <c:pt idx="74" formatCode="0.0">
                  <c:v>127.58085</c:v>
                </c:pt>
                <c:pt idx="75" formatCode="0.0">
                  <c:v>125.12312499999999</c:v>
                </c:pt>
                <c:pt idx="76" formatCode="0.0">
                  <c:v>120.58772499999999</c:v>
                </c:pt>
                <c:pt idx="77" formatCode="0.0">
                  <c:v>116.63352499999999</c:v>
                </c:pt>
                <c:pt idx="78" formatCode="0.0">
                  <c:v>122.958125</c:v>
                </c:pt>
                <c:pt idx="79" formatCode="0.0">
                  <c:v>128.512925</c:v>
                </c:pt>
                <c:pt idx="80" formatCode="0.0">
                  <c:v>118.57775000000001</c:v>
                </c:pt>
                <c:pt idx="81" formatCode="0.0">
                  <c:v>129.96814999999998</c:v>
                </c:pt>
                <c:pt idx="82" formatCode="0.0">
                  <c:v>126.139</c:v>
                </c:pt>
                <c:pt idx="83" formatCode="0.0">
                  <c:v>125.56436666666667</c:v>
                </c:pt>
                <c:pt idx="84" formatCode="0.0">
                  <c:v>119.45775</c:v>
                </c:pt>
                <c:pt idx="85" formatCode="0.0">
                  <c:v>119.63695</c:v>
                </c:pt>
                <c:pt idx="86" formatCode="0.0">
                  <c:v>127.07256666666666</c:v>
                </c:pt>
                <c:pt idx="87" formatCode="0.0">
                  <c:v>124.2174</c:v>
                </c:pt>
                <c:pt idx="88" formatCode="0.0">
                  <c:v>119.74395000000001</c:v>
                </c:pt>
                <c:pt idx="89" formatCode="0.0">
                  <c:v>116.3092</c:v>
                </c:pt>
                <c:pt idx="90" formatCode="0.0">
                  <c:v>126.599</c:v>
                </c:pt>
                <c:pt idx="91" formatCode="0.0">
                  <c:v>126.86775</c:v>
                </c:pt>
                <c:pt idx="92" formatCode="0.0">
                  <c:v>126.66075000000001</c:v>
                </c:pt>
                <c:pt idx="93" formatCode="0.0">
                  <c:v>123.92654999999999</c:v>
                </c:pt>
                <c:pt idx="94" formatCode="0.0">
                  <c:v>126.83844999999999</c:v>
                </c:pt>
                <c:pt idx="95" formatCode="0.0">
                  <c:v>122.10595000000001</c:v>
                </c:pt>
                <c:pt idx="96" formatCode="0.0">
                  <c:v>109.95635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EB-4615-95C5-0C00710D3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145600"/>
        <c:axId val="119147520"/>
      </c:scatterChart>
      <c:valAx>
        <c:axId val="119145600"/>
        <c:scaling>
          <c:orientation val="minMax"/>
        </c:scaling>
        <c:delete val="0"/>
        <c:axPos val="b"/>
        <c:numFmt formatCode="0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19147520"/>
        <c:crosses val="autoZero"/>
        <c:crossBetween val="midCat"/>
      </c:valAx>
      <c:valAx>
        <c:axId val="119147520"/>
        <c:scaling>
          <c:orientation val="minMax"/>
          <c:max val="18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1400" b="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4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(mg L</a:t>
                </a:r>
                <a:r>
                  <a:rPr lang="en-US" sz="1400" b="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14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400" b="0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9.0692243813865012E-3"/>
              <c:y val="0.30720724574359415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spPr>
          <a:solidFill>
            <a:schemeClr val="bg1"/>
          </a:solidFill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19145600"/>
        <c:crosses val="autoZero"/>
        <c:crossBetween val="midCat"/>
        <c:majorUnit val="30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49453280396476"/>
          <c:y val="4.7922466457672216E-2"/>
          <c:w val="0.72543265025017201"/>
          <c:h val="0.8371743237140726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Sheet1!$E$184:$E$280</c:f>
              <c:numCache>
                <c:formatCode>0</c:formatCode>
                <c:ptCount val="97"/>
                <c:pt idx="0">
                  <c:v>650</c:v>
                </c:pt>
                <c:pt idx="1">
                  <c:v>1209</c:v>
                </c:pt>
                <c:pt idx="2">
                  <c:v>1131</c:v>
                </c:pt>
                <c:pt idx="3">
                  <c:v>1280</c:v>
                </c:pt>
                <c:pt idx="4">
                  <c:v>1716</c:v>
                </c:pt>
                <c:pt idx="5">
                  <c:v>1762</c:v>
                </c:pt>
                <c:pt idx="6">
                  <c:v>767</c:v>
                </c:pt>
                <c:pt idx="7">
                  <c:v>813</c:v>
                </c:pt>
                <c:pt idx="8">
                  <c:v>803</c:v>
                </c:pt>
                <c:pt idx="9">
                  <c:v>560</c:v>
                </c:pt>
                <c:pt idx="10">
                  <c:v>334.2</c:v>
                </c:pt>
                <c:pt idx="11">
                  <c:v>292.3</c:v>
                </c:pt>
                <c:pt idx="12">
                  <c:v>317.8</c:v>
                </c:pt>
                <c:pt idx="13">
                  <c:v>187.3</c:v>
                </c:pt>
                <c:pt idx="14">
                  <c:v>177.9</c:v>
                </c:pt>
                <c:pt idx="15">
                  <c:v>167.1</c:v>
                </c:pt>
                <c:pt idx="16">
                  <c:v>225.7</c:v>
                </c:pt>
                <c:pt idx="17">
                  <c:v>214.6</c:v>
                </c:pt>
                <c:pt idx="18">
                  <c:v>233.8</c:v>
                </c:pt>
                <c:pt idx="19">
                  <c:v>137.69999999999999</c:v>
                </c:pt>
                <c:pt idx="20">
                  <c:v>110.9</c:v>
                </c:pt>
                <c:pt idx="21">
                  <c:v>115.2</c:v>
                </c:pt>
                <c:pt idx="22">
                  <c:v>143.30000000000001</c:v>
                </c:pt>
                <c:pt idx="23">
                  <c:v>58.8</c:v>
                </c:pt>
                <c:pt idx="24">
                  <c:v>50.1</c:v>
                </c:pt>
                <c:pt idx="25">
                  <c:v>70</c:v>
                </c:pt>
                <c:pt idx="26">
                  <c:v>242.2</c:v>
                </c:pt>
                <c:pt idx="27">
                  <c:v>262.89999999999998</c:v>
                </c:pt>
                <c:pt idx="28">
                  <c:v>290.8</c:v>
                </c:pt>
                <c:pt idx="29">
                  <c:v>234.2</c:v>
                </c:pt>
                <c:pt idx="30">
                  <c:v>263.39999999999998</c:v>
                </c:pt>
                <c:pt idx="31">
                  <c:v>281.5</c:v>
                </c:pt>
                <c:pt idx="32">
                  <c:v>241.4</c:v>
                </c:pt>
                <c:pt idx="33">
                  <c:v>284.3</c:v>
                </c:pt>
                <c:pt idx="34">
                  <c:v>272.89999999999998</c:v>
                </c:pt>
                <c:pt idx="35">
                  <c:v>228.6</c:v>
                </c:pt>
                <c:pt idx="36">
                  <c:v>224.7</c:v>
                </c:pt>
                <c:pt idx="37">
                  <c:v>213.8</c:v>
                </c:pt>
                <c:pt idx="38">
                  <c:v>180.9</c:v>
                </c:pt>
                <c:pt idx="39">
                  <c:v>246.7</c:v>
                </c:pt>
                <c:pt idx="40">
                  <c:v>230.1</c:v>
                </c:pt>
                <c:pt idx="41">
                  <c:v>219.5</c:v>
                </c:pt>
                <c:pt idx="42">
                  <c:v>228</c:v>
                </c:pt>
                <c:pt idx="43">
                  <c:v>259.3</c:v>
                </c:pt>
                <c:pt idx="44">
                  <c:v>251.5</c:v>
                </c:pt>
                <c:pt idx="45">
                  <c:v>262.2</c:v>
                </c:pt>
                <c:pt idx="46">
                  <c:v>247.7</c:v>
                </c:pt>
                <c:pt idx="47">
                  <c:v>262.3</c:v>
                </c:pt>
                <c:pt idx="48">
                  <c:v>265</c:v>
                </c:pt>
                <c:pt idx="49">
                  <c:v>257.3</c:v>
                </c:pt>
                <c:pt idx="50">
                  <c:v>269.60000000000002</c:v>
                </c:pt>
                <c:pt idx="51">
                  <c:v>259.39999999999998</c:v>
                </c:pt>
                <c:pt idx="52">
                  <c:v>272.5</c:v>
                </c:pt>
                <c:pt idx="53">
                  <c:v>243</c:v>
                </c:pt>
                <c:pt idx="54">
                  <c:v>273</c:v>
                </c:pt>
                <c:pt idx="55">
                  <c:v>286.39999999999998</c:v>
                </c:pt>
                <c:pt idx="56">
                  <c:v>276.3</c:v>
                </c:pt>
                <c:pt idx="57">
                  <c:v>252</c:v>
                </c:pt>
                <c:pt idx="58">
                  <c:v>235.2</c:v>
                </c:pt>
                <c:pt idx="59">
                  <c:v>232</c:v>
                </c:pt>
                <c:pt idx="60">
                  <c:v>238.1</c:v>
                </c:pt>
                <c:pt idx="61">
                  <c:v>266</c:v>
                </c:pt>
                <c:pt idx="62">
                  <c:v>241.6</c:v>
                </c:pt>
                <c:pt idx="63">
                  <c:v>263.2</c:v>
                </c:pt>
                <c:pt idx="64">
                  <c:v>235.4</c:v>
                </c:pt>
                <c:pt idx="65">
                  <c:v>223.7</c:v>
                </c:pt>
                <c:pt idx="66">
                  <c:v>216.7</c:v>
                </c:pt>
                <c:pt idx="67">
                  <c:v>206</c:v>
                </c:pt>
                <c:pt idx="68">
                  <c:v>184.7</c:v>
                </c:pt>
                <c:pt idx="69">
                  <c:v>382.8</c:v>
                </c:pt>
                <c:pt idx="70">
                  <c:v>365.4</c:v>
                </c:pt>
                <c:pt idx="71">
                  <c:v>306.8</c:v>
                </c:pt>
                <c:pt idx="72">
                  <c:v>269.89999999999998</c:v>
                </c:pt>
                <c:pt idx="73">
                  <c:v>336</c:v>
                </c:pt>
                <c:pt idx="74">
                  <c:v>333.4</c:v>
                </c:pt>
                <c:pt idx="75">
                  <c:v>322.2</c:v>
                </c:pt>
                <c:pt idx="76">
                  <c:v>373.6</c:v>
                </c:pt>
                <c:pt idx="77">
                  <c:v>342.8</c:v>
                </c:pt>
                <c:pt idx="78">
                  <c:v>387.1</c:v>
                </c:pt>
                <c:pt idx="79">
                  <c:v>368.4</c:v>
                </c:pt>
                <c:pt idx="80">
                  <c:v>401.5</c:v>
                </c:pt>
                <c:pt idx="81">
                  <c:v>376.2</c:v>
                </c:pt>
                <c:pt idx="82">
                  <c:v>380.4</c:v>
                </c:pt>
                <c:pt idx="83">
                  <c:v>392</c:v>
                </c:pt>
                <c:pt idx="84">
                  <c:v>376.4</c:v>
                </c:pt>
                <c:pt idx="85">
                  <c:v>359.2</c:v>
                </c:pt>
                <c:pt idx="86">
                  <c:v>317.5</c:v>
                </c:pt>
                <c:pt idx="87">
                  <c:v>308.5</c:v>
                </c:pt>
                <c:pt idx="88">
                  <c:v>333.6</c:v>
                </c:pt>
                <c:pt idx="89">
                  <c:v>359.6</c:v>
                </c:pt>
                <c:pt idx="90">
                  <c:v>314.5</c:v>
                </c:pt>
                <c:pt idx="91">
                  <c:v>378.7</c:v>
                </c:pt>
                <c:pt idx="92">
                  <c:v>288.8</c:v>
                </c:pt>
                <c:pt idx="93">
                  <c:v>253.4</c:v>
                </c:pt>
                <c:pt idx="94">
                  <c:v>248.8</c:v>
                </c:pt>
                <c:pt idx="95">
                  <c:v>237.7</c:v>
                </c:pt>
                <c:pt idx="96">
                  <c:v>220</c:v>
                </c:pt>
              </c:numCache>
            </c:numRef>
          </c:xVal>
          <c:yVal>
            <c:numRef>
              <c:f>Sheet1!$H$184:$H$280</c:f>
              <c:numCache>
                <c:formatCode>General</c:formatCode>
                <c:ptCount val="97"/>
                <c:pt idx="0" formatCode="0">
                  <c:v>10.3003</c:v>
                </c:pt>
                <c:pt idx="3" formatCode="0">
                  <c:v>0.6129</c:v>
                </c:pt>
                <c:pt idx="4" formatCode="0">
                  <c:v>6.8349500000000001</c:v>
                </c:pt>
                <c:pt idx="5" formatCode="0">
                  <c:v>5.1441750000000006</c:v>
                </c:pt>
                <c:pt idx="6" formatCode="0">
                  <c:v>8.9870249999999992</c:v>
                </c:pt>
                <c:pt idx="7" formatCode="0">
                  <c:v>4.0374750000000006</c:v>
                </c:pt>
                <c:pt idx="8" formatCode="0">
                  <c:v>10.847224999999998</c:v>
                </c:pt>
                <c:pt idx="9" formatCode="0">
                  <c:v>18.269874999999999</c:v>
                </c:pt>
                <c:pt idx="10" formatCode="0">
                  <c:v>75.028199999999998</c:v>
                </c:pt>
                <c:pt idx="11" formatCode="0">
                  <c:v>85.517400000000009</c:v>
                </c:pt>
                <c:pt idx="12" formatCode="0">
                  <c:v>96.829216666666667</c:v>
                </c:pt>
                <c:pt idx="13" formatCode="0">
                  <c:v>67.406716666666668</c:v>
                </c:pt>
                <c:pt idx="14" formatCode="0">
                  <c:v>65.891999999999996</c:v>
                </c:pt>
                <c:pt idx="15" formatCode="0">
                  <c:v>11.687850000000001</c:v>
                </c:pt>
                <c:pt idx="16" formatCode="0">
                  <c:v>25.877499999999998</c:v>
                </c:pt>
                <c:pt idx="17" formatCode="0">
                  <c:v>35.109099999999998</c:v>
                </c:pt>
                <c:pt idx="18" formatCode="0">
                  <c:v>34.186499999999995</c:v>
                </c:pt>
                <c:pt idx="19" formatCode="0">
                  <c:v>30.158999999999999</c:v>
                </c:pt>
                <c:pt idx="20" formatCode="0">
                  <c:v>19.899075000000003</c:v>
                </c:pt>
                <c:pt idx="21" formatCode="0">
                  <c:v>26.908475000000003</c:v>
                </c:pt>
                <c:pt idx="22" formatCode="0">
                  <c:v>23.128374999999998</c:v>
                </c:pt>
                <c:pt idx="23" formatCode="0">
                  <c:v>10.358216666666667</c:v>
                </c:pt>
                <c:pt idx="24" formatCode="0">
                  <c:v>8.9494166666666644</c:v>
                </c:pt>
                <c:pt idx="25" formatCode="0">
                  <c:v>23.126399999999997</c:v>
                </c:pt>
                <c:pt idx="26" formatCode="0">
                  <c:v>155.90244999999999</c:v>
                </c:pt>
                <c:pt idx="27" formatCode="0">
                  <c:v>134.40944999999999</c:v>
                </c:pt>
                <c:pt idx="28" formatCode="0">
                  <c:v>134.88665</c:v>
                </c:pt>
                <c:pt idx="29" formatCode="0">
                  <c:v>110.35794999999999</c:v>
                </c:pt>
                <c:pt idx="30" formatCode="0">
                  <c:v>116.53545</c:v>
                </c:pt>
                <c:pt idx="31" formatCode="0">
                  <c:v>145.89145000000002</c:v>
                </c:pt>
                <c:pt idx="32" formatCode="0">
                  <c:v>100.817025</c:v>
                </c:pt>
                <c:pt idx="33" formatCode="0">
                  <c:v>125.909425</c:v>
                </c:pt>
                <c:pt idx="34" formatCode="0">
                  <c:v>116.37312499999999</c:v>
                </c:pt>
                <c:pt idx="35" formatCode="0">
                  <c:v>103.452575</c:v>
                </c:pt>
                <c:pt idx="36" formatCode="0">
                  <c:v>69.208916666666681</c:v>
                </c:pt>
                <c:pt idx="38" formatCode="0">
                  <c:v>86.080199999999991</c:v>
                </c:pt>
                <c:pt idx="39" formatCode="0">
                  <c:v>154.58109999999999</c:v>
                </c:pt>
                <c:pt idx="40" formatCode="0">
                  <c:v>134.69714999999999</c:v>
                </c:pt>
                <c:pt idx="41" formatCode="0">
                  <c:v>132.19729999999998</c:v>
                </c:pt>
                <c:pt idx="42" formatCode="0">
                  <c:v>126.1902</c:v>
                </c:pt>
                <c:pt idx="43" formatCode="0">
                  <c:v>113.73484999999999</c:v>
                </c:pt>
                <c:pt idx="44" formatCode="0">
                  <c:v>110.44815</c:v>
                </c:pt>
                <c:pt idx="45" formatCode="0">
                  <c:v>110.86355</c:v>
                </c:pt>
                <c:pt idx="46" formatCode="0">
                  <c:v>106.3621</c:v>
                </c:pt>
                <c:pt idx="47" formatCode="0">
                  <c:v>102.015275</c:v>
                </c:pt>
                <c:pt idx="48" formatCode="0">
                  <c:v>100.776375</c:v>
                </c:pt>
                <c:pt idx="49" formatCode="0">
                  <c:v>101.454725</c:v>
                </c:pt>
                <c:pt idx="50" formatCode="0">
                  <c:v>96.984624999999994</c:v>
                </c:pt>
                <c:pt idx="51" formatCode="0">
                  <c:v>97.567824999999999</c:v>
                </c:pt>
                <c:pt idx="52" formatCode="0">
                  <c:v>94.328400000000002</c:v>
                </c:pt>
                <c:pt idx="53" formatCode="0">
                  <c:v>93.221049999999991</c:v>
                </c:pt>
                <c:pt idx="54" formatCode="0">
                  <c:v>95.414199999999994</c:v>
                </c:pt>
                <c:pt idx="55" formatCode="0">
                  <c:v>94.609516666666678</c:v>
                </c:pt>
                <c:pt idx="56" formatCode="0">
                  <c:v>93.569950000000006</c:v>
                </c:pt>
                <c:pt idx="57" formatCode="0">
                  <c:v>93.622199999999992</c:v>
                </c:pt>
                <c:pt idx="58" formatCode="0">
                  <c:v>94.267566666666667</c:v>
                </c:pt>
                <c:pt idx="59" formatCode="0">
                  <c:v>94.711649999999992</c:v>
                </c:pt>
                <c:pt idx="60" formatCode="0">
                  <c:v>94.556950000000001</c:v>
                </c:pt>
                <c:pt idx="61" formatCode="0">
                  <c:v>96.799849999999992</c:v>
                </c:pt>
                <c:pt idx="62" formatCode="0">
                  <c:v>101.20545</c:v>
                </c:pt>
                <c:pt idx="63" formatCode="0">
                  <c:v>99.483049999999992</c:v>
                </c:pt>
                <c:pt idx="64" formatCode="0">
                  <c:v>88.2834</c:v>
                </c:pt>
                <c:pt idx="65" formatCode="0">
                  <c:v>102.02705</c:v>
                </c:pt>
                <c:pt idx="66" formatCode="0">
                  <c:v>106.9991</c:v>
                </c:pt>
                <c:pt idx="67" formatCode="0">
                  <c:v>100.64304999999999</c:v>
                </c:pt>
                <c:pt idx="68" formatCode="0">
                  <c:v>87.613349999999997</c:v>
                </c:pt>
                <c:pt idx="69" formatCode="0">
                  <c:v>123.88225</c:v>
                </c:pt>
                <c:pt idx="70" formatCode="0">
                  <c:v>131.19125000000003</c:v>
                </c:pt>
                <c:pt idx="72" formatCode="0">
                  <c:v>138.41114999999999</c:v>
                </c:pt>
                <c:pt idx="73" formatCode="0">
                  <c:v>122.8505</c:v>
                </c:pt>
                <c:pt idx="74" formatCode="0">
                  <c:v>127.58085</c:v>
                </c:pt>
                <c:pt idx="75" formatCode="0">
                  <c:v>125.12312499999999</c:v>
                </c:pt>
                <c:pt idx="76" formatCode="0">
                  <c:v>120.58772499999999</c:v>
                </c:pt>
                <c:pt idx="77" formatCode="0">
                  <c:v>116.63352499999999</c:v>
                </c:pt>
                <c:pt idx="78" formatCode="0">
                  <c:v>122.958125</c:v>
                </c:pt>
                <c:pt idx="79" formatCode="0">
                  <c:v>128.512925</c:v>
                </c:pt>
                <c:pt idx="80" formatCode="0">
                  <c:v>118.57775000000001</c:v>
                </c:pt>
                <c:pt idx="81" formatCode="0">
                  <c:v>129.96814999999998</c:v>
                </c:pt>
                <c:pt idx="82" formatCode="0">
                  <c:v>126.139</c:v>
                </c:pt>
                <c:pt idx="83" formatCode="0">
                  <c:v>125.56436666666667</c:v>
                </c:pt>
                <c:pt idx="84" formatCode="0">
                  <c:v>119.45775</c:v>
                </c:pt>
                <c:pt idx="85" formatCode="0">
                  <c:v>119.63695</c:v>
                </c:pt>
                <c:pt idx="86" formatCode="0">
                  <c:v>127.07256666666666</c:v>
                </c:pt>
                <c:pt idx="87" formatCode="0">
                  <c:v>124.2174</c:v>
                </c:pt>
                <c:pt idx="88" formatCode="0">
                  <c:v>119.74395000000001</c:v>
                </c:pt>
                <c:pt idx="89" formatCode="0">
                  <c:v>116.3092</c:v>
                </c:pt>
                <c:pt idx="90" formatCode="0">
                  <c:v>126.599</c:v>
                </c:pt>
                <c:pt idx="91" formatCode="0">
                  <c:v>126.86775</c:v>
                </c:pt>
                <c:pt idx="92" formatCode="0">
                  <c:v>126.66075000000001</c:v>
                </c:pt>
                <c:pt idx="93" formatCode="0">
                  <c:v>123.92654999999999</c:v>
                </c:pt>
                <c:pt idx="94" formatCode="0">
                  <c:v>126.83844999999999</c:v>
                </c:pt>
                <c:pt idx="95" formatCode="0">
                  <c:v>122.10595000000001</c:v>
                </c:pt>
                <c:pt idx="96" formatCode="0">
                  <c:v>109.95635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7C-4DE9-A38D-9789FAA7E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381888"/>
        <c:axId val="131384064"/>
      </c:scatterChart>
      <c:valAx>
        <c:axId val="131381888"/>
        <c:scaling>
          <c:orientation val="minMax"/>
        </c:scaling>
        <c:delete val="0"/>
        <c:axPos val="b"/>
        <c:numFmt formatCode="0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31384064"/>
        <c:crosses val="autoZero"/>
        <c:crossBetween val="midCat"/>
      </c:valAx>
      <c:valAx>
        <c:axId val="131384064"/>
        <c:scaling>
          <c:orientation val="minMax"/>
        </c:scaling>
        <c:delete val="0"/>
        <c:axPos val="l"/>
        <c:numFmt formatCode="0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3138188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0.26318</cdr:x>
      <cdr:y>0.53638</cdr:y>
    </cdr:from>
    <cdr:to>
      <cdr:x>0.30269</cdr:x>
      <cdr:y>0.59403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5761" y="2058952"/>
          <a:ext cx="179504" cy="221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4D631-F0DF-4447-8E88-6832BC6F8EB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B469C-7CFC-4C7C-BC01-6FE749B2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C4A1671-E957-4D5A-8E5B-124B20A430C5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9B0E39A-D9EB-452B-B519-D2277FE7E9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8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ico.com/1030W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Alk</a:t>
            </a:r>
            <a:r>
              <a:rPr lang="en-US" dirty="0"/>
              <a:t> by gran plot on filtered sample with no</a:t>
            </a:r>
            <a:r>
              <a:rPr lang="en-US" baseline="0" dirty="0"/>
              <a:t> head space; ICP on acidified sample (4% concentrated HNO</a:t>
            </a:r>
            <a:r>
              <a:rPr lang="en-US" baseline="-25000" dirty="0"/>
              <a:t>3</a:t>
            </a:r>
            <a:r>
              <a:rPr lang="en-US" baseline="0" dirty="0"/>
              <a:t>); TC </a:t>
            </a:r>
            <a:r>
              <a:rPr lang="en-US" baseline="0" dirty="0">
                <a:solidFill>
                  <a:schemeClr val="tx1"/>
                </a:solidFill>
              </a:rPr>
              <a:t>analysis (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Aurora 1030W Total Organic Carbon Analyzer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baseline="0" dirty="0"/>
              <a:t>followed by </a:t>
            </a:r>
            <a:r>
              <a:rPr lang="en-US" baseline="0" dirty="0" err="1"/>
              <a:t>Dionex</a:t>
            </a:r>
            <a:r>
              <a:rPr lang="en-US" baseline="0" dirty="0"/>
              <a:t> ICS 1100)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E39A-D9EB-452B-B519-D2277FE7E9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2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values; include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E71D5-8CCA-425B-BEB4-D70E6755EF2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2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Avg</a:t>
            </a:r>
            <a:r>
              <a:rPr lang="en-US" dirty="0"/>
              <a:t> of Eh (2ndary axis) and EC within 0.5 pH</a:t>
            </a:r>
            <a:r>
              <a:rPr lang="en-US" baseline="0" dirty="0"/>
              <a:t> increments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E71D5-8CCA-425B-BEB4-D70E6755EF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2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values; include 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E71D5-8CCA-425B-BEB4-D70E6755EF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6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different solutions: no terminal electron acceptor (#1) and with NaNO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(#2), NaSO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(#3), MnO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(#4), Fe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(#5), and a mix of all reagents (#6). Different amount of CaCl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(as CaCl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·2H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O) was added to each solution of no terminal e- acceptor and that of NaNO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NaSO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reach a common targeted total salt concentration and EC.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E39A-D9EB-452B-B519-D2277FE7E9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6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1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5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8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2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2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8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0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0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0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14C4-1A74-0B4B-9C2F-810BCFB8BC95}" type="datetimeFigureOut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168C-30AE-B445-82F6-867FFCCD1F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chart" Target="../charts/chart1.xml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hyperlink" Target="https://www.google.com/url?sa=i&amp;rct=j&amp;q=&amp;esrc=s&amp;source=images&amp;cd=&amp;ved=0ahUKEwi52oSwm_bXAhXDPiYKHVRgCaUQjRwIBw&amp;url=https://ag.tennessee.edu/international/Documents/Forms/AllItems.aspx?Mobile%3D1&amp;psig=AOvVaw037l0ZRoeush8OPxZIUdEs&amp;ust=151267813598707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vpPO3qKjZAhWI7VMKHV6_C8UQjRx6BAgAEAY&amp;url=http://d-maps.com/carte.php?num_car%3D21934%26lang%3Den&amp;psig=AOvVaw2mC90T0W9gH3zychq3RdeF&amp;ust=151879768649692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y Documents\Pics (work)\OSM Cantery mine\Robert\IMG_490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"/>
            <a:ext cx="9628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6419" y="199221"/>
            <a:ext cx="928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Water Chemistry of Reforested Mine Site in West Virginia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633" y="3398935"/>
            <a:ext cx="8154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Amir Hass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West Virginia State University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ASMR, June 3-7, 2019. Big Sky, MT</a:t>
            </a:r>
          </a:p>
        </p:txBody>
      </p:sp>
    </p:spTree>
    <p:extLst>
      <p:ext uri="{BB962C8B-B14F-4D97-AF65-F5344CB8AC3E}">
        <p14:creationId xmlns:p14="http://schemas.microsoft.com/office/powerpoint/2010/main" val="387299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018" y="4758045"/>
            <a:ext cx="2470102" cy="1945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274" y="2035728"/>
            <a:ext cx="2154362" cy="2829980"/>
          </a:xfrm>
          <a:prstGeom prst="rect">
            <a:avLst/>
          </a:prstGeom>
        </p:spPr>
      </p:pic>
      <p:pic>
        <p:nvPicPr>
          <p:cNvPr id="7" name="Picture 2" descr="C:\Users\WESTVI~1\AppData\Local\Temp\imag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330" y="3450718"/>
            <a:ext cx="2188732" cy="26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780" y="391182"/>
            <a:ext cx="815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Catenary Mine Site – Pan Installation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857" y="1268788"/>
            <a:ext cx="2323749" cy="189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6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50647" y="1002345"/>
            <a:ext cx="7667822" cy="5770016"/>
            <a:chOff x="750647" y="1002345"/>
            <a:chExt cx="7667822" cy="5770016"/>
          </a:xfrm>
        </p:grpSpPr>
        <p:grpSp>
          <p:nvGrpSpPr>
            <p:cNvPr id="5" name="Group 4"/>
            <p:cNvGrpSpPr/>
            <p:nvPr/>
          </p:nvGrpSpPr>
          <p:grpSpPr>
            <a:xfrm>
              <a:off x="750647" y="1002345"/>
              <a:ext cx="7667822" cy="5770016"/>
              <a:chOff x="750647" y="1002345"/>
              <a:chExt cx="7667822" cy="5770016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04135" y="1002345"/>
                <a:ext cx="7414334" cy="5770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4537945" y="3936178"/>
                <a:ext cx="2288195" cy="2619406"/>
                <a:chOff x="4537945" y="3929556"/>
                <a:chExt cx="2288195" cy="2619406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4935091" y="5064654"/>
                  <a:ext cx="1891049" cy="646331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Brown </a:t>
                  </a:r>
                </a:p>
                <a:p>
                  <a:pPr algn="ctr"/>
                  <a:r>
                    <a:rPr lang="en-US" b="1" dirty="0"/>
                    <a:t>Sandstone plot</a:t>
                  </a:r>
                </a:p>
              </p:txBody>
            </p:sp>
            <p:sp>
              <p:nvSpPr>
                <p:cNvPr id="17" name="Right Brace 16"/>
                <p:cNvSpPr/>
                <p:nvPr/>
              </p:nvSpPr>
              <p:spPr>
                <a:xfrm rot="978006">
                  <a:off x="4537945" y="3929556"/>
                  <a:ext cx="327943" cy="2619406"/>
                </a:xfrm>
                <a:prstGeom prst="rightBrac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750647" y="3631943"/>
                <a:ext cx="3871341" cy="2504194"/>
                <a:chOff x="750647" y="3631943"/>
                <a:chExt cx="3871341" cy="250419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477648" y="4903293"/>
                  <a:ext cx="1144340" cy="335966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750647" y="5213752"/>
                  <a:ext cx="2129428" cy="36933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Non compacted</a:t>
                  </a:r>
                </a:p>
              </p:txBody>
            </p:sp>
            <p:sp>
              <p:nvSpPr>
                <p:cNvPr id="21" name="Right Brace 20"/>
                <p:cNvSpPr/>
                <p:nvPr/>
              </p:nvSpPr>
              <p:spPr>
                <a:xfrm rot="11838696">
                  <a:off x="3013707" y="4862992"/>
                  <a:ext cx="313697" cy="1273145"/>
                </a:xfrm>
                <a:prstGeom prst="rightBrac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ight Brace 21"/>
                <p:cNvSpPr/>
                <p:nvPr/>
              </p:nvSpPr>
              <p:spPr>
                <a:xfrm rot="11772822">
                  <a:off x="3372747" y="3631943"/>
                  <a:ext cx="330551" cy="1273220"/>
                </a:xfrm>
                <a:prstGeom prst="rightBrac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917546" y="3936178"/>
                  <a:ext cx="1394230" cy="36933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Compacted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517514" y="1336912"/>
                <a:ext cx="2408071" cy="2420628"/>
                <a:chOff x="4547331" y="1326973"/>
                <a:chExt cx="2408071" cy="2420628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964908" y="2361073"/>
                  <a:ext cx="1990494" cy="64633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Gray Sandstone plot</a:t>
                  </a:r>
                </a:p>
              </p:txBody>
            </p:sp>
            <p:sp>
              <p:nvSpPr>
                <p:cNvPr id="26" name="Right Brace 25"/>
                <p:cNvSpPr/>
                <p:nvPr/>
              </p:nvSpPr>
              <p:spPr>
                <a:xfrm rot="998001">
                  <a:off x="4547331" y="1326973"/>
                  <a:ext cx="327943" cy="2420628"/>
                </a:xfrm>
                <a:prstGeom prst="rightBrac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67030" y="1004151"/>
                <a:ext cx="3254958" cy="2360269"/>
                <a:chOff x="1367030" y="1004151"/>
                <a:chExt cx="3254958" cy="2360269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540739" y="2150772"/>
                  <a:ext cx="1081249" cy="37665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1367030" y="2385411"/>
                  <a:ext cx="1773872" cy="3693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Non-compacted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039558" y="1339791"/>
                  <a:ext cx="1440030" cy="3693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Compacted</a:t>
                  </a:r>
                </a:p>
              </p:txBody>
            </p:sp>
            <p:sp>
              <p:nvSpPr>
                <p:cNvPr id="31" name="Right Brace 30"/>
                <p:cNvSpPr/>
                <p:nvPr/>
              </p:nvSpPr>
              <p:spPr>
                <a:xfrm rot="11960072">
                  <a:off x="3145770" y="2110159"/>
                  <a:ext cx="307874" cy="1254261"/>
                </a:xfrm>
                <a:prstGeom prst="rightBrac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ight Brace 31"/>
                <p:cNvSpPr/>
                <p:nvPr/>
              </p:nvSpPr>
              <p:spPr>
                <a:xfrm rot="11897201">
                  <a:off x="3536797" y="1004151"/>
                  <a:ext cx="286401" cy="1159964"/>
                </a:xfrm>
                <a:prstGeom prst="rightBrace">
                  <a:avLst/>
                </a:prstGeom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5074702" y="4551693"/>
              <a:ext cx="1021020" cy="351600"/>
              <a:chOff x="5074702" y="4551693"/>
              <a:chExt cx="1021020" cy="3516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5074702" y="4762473"/>
                <a:ext cx="0" cy="14082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095722" y="4715009"/>
                <a:ext cx="0" cy="117144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5074702" y="4771141"/>
                <a:ext cx="1014075" cy="49866"/>
              </a:xfrm>
              <a:prstGeom prst="line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 rot="21448955">
                <a:off x="5124539" y="4551693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FFFF00"/>
                    </a:solidFill>
                  </a:rPr>
                  <a:t>100 m </a:t>
                </a: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494780" y="167438"/>
            <a:ext cx="815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Catenary Mine Site – Wells Location</a:t>
            </a:r>
          </a:p>
        </p:txBody>
      </p:sp>
    </p:spTree>
    <p:extLst>
      <p:ext uri="{BB962C8B-B14F-4D97-AF65-F5344CB8AC3E}">
        <p14:creationId xmlns:p14="http://schemas.microsoft.com/office/powerpoint/2010/main" val="163007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4780" y="167438"/>
            <a:ext cx="815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Catenary Mine Site – Water Sampling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59657" y="1297127"/>
            <a:ext cx="7479359" cy="1418721"/>
            <a:chOff x="259657" y="1297127"/>
            <a:chExt cx="7479359" cy="1418721"/>
          </a:xfrm>
        </p:grpSpPr>
        <p:pic>
          <p:nvPicPr>
            <p:cNvPr id="10243" name="Picture 3" descr="C:\My Documents\Pics (work)\OSM Cantery mine\050217 YSI probs in well\IMG_4524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9657" y="1297127"/>
              <a:ext cx="1705331" cy="1418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404985" y="1407912"/>
              <a:ext cx="6334031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</a:rPr>
                <a:t>Water level</a:t>
              </a:r>
            </a:p>
            <a:p>
              <a:pPr algn="ctr"/>
              <a:r>
                <a:rPr lang="en-US" sz="2000" dirty="0">
                  <a:solidFill>
                    <a:srgbClr val="002060"/>
                  </a:solidFill>
                </a:rPr>
                <a:t>YSI Multi-probe (</a:t>
              </a:r>
              <a:r>
                <a:rPr lang="en-US" sz="1600" dirty="0">
                  <a:solidFill>
                    <a:srgbClr val="002060"/>
                  </a:solidFill>
                </a:rPr>
                <a:t>Temp, EC, ORP, DO</a:t>
              </a:r>
              <a:r>
                <a:rPr lang="en-US" sz="2000" dirty="0">
                  <a:solidFill>
                    <a:srgbClr val="002060"/>
                  </a:solidFill>
                </a:rPr>
                <a:t>)</a:t>
              </a:r>
            </a:p>
            <a:p>
              <a:pPr algn="ctr"/>
              <a:endParaRPr lang="en-US" sz="7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59542" y="5305916"/>
            <a:ext cx="7145214" cy="1451018"/>
            <a:chOff x="1859542" y="5305916"/>
            <a:chExt cx="7145214" cy="1451018"/>
          </a:xfrm>
        </p:grpSpPr>
        <p:sp>
          <p:nvSpPr>
            <p:cNvPr id="28" name="TextBox 27"/>
            <p:cNvSpPr txBox="1"/>
            <p:nvPr/>
          </p:nvSpPr>
          <p:spPr>
            <a:xfrm>
              <a:off x="1859542" y="5305916"/>
              <a:ext cx="541083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</a:rPr>
                <a:t>ICP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(Acidified sample 4% HNO</a:t>
              </a:r>
              <a:r>
                <a:rPr lang="en-US" sz="1200" baseline="-25000" dirty="0">
                  <a:solidFill>
                    <a:srgbClr val="002060"/>
                  </a:solidFill>
                </a:rPr>
                <a:t>3</a:t>
              </a:r>
              <a:r>
                <a:rPr lang="en-US" sz="1200" dirty="0">
                  <a:solidFill>
                    <a:srgbClr val="002060"/>
                  </a:solidFill>
                </a:rPr>
                <a:t>)</a:t>
              </a:r>
              <a:endParaRPr lang="en-US" sz="20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(Al, As, Ba, Ca, Cd, Co, Cr, Cu, Fe, K, Mg, </a:t>
              </a:r>
              <a:r>
                <a:rPr lang="en-US" sz="1400" dirty="0" err="1">
                  <a:solidFill>
                    <a:srgbClr val="002060"/>
                  </a:solidFill>
                </a:rPr>
                <a:t>Mn</a:t>
              </a:r>
              <a:r>
                <a:rPr lang="en-US" sz="1400" dirty="0">
                  <a:solidFill>
                    <a:srgbClr val="002060"/>
                  </a:solidFill>
                </a:rPr>
                <a:t>, Mo, Na, Ni, P, </a:t>
              </a:r>
              <a:r>
                <a:rPr lang="en-US" sz="1400" dirty="0" err="1">
                  <a:solidFill>
                    <a:srgbClr val="002060"/>
                  </a:solidFill>
                </a:rPr>
                <a:t>Pb</a:t>
              </a:r>
              <a:r>
                <a:rPr lang="en-US" sz="1400" dirty="0">
                  <a:solidFill>
                    <a:srgbClr val="002060"/>
                  </a:solidFill>
                </a:rPr>
                <a:t>, S, Se, Zn) 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39441" y="5658280"/>
              <a:ext cx="1865315" cy="109865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50792" y="4131104"/>
            <a:ext cx="4320411" cy="2079447"/>
            <a:chOff x="432862" y="3951804"/>
            <a:chExt cx="4320411" cy="2079447"/>
          </a:xfrm>
        </p:grpSpPr>
        <p:sp>
          <p:nvSpPr>
            <p:cNvPr id="11" name="TextBox 10"/>
            <p:cNvSpPr txBox="1"/>
            <p:nvPr/>
          </p:nvSpPr>
          <p:spPr>
            <a:xfrm>
              <a:off x="432862" y="4064968"/>
              <a:ext cx="432041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</a:rPr>
                <a:t>Ionic composition </a:t>
              </a:r>
            </a:p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(Li, Na, NH</a:t>
              </a:r>
              <a:r>
                <a:rPr lang="en-US" sz="1400" baseline="-25000" dirty="0">
                  <a:solidFill>
                    <a:srgbClr val="002060"/>
                  </a:solidFill>
                </a:rPr>
                <a:t>4</a:t>
              </a:r>
              <a:r>
                <a:rPr lang="en-US" sz="1400" dirty="0">
                  <a:solidFill>
                    <a:srgbClr val="002060"/>
                  </a:solidFill>
                </a:rPr>
                <a:t>, Ca, Mg, K; F, Cl, NO</a:t>
              </a:r>
              <a:r>
                <a:rPr lang="en-US" sz="1400" baseline="-25000" dirty="0">
                  <a:solidFill>
                    <a:srgbClr val="002060"/>
                  </a:solidFill>
                </a:rPr>
                <a:t>2</a:t>
              </a:r>
              <a:r>
                <a:rPr lang="en-US" sz="1400" dirty="0">
                  <a:solidFill>
                    <a:srgbClr val="002060"/>
                  </a:solidFill>
                </a:rPr>
                <a:t>, Br, NO</a:t>
              </a:r>
              <a:r>
                <a:rPr lang="en-US" sz="1400" baseline="-25000" dirty="0">
                  <a:solidFill>
                    <a:srgbClr val="002060"/>
                  </a:solidFill>
                </a:rPr>
                <a:t>3</a:t>
              </a:r>
              <a:r>
                <a:rPr lang="en-US" sz="1400" dirty="0">
                  <a:solidFill>
                    <a:srgbClr val="002060"/>
                  </a:solidFill>
                </a:rPr>
                <a:t>, PO</a:t>
              </a:r>
              <a:r>
                <a:rPr lang="en-US" sz="1400" baseline="-25000" dirty="0">
                  <a:solidFill>
                    <a:srgbClr val="002060"/>
                  </a:solidFill>
                </a:rPr>
                <a:t>4</a:t>
              </a:r>
              <a:r>
                <a:rPr lang="en-US" sz="1400" dirty="0">
                  <a:solidFill>
                    <a:srgbClr val="002060"/>
                  </a:solidFill>
                </a:rPr>
                <a:t>, SO</a:t>
              </a:r>
              <a:r>
                <a:rPr lang="en-US" sz="1400" baseline="-25000" dirty="0">
                  <a:solidFill>
                    <a:srgbClr val="002060"/>
                  </a:solidFill>
                </a:rPr>
                <a:t>4</a:t>
              </a:r>
              <a:r>
                <a:rPr lang="en-US" sz="1400" dirty="0">
                  <a:solidFill>
                    <a:srgbClr val="002060"/>
                  </a:solidFill>
                </a:rPr>
                <a:t>) 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462325" y="3951804"/>
              <a:ext cx="0" cy="204662"/>
            </a:xfrm>
            <a:prstGeom prst="straightConnector1">
              <a:avLst/>
            </a:prstGeom>
            <a:ln w="222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C:\My Documents\Pics (work)\Lab WVSU\Lab2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3482" y="4681360"/>
              <a:ext cx="1318131" cy="1349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41412" y="3141725"/>
            <a:ext cx="3182956" cy="1006466"/>
            <a:chOff x="513822" y="3192995"/>
            <a:chExt cx="3182956" cy="1006466"/>
          </a:xfrm>
        </p:grpSpPr>
        <p:sp>
          <p:nvSpPr>
            <p:cNvPr id="13" name="TextBox 12"/>
            <p:cNvSpPr txBox="1"/>
            <p:nvPr/>
          </p:nvSpPr>
          <p:spPr>
            <a:xfrm>
              <a:off x="1238938" y="3506964"/>
              <a:ext cx="245784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</a:rPr>
                <a:t>TC</a:t>
              </a:r>
              <a:endParaRPr lang="en-US" sz="3600" dirty="0">
                <a:solidFill>
                  <a:srgbClr val="00206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(sealed, no headspace)</a:t>
              </a:r>
            </a:p>
            <a:p>
              <a:pPr algn="ctr"/>
              <a:endParaRPr lang="en-US" sz="700" dirty="0">
                <a:solidFill>
                  <a:srgbClr val="002060"/>
                </a:solidFill>
              </a:endParaRPr>
            </a:p>
          </p:txBody>
        </p:sp>
        <p:pic>
          <p:nvPicPr>
            <p:cNvPr id="2050" name="Picture 2" descr="C:\My Documents\Pics (work)\IMG_5741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3822" y="3192995"/>
              <a:ext cx="1197000" cy="100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2476823" y="3001100"/>
            <a:ext cx="4197209" cy="2342248"/>
            <a:chOff x="2476823" y="3001100"/>
            <a:chExt cx="4197209" cy="2342248"/>
          </a:xfrm>
        </p:grpSpPr>
        <p:cxnSp>
          <p:nvCxnSpPr>
            <p:cNvPr id="26" name="Straight Arrow Connector 25"/>
            <p:cNvCxnSpPr>
              <a:stCxn id="10" idx="2"/>
            </p:cNvCxnSpPr>
            <p:nvPr/>
          </p:nvCxnSpPr>
          <p:spPr>
            <a:xfrm>
              <a:off x="4575427" y="3001100"/>
              <a:ext cx="0" cy="2342248"/>
            </a:xfrm>
            <a:prstGeom prst="straightConnector1">
              <a:avLst/>
            </a:prstGeom>
            <a:ln w="222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480982" y="3095871"/>
              <a:ext cx="0" cy="430803"/>
            </a:xfrm>
            <a:prstGeom prst="straightConnector1">
              <a:avLst/>
            </a:prstGeom>
            <a:ln w="222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476823" y="3104836"/>
              <a:ext cx="4197209" cy="0"/>
            </a:xfrm>
            <a:prstGeom prst="line">
              <a:avLst/>
            </a:prstGeom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674032" y="3104836"/>
              <a:ext cx="0" cy="430803"/>
            </a:xfrm>
            <a:prstGeom prst="straightConnector1">
              <a:avLst/>
            </a:prstGeom>
            <a:ln w="2222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545064" y="1376899"/>
            <a:ext cx="4836935" cy="1717888"/>
            <a:chOff x="3580924" y="1376899"/>
            <a:chExt cx="4836935" cy="1717888"/>
          </a:xfrm>
        </p:grpSpPr>
        <p:pic>
          <p:nvPicPr>
            <p:cNvPr id="10244" name="Picture 4" descr="C:\My Documents\Pics (work)\OSM Cantery mine\Robert\IMG_4928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18918" y="1376899"/>
              <a:ext cx="1486889" cy="110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580924" y="2308603"/>
              <a:ext cx="206072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</a:rPr>
                <a:t>Water Sampling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(filtered &lt;0.45 </a:t>
              </a:r>
              <a:r>
                <a:rPr lang="en-US" sz="1200" dirty="0">
                  <a:solidFill>
                    <a:srgbClr val="002060"/>
                  </a:solidFill>
                  <a:latin typeface="Calibri"/>
                </a:rPr>
                <a:t>µm)</a:t>
              </a:r>
              <a:r>
                <a:rPr lang="en-US" sz="1200" dirty="0">
                  <a:solidFill>
                    <a:srgbClr val="002060"/>
                  </a:solidFill>
                </a:rPr>
                <a:t> </a:t>
              </a:r>
            </a:p>
            <a:p>
              <a:endParaRPr lang="en-US" sz="700" dirty="0">
                <a:solidFill>
                  <a:srgbClr val="002060"/>
                </a:solidFill>
              </a:endParaRPr>
            </a:p>
          </p:txBody>
        </p:sp>
        <p:pic>
          <p:nvPicPr>
            <p:cNvPr id="10242" name="Picture 2" descr="C:\My Documents\Pics (work)\OSM Cantery mine\IMG_4935.JP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08034" y="2188114"/>
              <a:ext cx="1002038" cy="862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C:\My Documents\Pics (work)\OSM Cantery mine\Robert\IMG_4928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39016" y="2214918"/>
              <a:ext cx="678843" cy="879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5112731" y="3443973"/>
            <a:ext cx="3000864" cy="1920771"/>
            <a:chOff x="5112731" y="3443973"/>
            <a:chExt cx="3000864" cy="1920771"/>
          </a:xfrm>
        </p:grpSpPr>
        <p:sp>
          <p:nvSpPr>
            <p:cNvPr id="12" name="TextBox 11"/>
            <p:cNvSpPr txBox="1"/>
            <p:nvPr/>
          </p:nvSpPr>
          <p:spPr>
            <a:xfrm>
              <a:off x="5436147" y="3443973"/>
              <a:ext cx="2457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</a:rPr>
                <a:t>Total Alkalinity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(sealed, no headspace)</a:t>
              </a:r>
              <a:endParaRPr lang="en-US" sz="700" dirty="0">
                <a:solidFill>
                  <a:srgbClr val="002060"/>
                </a:solidFill>
              </a:endParaRPr>
            </a:p>
          </p:txBody>
        </p:sp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00000000-0008-0000-0000-000006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87431804"/>
                </p:ext>
              </p:extLst>
            </p:nvPr>
          </p:nvGraphicFramePr>
          <p:xfrm>
            <a:off x="5112731" y="4047648"/>
            <a:ext cx="1811178" cy="13170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39441" y="4158234"/>
              <a:ext cx="974154" cy="1095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07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863666" y="170216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</a:rPr>
              <a:t>Results 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345260"/>
              </p:ext>
            </p:extLst>
          </p:nvPr>
        </p:nvGraphicFramePr>
        <p:xfrm>
          <a:off x="1354016" y="1757729"/>
          <a:ext cx="4122493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165841" y="3349870"/>
            <a:ext cx="2962704" cy="512889"/>
            <a:chOff x="2385648" y="3349870"/>
            <a:chExt cx="2962704" cy="512889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400303" y="3349870"/>
              <a:ext cx="294804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385648" y="3862759"/>
              <a:ext cx="294804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2863666" y="1032991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pH – EC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10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2863666" y="1032991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pH – Eh relationships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19490" y="1842864"/>
            <a:ext cx="3532094" cy="3838118"/>
            <a:chOff x="5719490" y="1842864"/>
            <a:chExt cx="3532094" cy="3838118"/>
          </a:xfrm>
        </p:grpSpPr>
        <p:grpSp>
          <p:nvGrpSpPr>
            <p:cNvPr id="65" name="Group 64"/>
            <p:cNvGrpSpPr/>
            <p:nvPr/>
          </p:nvGrpSpPr>
          <p:grpSpPr>
            <a:xfrm>
              <a:off x="6023153" y="3412411"/>
              <a:ext cx="2869837" cy="2268571"/>
              <a:chOff x="6400805" y="3483678"/>
              <a:chExt cx="3064591" cy="1776311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6628450" y="3836519"/>
                <a:ext cx="2665238" cy="1423470"/>
                <a:chOff x="6610515" y="1828425"/>
                <a:chExt cx="2665238" cy="1423470"/>
              </a:xfrm>
            </p:grpSpPr>
            <p:sp>
              <p:nvSpPr>
                <p:cNvPr id="68" name="TextBox 67"/>
                <p:cNvSpPr txBox="1"/>
                <p:nvPr/>
              </p:nvSpPr>
              <p:spPr>
                <a:xfrm>
                  <a:off x="6610530" y="2105423"/>
                  <a:ext cx="2662517" cy="216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MnO</a:t>
                  </a:r>
                  <a:r>
                    <a:rPr lang="en-US" sz="1200" baseline="-25000" dirty="0"/>
                    <a:t>2</a:t>
                  </a:r>
                  <a:r>
                    <a:rPr lang="en-US" sz="1200" dirty="0"/>
                    <a:t> + 4</a:t>
                  </a:r>
                  <a:r>
                    <a:rPr lang="en-US" sz="1200" b="1" dirty="0">
                      <a:solidFill>
                        <a:srgbClr val="FF0000"/>
                      </a:solidFill>
                    </a:rPr>
                    <a:t>H</a:t>
                  </a:r>
                  <a:r>
                    <a:rPr lang="en-US" sz="1200" baseline="30000" dirty="0"/>
                    <a:t>+</a:t>
                  </a:r>
                  <a:r>
                    <a:rPr lang="en-US" sz="1200" dirty="0"/>
                    <a:t> + 2e</a:t>
                  </a:r>
                  <a:r>
                    <a:rPr lang="en-US" sz="1200" baseline="30000" dirty="0"/>
                    <a:t>-</a:t>
                  </a:r>
                  <a:r>
                    <a:rPr lang="en-US" sz="1200" dirty="0"/>
                    <a:t> → Mn</a:t>
                  </a:r>
                  <a:r>
                    <a:rPr lang="en-US" sz="1200" baseline="30000" dirty="0"/>
                    <a:t>2+</a:t>
                  </a:r>
                  <a:r>
                    <a:rPr lang="en-US" sz="1200" dirty="0"/>
                    <a:t> + 2H</a:t>
                  </a:r>
                  <a:r>
                    <a:rPr lang="en-US" sz="1200" baseline="-25000" dirty="0"/>
                    <a:t>2</a:t>
                  </a:r>
                  <a:r>
                    <a:rPr lang="en-US" sz="1200" dirty="0"/>
                    <a:t>O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612625" y="2424480"/>
                  <a:ext cx="266251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Fe(OH)</a:t>
                  </a:r>
                  <a:r>
                    <a:rPr lang="en-US" sz="1200" baseline="-25000" dirty="0"/>
                    <a:t>3</a:t>
                  </a:r>
                  <a:r>
                    <a:rPr lang="en-US" sz="1200" dirty="0"/>
                    <a:t> + 3</a:t>
                  </a:r>
                  <a:r>
                    <a:rPr lang="en-US" sz="1200" b="1" dirty="0">
                      <a:solidFill>
                        <a:srgbClr val="FF0000"/>
                      </a:solidFill>
                    </a:rPr>
                    <a:t>H</a:t>
                  </a:r>
                  <a:r>
                    <a:rPr lang="en-US" sz="1200" baseline="30000" dirty="0"/>
                    <a:t>+</a:t>
                  </a:r>
                  <a:r>
                    <a:rPr lang="en-US" sz="1200" dirty="0"/>
                    <a:t> + e</a:t>
                  </a:r>
                  <a:r>
                    <a:rPr lang="en-US" sz="1200" baseline="30000" dirty="0"/>
                    <a:t>-</a:t>
                  </a:r>
                  <a:r>
                    <a:rPr lang="en-US" sz="1200" dirty="0"/>
                    <a:t> → Fe</a:t>
                  </a:r>
                  <a:r>
                    <a:rPr lang="en-US" sz="1200" baseline="30000" dirty="0"/>
                    <a:t>2+</a:t>
                  </a:r>
                  <a:r>
                    <a:rPr lang="en-US" sz="1200" dirty="0"/>
                    <a:t> + 3H</a:t>
                  </a:r>
                  <a:r>
                    <a:rPr lang="en-US" sz="1200" baseline="-25000" dirty="0"/>
                    <a:t>2</a:t>
                  </a:r>
                  <a:r>
                    <a:rPr lang="en-US" sz="1200" dirty="0"/>
                    <a:t>O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6613236" y="1828425"/>
                  <a:ext cx="266251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NO</a:t>
                  </a:r>
                  <a:r>
                    <a:rPr lang="en-US" sz="1200" baseline="-25000" dirty="0"/>
                    <a:t>3</a:t>
                  </a:r>
                  <a:r>
                    <a:rPr lang="en-US" sz="1200" baseline="30000" dirty="0"/>
                    <a:t>-</a:t>
                  </a:r>
                  <a:r>
                    <a:rPr lang="en-US" sz="1200" dirty="0"/>
                    <a:t> + </a:t>
                  </a:r>
                  <a:r>
                    <a:rPr lang="en-US" sz="1200" dirty="0" err="1"/>
                    <a:t>n</a:t>
                  </a:r>
                  <a:r>
                    <a:rPr lang="en-US" sz="1200" b="1" dirty="0" err="1">
                      <a:solidFill>
                        <a:srgbClr val="FF0000"/>
                      </a:solidFill>
                    </a:rPr>
                    <a:t>H</a:t>
                  </a:r>
                  <a:r>
                    <a:rPr lang="en-US" sz="1200" baseline="30000" dirty="0"/>
                    <a:t>+</a:t>
                  </a:r>
                  <a:r>
                    <a:rPr lang="en-US" sz="1200" dirty="0"/>
                    <a:t> + ne</a:t>
                  </a:r>
                  <a:r>
                    <a:rPr lang="en-US" sz="1200" baseline="30000" dirty="0"/>
                    <a:t>-</a:t>
                  </a:r>
                  <a:r>
                    <a:rPr lang="en-US" sz="1200" dirty="0"/>
                    <a:t> → N</a:t>
                  </a:r>
                  <a:r>
                    <a:rPr lang="en-US" sz="1200" baseline="-25000" dirty="0"/>
                    <a:t>2</a:t>
                  </a:r>
                  <a:r>
                    <a:rPr lang="en-US" sz="1200" dirty="0"/>
                    <a:t>, N</a:t>
                  </a:r>
                  <a:r>
                    <a:rPr lang="en-US" sz="1200" baseline="-25000" dirty="0"/>
                    <a:t>2</a:t>
                  </a:r>
                  <a:r>
                    <a:rPr lang="en-US" sz="1200" dirty="0"/>
                    <a:t>O + H</a:t>
                  </a:r>
                  <a:r>
                    <a:rPr lang="en-US" sz="1200" baseline="-25000" dirty="0"/>
                    <a:t>2</a:t>
                  </a:r>
                  <a:r>
                    <a:rPr lang="en-US" sz="1200" dirty="0"/>
                    <a:t>O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6613236" y="2706176"/>
                  <a:ext cx="2662517" cy="216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SO</a:t>
                  </a:r>
                  <a:r>
                    <a:rPr lang="en-US" sz="1200" baseline="-25000" dirty="0"/>
                    <a:t>4</a:t>
                  </a:r>
                  <a:r>
                    <a:rPr lang="en-US" sz="1200" baseline="30000" dirty="0"/>
                    <a:t>-2</a:t>
                  </a:r>
                  <a:r>
                    <a:rPr lang="en-US" sz="1200" dirty="0"/>
                    <a:t> + 8</a:t>
                  </a:r>
                  <a:r>
                    <a:rPr lang="en-US" sz="1200" b="1" dirty="0">
                      <a:solidFill>
                        <a:srgbClr val="FF0000"/>
                      </a:solidFill>
                    </a:rPr>
                    <a:t>H</a:t>
                  </a:r>
                  <a:r>
                    <a:rPr lang="en-US" sz="1200" baseline="30000" dirty="0"/>
                    <a:t>+</a:t>
                  </a:r>
                  <a:r>
                    <a:rPr lang="en-US" sz="1200" dirty="0"/>
                    <a:t> + 6e</a:t>
                  </a:r>
                  <a:r>
                    <a:rPr lang="en-US" sz="1200" baseline="30000" dirty="0"/>
                    <a:t>-</a:t>
                  </a:r>
                  <a:r>
                    <a:rPr lang="en-US" sz="1200" dirty="0"/>
                    <a:t> → S + 4H</a:t>
                  </a:r>
                  <a:r>
                    <a:rPr lang="en-US" sz="1200" baseline="-25000" dirty="0"/>
                    <a:t>2</a:t>
                  </a:r>
                  <a:r>
                    <a:rPr lang="en-US" sz="1200" dirty="0"/>
                    <a:t>O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6610515" y="3035002"/>
                  <a:ext cx="2662517" cy="216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CH</a:t>
                  </a:r>
                  <a:r>
                    <a:rPr lang="en-US" sz="1200" baseline="-25000" dirty="0"/>
                    <a:t>3</a:t>
                  </a:r>
                  <a:r>
                    <a:rPr lang="en-US" sz="1200" dirty="0"/>
                    <a:t>OH + 2</a:t>
                  </a:r>
                  <a:r>
                    <a:rPr lang="en-US" sz="1200" b="1" dirty="0">
                      <a:solidFill>
                        <a:srgbClr val="FF0000"/>
                      </a:solidFill>
                    </a:rPr>
                    <a:t>H</a:t>
                  </a:r>
                  <a:r>
                    <a:rPr lang="en-US" sz="1200" baseline="30000" dirty="0"/>
                    <a:t>+</a:t>
                  </a:r>
                  <a:r>
                    <a:rPr lang="en-US" sz="1200" dirty="0"/>
                    <a:t> + e</a:t>
                  </a:r>
                  <a:r>
                    <a:rPr lang="en-US" sz="1200" baseline="30000" dirty="0"/>
                    <a:t>-</a:t>
                  </a:r>
                  <a:r>
                    <a:rPr lang="en-US" sz="1200" dirty="0"/>
                    <a:t> → CH</a:t>
                  </a:r>
                  <a:r>
                    <a:rPr lang="en-US" sz="1200" baseline="-25000" dirty="0"/>
                    <a:t>4</a:t>
                  </a:r>
                  <a:r>
                    <a:rPr lang="en-US" sz="1200" dirty="0"/>
                    <a:t> + H</a:t>
                  </a:r>
                  <a:r>
                    <a:rPr lang="en-US" sz="1200" baseline="-25000" dirty="0"/>
                    <a:t>2</a:t>
                  </a:r>
                  <a:r>
                    <a:rPr lang="en-US" sz="1200" dirty="0"/>
                    <a:t>O</a:t>
                  </a:r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6400805" y="3483678"/>
                <a:ext cx="3064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Reduction Reactions – pH </a:t>
                </a:r>
                <a:r>
                  <a:rPr lang="en-US" b="1" dirty="0">
                    <a:solidFill>
                      <a:srgbClr val="00B0F0"/>
                    </a:solidFill>
                    <a:latin typeface="Calibri"/>
                  </a:rPr>
                  <a:t>↑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719490" y="1842864"/>
              <a:ext cx="3532094" cy="982297"/>
              <a:chOff x="6138162" y="3483678"/>
              <a:chExt cx="3771791" cy="982297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410371" y="3911977"/>
                <a:ext cx="322195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CO</a:t>
                </a:r>
                <a:r>
                  <a:rPr lang="en-US" sz="1200" baseline="-25000" dirty="0"/>
                  <a:t>2</a:t>
                </a:r>
                <a:r>
                  <a:rPr lang="en-US" sz="1200" dirty="0"/>
                  <a:t> (from aerobic through methanogenic environment) → carbonic acid → pH </a:t>
                </a:r>
                <a:r>
                  <a:rPr lang="en-US" b="1" dirty="0">
                    <a:solidFill>
                      <a:srgbClr val="00B0F0"/>
                    </a:solidFill>
                    <a:latin typeface="Calibri"/>
                  </a:rPr>
                  <a:t>↓</a:t>
                </a:r>
                <a:endParaRPr lang="en-US" sz="12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38162" y="3483678"/>
                <a:ext cx="3771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Microbial Redox Reaction product:</a:t>
                </a:r>
              </a:p>
            </p:txBody>
          </p:sp>
        </p:grp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2863666" y="170216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</a:rPr>
              <a:t>Results </a:t>
            </a:r>
            <a:r>
              <a:rPr lang="en-US" sz="2000" dirty="0">
                <a:solidFill>
                  <a:srgbClr val="002060"/>
                </a:solidFill>
              </a:rPr>
              <a:t>(Cont.)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934133"/>
              </p:ext>
            </p:extLst>
          </p:nvPr>
        </p:nvGraphicFramePr>
        <p:xfrm>
          <a:off x="1303521" y="1728969"/>
          <a:ext cx="4162425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586805" y="1943098"/>
            <a:ext cx="10302303" cy="5042128"/>
            <a:chOff x="-586805" y="1943098"/>
            <a:chExt cx="10302303" cy="5042128"/>
          </a:xfrm>
        </p:grpSpPr>
        <p:grpSp>
          <p:nvGrpSpPr>
            <p:cNvPr id="8" name="Group 7"/>
            <p:cNvGrpSpPr/>
            <p:nvPr/>
          </p:nvGrpSpPr>
          <p:grpSpPr>
            <a:xfrm>
              <a:off x="-586805" y="1943098"/>
              <a:ext cx="10302303" cy="5042128"/>
              <a:chOff x="-586805" y="1943098"/>
              <a:chExt cx="10302303" cy="5042128"/>
            </a:xfrm>
          </p:grpSpPr>
          <p:sp>
            <p:nvSpPr>
              <p:cNvPr id="3" name="Arc 2"/>
              <p:cNvSpPr/>
              <p:nvPr/>
            </p:nvSpPr>
            <p:spPr>
              <a:xfrm>
                <a:off x="-586805" y="2159443"/>
                <a:ext cx="4000500" cy="4825783"/>
              </a:xfrm>
              <a:prstGeom prst="arc">
                <a:avLst>
                  <a:gd name="adj1" fmla="val 17090646"/>
                  <a:gd name="adj2" fmla="val 20944119"/>
                </a:avLst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rot="16200000">
                <a:off x="4569862" y="1413424"/>
                <a:ext cx="4615962" cy="5675310"/>
              </a:xfrm>
              <a:prstGeom prst="arc">
                <a:avLst>
                  <a:gd name="adj1" fmla="val 16308913"/>
                  <a:gd name="adj2" fmla="val 19385449"/>
                </a:avLst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3444397" y="4353358"/>
              <a:ext cx="574272" cy="280870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58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67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863666" y="170216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</a:rPr>
              <a:t>Results </a:t>
            </a:r>
            <a:r>
              <a:rPr lang="en-US" sz="2000" dirty="0">
                <a:solidFill>
                  <a:srgbClr val="002060"/>
                </a:solidFill>
              </a:rPr>
              <a:t>(Cont.)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195829"/>
              </p:ext>
            </p:extLst>
          </p:nvPr>
        </p:nvGraphicFramePr>
        <p:xfrm>
          <a:off x="2497015" y="1557337"/>
          <a:ext cx="4065710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497015" y="1301234"/>
            <a:ext cx="5008990" cy="5113168"/>
            <a:chOff x="2497015" y="1301234"/>
            <a:chExt cx="5008990" cy="5113168"/>
          </a:xfrm>
        </p:grpSpPr>
        <p:grpSp>
          <p:nvGrpSpPr>
            <p:cNvPr id="3" name="Group 2"/>
            <p:cNvGrpSpPr/>
            <p:nvPr/>
          </p:nvGrpSpPr>
          <p:grpSpPr>
            <a:xfrm>
              <a:off x="2497015" y="1523266"/>
              <a:ext cx="5008990" cy="4891136"/>
              <a:chOff x="2497015" y="1523266"/>
              <a:chExt cx="5008990" cy="4891136"/>
            </a:xfrm>
          </p:grpSpPr>
          <p:graphicFrame>
            <p:nvGraphicFramePr>
              <p:cNvPr id="7" name="Chart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29426318"/>
                  </p:ext>
                </p:extLst>
              </p:nvPr>
            </p:nvGraphicFramePr>
            <p:xfrm>
              <a:off x="2497015" y="1523266"/>
              <a:ext cx="4238625" cy="392157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" name="TextBox 1"/>
              <p:cNvSpPr txBox="1"/>
              <p:nvPr/>
            </p:nvSpPr>
            <p:spPr>
              <a:xfrm>
                <a:off x="2863666" y="6045070"/>
                <a:ext cx="4642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Eh and EC are inversely related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690446" y="1338600"/>
              <a:ext cx="1345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EC </a:t>
              </a:r>
              <a:r>
                <a:rPr lang="en-US" sz="1400" dirty="0"/>
                <a:t>(</a:t>
              </a:r>
              <a:r>
                <a:rPr lang="en-US" sz="1400" dirty="0" err="1"/>
                <a:t>uS</a:t>
              </a:r>
              <a:r>
                <a:rPr lang="en-US" sz="1400" dirty="0"/>
                <a:t> cm</a:t>
              </a:r>
              <a:r>
                <a:rPr lang="en-US" sz="1400" baseline="30000" dirty="0"/>
                <a:t>-1</a:t>
              </a:r>
              <a:r>
                <a:rPr lang="en-US" sz="1400" dirty="0"/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63028" y="1301234"/>
              <a:ext cx="1345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Eh </a:t>
              </a:r>
              <a:r>
                <a:rPr lang="en-US" sz="1400" dirty="0"/>
                <a:t>(mV)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78036" y="5560291"/>
            <a:ext cx="48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110596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rot="16200000">
            <a:off x="1182916" y="3478758"/>
            <a:ext cx="212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TDS</a:t>
            </a:r>
            <a:r>
              <a:rPr lang="en-US" dirty="0"/>
              <a:t> </a:t>
            </a:r>
            <a:r>
              <a:rPr lang="en-US" sz="1400" dirty="0"/>
              <a:t>(</a:t>
            </a:r>
            <a:r>
              <a:rPr lang="en-US" sz="1400" dirty="0">
                <a:latin typeface="Calibri"/>
              </a:rPr>
              <a:t>µS cm</a:t>
            </a:r>
            <a:r>
              <a:rPr lang="en-US" sz="1400" baseline="30000" dirty="0">
                <a:latin typeface="Calibri"/>
              </a:rPr>
              <a:t>-1</a:t>
            </a:r>
            <a:r>
              <a:rPr lang="en-US" sz="1400" dirty="0">
                <a:latin typeface="Calibri"/>
              </a:rPr>
              <a:t>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382850" y="5807806"/>
            <a:ext cx="212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pe</a:t>
            </a:r>
            <a:endParaRPr lang="en-US" sz="14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2464102" y="1690387"/>
          <a:ext cx="3964781" cy="394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999297" y="2039501"/>
            <a:ext cx="3316941" cy="2370074"/>
            <a:chOff x="2999297" y="2039501"/>
            <a:chExt cx="3316941" cy="2370074"/>
          </a:xfrm>
        </p:grpSpPr>
        <p:sp>
          <p:nvSpPr>
            <p:cNvPr id="11" name="Oval 10"/>
            <p:cNvSpPr/>
            <p:nvPr/>
          </p:nvSpPr>
          <p:spPr>
            <a:xfrm rot="21276143">
              <a:off x="3246312" y="2039501"/>
              <a:ext cx="833709" cy="2370074"/>
            </a:xfrm>
            <a:prstGeom prst="ellipse">
              <a:avLst/>
            </a:prstGeom>
            <a:noFill/>
            <a:ln w="15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2999297" y="4373312"/>
              <a:ext cx="3316941" cy="26894"/>
            </a:xfrm>
            <a:prstGeom prst="line">
              <a:avLst/>
            </a:prstGeom>
            <a:ln w="22225">
              <a:solidFill>
                <a:srgbClr val="00B0F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2863666" y="170216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</a:rPr>
              <a:t>Results </a:t>
            </a:r>
            <a:r>
              <a:rPr lang="en-US" sz="2000" dirty="0">
                <a:solidFill>
                  <a:srgbClr val="002060"/>
                </a:solidFill>
              </a:rPr>
              <a:t>(Cont.)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15783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863666" y="170216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</a:rPr>
              <a:t>Results </a:t>
            </a:r>
            <a:r>
              <a:rPr lang="en-US" sz="2000" dirty="0">
                <a:solidFill>
                  <a:srgbClr val="002060"/>
                </a:solidFill>
              </a:rPr>
              <a:t>(Cont.)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490787" y="1704975"/>
          <a:ext cx="4639775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297113" y="1995854"/>
            <a:ext cx="3062349" cy="202224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97112" y="2186354"/>
            <a:ext cx="3062349" cy="1746743"/>
          </a:xfrm>
          <a:prstGeom prst="rect">
            <a:avLst/>
          </a:prstGeom>
          <a:solidFill>
            <a:srgbClr val="0070C0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08840" y="3933096"/>
            <a:ext cx="3062349" cy="682865"/>
          </a:xfrm>
          <a:prstGeom prst="rect">
            <a:avLst/>
          </a:prstGeom>
          <a:solidFill>
            <a:schemeClr val="accent6"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06208" y="191672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Oxic</a:t>
            </a:r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2364" y="3255876"/>
            <a:ext cx="124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Suboxic</a:t>
            </a:r>
            <a:r>
              <a:rPr lang="en-US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578" y="4076704"/>
            <a:ext cx="124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Anoxic </a:t>
            </a:r>
          </a:p>
        </p:txBody>
      </p:sp>
    </p:spTree>
    <p:extLst>
      <p:ext uri="{BB962C8B-B14F-4D97-AF65-F5344CB8AC3E}">
        <p14:creationId xmlns:p14="http://schemas.microsoft.com/office/powerpoint/2010/main" val="11298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726271"/>
              </p:ext>
            </p:extLst>
          </p:nvPr>
        </p:nvGraphicFramePr>
        <p:xfrm>
          <a:off x="2438741" y="1306158"/>
          <a:ext cx="4266517" cy="389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1036" y="5375721"/>
            <a:ext cx="212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pe</a:t>
            </a:r>
            <a:endParaRPr lang="en-US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48117" y="674391"/>
            <a:ext cx="5396753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pe</a:t>
            </a:r>
            <a:r>
              <a:rPr lang="en-US" sz="2000" b="1" dirty="0">
                <a:solidFill>
                  <a:srgbClr val="002060"/>
                </a:solidFill>
              </a:rPr>
              <a:t>, Conductivity, and Ionic Composition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63666" y="170216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</a:rPr>
              <a:t>Results </a:t>
            </a:r>
            <a:r>
              <a:rPr lang="en-US" sz="2000" dirty="0">
                <a:solidFill>
                  <a:srgbClr val="002060"/>
                </a:solidFill>
              </a:rPr>
              <a:t>(Cont.)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039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970571"/>
              </p:ext>
            </p:extLst>
          </p:nvPr>
        </p:nvGraphicFramePr>
        <p:xfrm>
          <a:off x="2690849" y="1622612"/>
          <a:ext cx="4438747" cy="358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748117" y="674391"/>
            <a:ext cx="5396753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pe</a:t>
            </a:r>
            <a:r>
              <a:rPr lang="en-US" sz="2000" b="1" dirty="0">
                <a:solidFill>
                  <a:srgbClr val="002060"/>
                </a:solidFill>
              </a:rPr>
              <a:t>, Conductivity, and Ionic Composition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88336" y="1553368"/>
            <a:ext cx="212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b="1" baseline="30000" dirty="0"/>
              <a:t>-2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3023" y="5370298"/>
            <a:ext cx="212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TDS</a:t>
            </a:r>
            <a:r>
              <a:rPr lang="en-US" dirty="0"/>
              <a:t> </a:t>
            </a:r>
            <a:r>
              <a:rPr lang="en-US" sz="1400" dirty="0"/>
              <a:t>(</a:t>
            </a:r>
            <a:r>
              <a:rPr lang="en-US" sz="1400" dirty="0">
                <a:latin typeface="Calibri"/>
              </a:rPr>
              <a:t>µS cm</a:t>
            </a:r>
            <a:r>
              <a:rPr lang="en-US" sz="1400" baseline="30000" dirty="0">
                <a:latin typeface="Calibri"/>
              </a:rPr>
              <a:t>-1</a:t>
            </a:r>
            <a:r>
              <a:rPr lang="en-US" sz="1400" dirty="0">
                <a:latin typeface="Calibri"/>
              </a:rPr>
              <a:t>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781095" y="3260758"/>
            <a:ext cx="2127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(mg L</a:t>
            </a:r>
            <a:r>
              <a:rPr lang="en-US" sz="1400" baseline="30000" dirty="0"/>
              <a:t>-1</a:t>
            </a:r>
            <a:r>
              <a:rPr lang="en-US" sz="1400" dirty="0"/>
              <a:t>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863666" y="170216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</a:rPr>
              <a:t>Results </a:t>
            </a:r>
            <a:r>
              <a:rPr lang="en-US" sz="2000" dirty="0">
                <a:solidFill>
                  <a:srgbClr val="002060"/>
                </a:solidFill>
              </a:rPr>
              <a:t>(Cont.)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229565" y="1991944"/>
            <a:ext cx="1951634" cy="2784772"/>
            <a:chOff x="6141493" y="1991944"/>
            <a:chExt cx="1951634" cy="2784772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6141493" y="1991944"/>
              <a:ext cx="0" cy="278477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387157" y="2351003"/>
              <a:ext cx="17059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1">
                      <a:lumMod val="50000"/>
                    </a:schemeClr>
                  </a:solidFill>
                </a:rPr>
                <a:t>pe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 &lt;2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143855" y="2661306"/>
              <a:ext cx="1457946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66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1939" y="5590414"/>
            <a:ext cx="7431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Cambria" panose="02040503050406030204" pitchFamily="18" charset="0"/>
              </a:rPr>
              <a:t>EPA. 2011. “The Effects of Mountaintop Mines and Valley Fills on Aquatic Ecosystems of the Central Appalachian Coalfields”, EPA/600/R-09/138F  March 2011.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3634" y="1504618"/>
            <a:ext cx="4893740" cy="3680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780" y="453937"/>
            <a:ext cx="815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Coal Mining - Mountaintop Removal Operation</a:t>
            </a:r>
          </a:p>
        </p:txBody>
      </p:sp>
    </p:spTree>
    <p:extLst>
      <p:ext uri="{BB962C8B-B14F-4D97-AF65-F5344CB8AC3E}">
        <p14:creationId xmlns:p14="http://schemas.microsoft.com/office/powerpoint/2010/main" val="3328565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917861" y="1318119"/>
            <a:ext cx="6997826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</a:pPr>
            <a:r>
              <a:rPr lang="en-US" sz="2000" b="1" dirty="0">
                <a:solidFill>
                  <a:srgbClr val="002060"/>
                </a:solidFill>
              </a:rPr>
              <a:t>Hypothesis: TEA abundance will govern solution redox  potential</a:t>
            </a:r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2635710" y="5087976"/>
            <a:ext cx="5402262" cy="1092200"/>
          </a:xfrm>
          <a:custGeom>
            <a:avLst/>
            <a:gdLst>
              <a:gd name="T0" fmla="*/ 0 w 2928"/>
              <a:gd name="T1" fmla="*/ 0 h 528"/>
              <a:gd name="T2" fmla="*/ 4605207 w 2928"/>
              <a:gd name="T3" fmla="*/ 0 h 528"/>
              <a:gd name="T4" fmla="*/ 4870892 w 2928"/>
              <a:gd name="T5" fmla="*/ 496455 h 528"/>
              <a:gd name="T6" fmla="*/ 5402262 w 2928"/>
              <a:gd name="T7" fmla="*/ 496455 h 528"/>
              <a:gd name="T8" fmla="*/ 5402262 w 2928"/>
              <a:gd name="T9" fmla="*/ 1092200 h 528"/>
              <a:gd name="T10" fmla="*/ 0 w 2928"/>
              <a:gd name="T11" fmla="*/ 1092200 h 528"/>
              <a:gd name="T12" fmla="*/ 0 w 2928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28" h="528">
                <a:moveTo>
                  <a:pt x="0" y="0"/>
                </a:moveTo>
                <a:lnTo>
                  <a:pt x="2496" y="0"/>
                </a:lnTo>
                <a:lnTo>
                  <a:pt x="2640" y="240"/>
                </a:lnTo>
                <a:lnTo>
                  <a:pt x="2928" y="240"/>
                </a:lnTo>
                <a:lnTo>
                  <a:pt x="2928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2635710" y="4095789"/>
            <a:ext cx="4073525" cy="992187"/>
          </a:xfrm>
          <a:custGeom>
            <a:avLst/>
            <a:gdLst>
              <a:gd name="T0" fmla="*/ 0 w 2208"/>
              <a:gd name="T1" fmla="*/ 0 h 480"/>
              <a:gd name="T2" fmla="*/ 3010866 w 2208"/>
              <a:gd name="T3" fmla="*/ 0 h 480"/>
              <a:gd name="T4" fmla="*/ 3276531 w 2208"/>
              <a:gd name="T5" fmla="*/ 496094 h 480"/>
              <a:gd name="T6" fmla="*/ 3807860 w 2208"/>
              <a:gd name="T7" fmla="*/ 496094 h 480"/>
              <a:gd name="T8" fmla="*/ 4073525 w 2208"/>
              <a:gd name="T9" fmla="*/ 992187 h 480"/>
              <a:gd name="T10" fmla="*/ 0 w 2208"/>
              <a:gd name="T11" fmla="*/ 992187 h 480"/>
              <a:gd name="T12" fmla="*/ 0 w 2208"/>
              <a:gd name="T13" fmla="*/ 0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08" h="480">
                <a:moveTo>
                  <a:pt x="0" y="0"/>
                </a:moveTo>
                <a:lnTo>
                  <a:pt x="1632" y="0"/>
                </a:lnTo>
                <a:lnTo>
                  <a:pt x="1776" y="240"/>
                </a:lnTo>
                <a:lnTo>
                  <a:pt x="2064" y="240"/>
                </a:lnTo>
                <a:lnTo>
                  <a:pt x="2208" y="480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635710" y="2905164"/>
            <a:ext cx="3011487" cy="1190625"/>
          </a:xfrm>
          <a:custGeom>
            <a:avLst/>
            <a:gdLst>
              <a:gd name="T0" fmla="*/ 0 w 1632"/>
              <a:gd name="T1" fmla="*/ 0 h 576"/>
              <a:gd name="T2" fmla="*/ 797158 w 1632"/>
              <a:gd name="T3" fmla="*/ 0 h 576"/>
              <a:gd name="T4" fmla="*/ 885731 w 1632"/>
              <a:gd name="T5" fmla="*/ 198438 h 576"/>
              <a:gd name="T6" fmla="*/ 1417170 w 1632"/>
              <a:gd name="T7" fmla="*/ 198438 h 576"/>
              <a:gd name="T8" fmla="*/ 1682890 w 1632"/>
              <a:gd name="T9" fmla="*/ 694531 h 576"/>
              <a:gd name="T10" fmla="*/ 2214329 w 1632"/>
              <a:gd name="T11" fmla="*/ 694531 h 576"/>
              <a:gd name="T12" fmla="*/ 2480048 w 1632"/>
              <a:gd name="T13" fmla="*/ 1190625 h 576"/>
              <a:gd name="T14" fmla="*/ 3011487 w 1632"/>
              <a:gd name="T15" fmla="*/ 1190625 h 576"/>
              <a:gd name="T16" fmla="*/ 0 w 1632"/>
              <a:gd name="T17" fmla="*/ 1190625 h 576"/>
              <a:gd name="T18" fmla="*/ 0 w 1632"/>
              <a:gd name="T19" fmla="*/ 0 h 5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32" h="576">
                <a:moveTo>
                  <a:pt x="0" y="0"/>
                </a:moveTo>
                <a:lnTo>
                  <a:pt x="432" y="0"/>
                </a:lnTo>
                <a:lnTo>
                  <a:pt x="480" y="96"/>
                </a:lnTo>
                <a:lnTo>
                  <a:pt x="768" y="96"/>
                </a:lnTo>
                <a:lnTo>
                  <a:pt x="912" y="336"/>
                </a:lnTo>
                <a:lnTo>
                  <a:pt x="1200" y="336"/>
                </a:lnTo>
                <a:lnTo>
                  <a:pt x="1344" y="576"/>
                </a:lnTo>
                <a:lnTo>
                  <a:pt x="1632" y="57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2635710" y="2409864"/>
            <a:ext cx="796925" cy="495300"/>
          </a:xfrm>
          <a:custGeom>
            <a:avLst/>
            <a:gdLst>
              <a:gd name="T0" fmla="*/ 0 w 432"/>
              <a:gd name="T1" fmla="*/ 0 h 240"/>
              <a:gd name="T2" fmla="*/ 708378 w 432"/>
              <a:gd name="T3" fmla="*/ 0 h 240"/>
              <a:gd name="T4" fmla="*/ 796925 w 432"/>
              <a:gd name="T5" fmla="*/ 495300 h 240"/>
              <a:gd name="T6" fmla="*/ 0 w 432"/>
              <a:gd name="T7" fmla="*/ 495300 h 240"/>
              <a:gd name="T8" fmla="*/ 0 w 432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240">
                <a:moveTo>
                  <a:pt x="0" y="0"/>
                </a:moveTo>
                <a:lnTo>
                  <a:pt x="384" y="0"/>
                </a:lnTo>
                <a:lnTo>
                  <a:pt x="432" y="240"/>
                </a:lnTo>
                <a:lnTo>
                  <a:pt x="0" y="2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418847" y="5187989"/>
            <a:ext cx="1150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charset="0"/>
              </a:rPr>
              <a:t>H</a:t>
            </a:r>
            <a:r>
              <a:rPr lang="en-US" altLang="en-US" sz="1600" baseline="-25000">
                <a:latin typeface="Arial" charset="0"/>
              </a:rPr>
              <a:t>2</a:t>
            </a:r>
            <a:r>
              <a:rPr lang="en-US" altLang="en-US" sz="1600">
                <a:latin typeface="Arial" charset="0"/>
              </a:rPr>
              <a:t>O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496635" y="5543589"/>
            <a:ext cx="1150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00"/>
                </a:solidFill>
                <a:latin typeface="Arial" charset="0"/>
              </a:rPr>
              <a:t>H</a:t>
            </a:r>
            <a:r>
              <a:rPr lang="en-US" altLang="en-US" sz="160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623010" y="1912976"/>
            <a:ext cx="5414962" cy="4267200"/>
            <a:chOff x="1001" y="1248"/>
            <a:chExt cx="2935" cy="2064"/>
          </a:xfrm>
        </p:grpSpPr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1008" y="1248"/>
              <a:ext cx="0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>
              <a:off x="1001" y="3312"/>
              <a:ext cx="29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>
              <a:off x="1008" y="14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>
              <a:off x="1488" y="18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0"/>
            <p:cNvSpPr>
              <a:spLocks noChangeShapeType="1"/>
            </p:cNvSpPr>
            <p:nvPr/>
          </p:nvSpPr>
          <p:spPr bwMode="auto">
            <a:xfrm>
              <a:off x="1776" y="182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>
              <a:off x="1920" y="206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2640" y="230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>
              <a:off x="2784" y="254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>
              <a:off x="3216" y="278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>
              <a:off x="3072" y="254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3504" y="278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>
              <a:off x="3648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3936" y="30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2723022" y="1912976"/>
            <a:ext cx="620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charset="0"/>
              </a:rPr>
              <a:t>O</a:t>
            </a:r>
            <a:r>
              <a:rPr lang="en-US" altLang="en-US" sz="1600" baseline="-25000">
                <a:latin typeface="Arial" charset="0"/>
              </a:rPr>
              <a:t>2</a:t>
            </a: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2635710" y="2368589"/>
            <a:ext cx="708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FF00"/>
                </a:solidFill>
                <a:latin typeface="Arial" charset="0"/>
              </a:rPr>
              <a:t>H</a:t>
            </a:r>
            <a:r>
              <a:rPr lang="en-US" altLang="en-US" sz="1600" baseline="-25000" dirty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altLang="en-US" sz="1600" dirty="0">
                <a:solidFill>
                  <a:srgbClr val="FFFF00"/>
                </a:solidFill>
                <a:latin typeface="Arial" charset="0"/>
              </a:rPr>
              <a:t>O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3473579" y="2747339"/>
            <a:ext cx="885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charset="0"/>
              </a:rPr>
              <a:t>NO</a:t>
            </a:r>
            <a:r>
              <a:rPr lang="en-US" altLang="en-US" sz="1600" baseline="-25000" dirty="0">
                <a:latin typeface="Arial" charset="0"/>
              </a:rPr>
              <a:t>3</a:t>
            </a:r>
            <a:r>
              <a:rPr lang="en-US" altLang="en-US" sz="1600" baseline="30000" dirty="0">
                <a:latin typeface="Arial" charset="0"/>
              </a:rPr>
              <a:t>-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3521535" y="3062326"/>
            <a:ext cx="885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FF00"/>
                </a:solidFill>
                <a:latin typeface="Arial" charset="0"/>
              </a:rPr>
              <a:t>N</a:t>
            </a:r>
            <a:r>
              <a:rPr lang="en-US" altLang="en-US" sz="1600" baseline="-25000" dirty="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4229560" y="3230910"/>
            <a:ext cx="885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latin typeface="Arial" charset="0"/>
              </a:rPr>
              <a:t>MnO</a:t>
            </a:r>
            <a:r>
              <a:rPr lang="en-US" altLang="en-US" sz="1600" baseline="-25000" dirty="0">
                <a:latin typeface="Arial" charset="0"/>
              </a:rPr>
              <a:t>2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4243847" y="3586510"/>
            <a:ext cx="885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FF00"/>
                </a:solidFill>
                <a:latin typeface="Arial" charset="0"/>
              </a:rPr>
              <a:t>Mn</a:t>
            </a:r>
            <a:r>
              <a:rPr lang="en-US" altLang="en-US" sz="1600" baseline="30000" dirty="0">
                <a:solidFill>
                  <a:srgbClr val="FFFF00"/>
                </a:solidFill>
                <a:latin typeface="Arial" charset="0"/>
              </a:rPr>
              <a:t>2+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4964572" y="3702089"/>
            <a:ext cx="1150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charset="0"/>
              </a:rPr>
              <a:t>Fe(OH)</a:t>
            </a:r>
            <a:r>
              <a:rPr lang="en-US" altLang="en-US" sz="1600" baseline="-25000">
                <a:latin typeface="Arial" charset="0"/>
              </a:rPr>
              <a:t>3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5058235" y="4095789"/>
            <a:ext cx="11509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FF00"/>
                </a:solidFill>
                <a:latin typeface="Arial" charset="0"/>
              </a:rPr>
              <a:t>Fe</a:t>
            </a:r>
            <a:r>
              <a:rPr lang="en-US" altLang="en-US" sz="1600" baseline="30000" dirty="0">
                <a:solidFill>
                  <a:srgbClr val="FFFF00"/>
                </a:solidFill>
                <a:latin typeface="Arial" charset="0"/>
              </a:rPr>
              <a:t>2+</a:t>
            </a: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5823410" y="4195801"/>
            <a:ext cx="1150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charset="0"/>
              </a:rPr>
              <a:t>SO</a:t>
            </a:r>
            <a:r>
              <a:rPr lang="en-US" altLang="en-US" sz="1600" baseline="-25000">
                <a:latin typeface="Arial" charset="0"/>
              </a:rPr>
              <a:t>4</a:t>
            </a:r>
            <a:r>
              <a:rPr lang="en-US" altLang="en-US" sz="1600" baseline="30000">
                <a:latin typeface="Arial" charset="0"/>
              </a:rPr>
              <a:t>2-</a:t>
            </a: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5864685" y="4551401"/>
            <a:ext cx="1150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00"/>
                </a:solidFill>
                <a:latin typeface="Arial" charset="0"/>
              </a:rPr>
              <a:t>H</a:t>
            </a:r>
            <a:r>
              <a:rPr lang="en-US" altLang="en-US" sz="160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altLang="en-US" sz="1600">
                <a:solidFill>
                  <a:srgbClr val="FFFF00"/>
                </a:solidFill>
                <a:latin typeface="Arial" charset="0"/>
              </a:rPr>
              <a:t>S</a:t>
            </a: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6620335" y="4691101"/>
            <a:ext cx="11525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charset="0"/>
              </a:rPr>
              <a:t>CO</a:t>
            </a:r>
            <a:r>
              <a:rPr lang="en-US" altLang="en-US" sz="1600" baseline="-25000">
                <a:latin typeface="Arial" charset="0"/>
              </a:rPr>
              <a:t>2</a:t>
            </a:r>
          </a:p>
        </p:txBody>
      </p: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6698122" y="5073689"/>
            <a:ext cx="11509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FF00"/>
                </a:solidFill>
                <a:latin typeface="Arial" charset="0"/>
              </a:rPr>
              <a:t>CH</a:t>
            </a:r>
            <a:r>
              <a:rPr lang="en-US" altLang="en-US" sz="1600" baseline="-25000">
                <a:solidFill>
                  <a:srgbClr val="FFFF00"/>
                </a:solidFill>
                <a:latin typeface="Arial" charset="0"/>
              </a:rPr>
              <a:t>4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1748117" y="674391"/>
            <a:ext cx="5396753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Incubation Study - Effect of terminal electron acceptor on redox potential</a:t>
            </a:r>
          </a:p>
        </p:txBody>
      </p:sp>
    </p:spTree>
    <p:extLst>
      <p:ext uri="{BB962C8B-B14F-4D97-AF65-F5344CB8AC3E}">
        <p14:creationId xmlns:p14="http://schemas.microsoft.com/office/powerpoint/2010/main" val="15105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917861" y="1318119"/>
            <a:ext cx="6997826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</a:pPr>
            <a:r>
              <a:rPr lang="en-US" sz="2000" b="1" dirty="0">
                <a:solidFill>
                  <a:srgbClr val="002060"/>
                </a:solidFill>
              </a:rPr>
              <a:t>Hypothesis </a:t>
            </a:r>
            <a:r>
              <a:rPr lang="en-US" sz="2000" dirty="0">
                <a:solidFill>
                  <a:srgbClr val="002060"/>
                </a:solidFill>
              </a:rPr>
              <a:t>(cont.)</a:t>
            </a:r>
            <a:r>
              <a:rPr lang="en-US" sz="2000" b="1" dirty="0">
                <a:solidFill>
                  <a:srgbClr val="002060"/>
                </a:solidFill>
              </a:rPr>
              <a:t>: Such effect will be more pronounce in soil of limited/initial </a:t>
            </a:r>
            <a:r>
              <a:rPr lang="en-US" sz="2000" b="1" dirty="0" err="1">
                <a:solidFill>
                  <a:srgbClr val="002060"/>
                </a:solidFill>
              </a:rPr>
              <a:t>pedogenic</a:t>
            </a:r>
            <a:r>
              <a:rPr lang="en-US" sz="2000" b="1" dirty="0">
                <a:solidFill>
                  <a:srgbClr val="002060"/>
                </a:solidFill>
              </a:rPr>
              <a:t> (soil development) stage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1748117" y="674391"/>
            <a:ext cx="5396753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Incubation Study - Effect of terminal electron acceptor on redox potential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920794" y="2683856"/>
            <a:ext cx="6997826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None/>
            </a:pPr>
            <a:r>
              <a:rPr lang="en-US" sz="2000" b="1" dirty="0">
                <a:solidFill>
                  <a:srgbClr val="002060"/>
                </a:solidFill>
              </a:rPr>
              <a:t>Meaning, we expect that ‘topsoil replacement material’ (i.e. crushed rock) contain limited pool(s) of available TEA</a:t>
            </a:r>
          </a:p>
        </p:txBody>
      </p:sp>
    </p:spTree>
    <p:extLst>
      <p:ext uri="{BB962C8B-B14F-4D97-AF65-F5344CB8AC3E}">
        <p14:creationId xmlns:p14="http://schemas.microsoft.com/office/powerpoint/2010/main" val="15063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699288"/>
              </p:ext>
            </p:extLst>
          </p:nvPr>
        </p:nvGraphicFramePr>
        <p:xfrm>
          <a:off x="2329961" y="1406768"/>
          <a:ext cx="5018575" cy="468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140871" y="674391"/>
            <a:ext cx="5396753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Free Iron Oxides Content in Soil and Rock Material </a:t>
            </a:r>
          </a:p>
        </p:txBody>
      </p:sp>
    </p:spTree>
    <p:extLst>
      <p:ext uri="{BB962C8B-B14F-4D97-AF65-F5344CB8AC3E}">
        <p14:creationId xmlns:p14="http://schemas.microsoft.com/office/powerpoint/2010/main" val="2171043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48117" y="674391"/>
            <a:ext cx="5396753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Incubation Study - Effect of terminal electron acceptor on redox potential</a:t>
            </a: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42A0C124-3ADE-4A65-BFBC-EF2EC9CEEC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82752" y="3182814"/>
            <a:ext cx="3547302" cy="3220177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812E9A-8220-4627-B23C-F5C4E357967B}"/>
              </a:ext>
            </a:extLst>
          </p:cNvPr>
          <p:cNvSpPr txBox="1">
            <a:spLocks/>
          </p:cNvSpPr>
          <p:nvPr/>
        </p:nvSpPr>
        <p:spPr>
          <a:xfrm>
            <a:off x="237610" y="2174090"/>
            <a:ext cx="3581635" cy="18534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u="sng" dirty="0"/>
              <a:t>Soil Type (3):</a:t>
            </a:r>
          </a:p>
          <a:p>
            <a:r>
              <a:rPr lang="en-US" sz="1600" dirty="0"/>
              <a:t>Gray Sandstone </a:t>
            </a:r>
          </a:p>
          <a:p>
            <a:r>
              <a:rPr lang="en-US" sz="1600" dirty="0"/>
              <a:t>Brown Sandstone</a:t>
            </a:r>
          </a:p>
          <a:p>
            <a:r>
              <a:rPr lang="en-US" sz="1600" dirty="0"/>
              <a:t>Native Soil</a:t>
            </a:r>
          </a:p>
          <a:p>
            <a:endParaRPr lang="en-U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3F7717-FFD9-4D41-B447-99DDC4E899E9}"/>
              </a:ext>
            </a:extLst>
          </p:cNvPr>
          <p:cNvSpPr txBox="1">
            <a:spLocks/>
          </p:cNvSpPr>
          <p:nvPr/>
        </p:nvSpPr>
        <p:spPr>
          <a:xfrm>
            <a:off x="2028427" y="3752277"/>
            <a:ext cx="3581635" cy="18534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u="sng" dirty="0"/>
              <a:t>Terminal e- Acceptor (4; 5.0mM):</a:t>
            </a:r>
          </a:p>
          <a:p>
            <a:r>
              <a:rPr lang="en-US" sz="1600" dirty="0"/>
              <a:t>NO</a:t>
            </a:r>
            <a:r>
              <a:rPr lang="en-US" sz="1600" baseline="-25000" dirty="0"/>
              <a:t>3</a:t>
            </a:r>
            <a:r>
              <a:rPr lang="en-US" sz="1600" dirty="0"/>
              <a:t> </a:t>
            </a:r>
          </a:p>
          <a:p>
            <a:r>
              <a:rPr lang="en-US" sz="1600" dirty="0"/>
              <a:t>SO</a:t>
            </a:r>
            <a:r>
              <a:rPr lang="en-US" sz="1600" baseline="-25000" dirty="0"/>
              <a:t>4</a:t>
            </a:r>
          </a:p>
          <a:p>
            <a:r>
              <a:rPr lang="en-US" sz="1600" dirty="0"/>
              <a:t>Fe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3</a:t>
            </a:r>
          </a:p>
          <a:p>
            <a:r>
              <a:rPr lang="en-US" sz="1600" dirty="0"/>
              <a:t>None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12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38159" y="170216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</a:rPr>
              <a:t>Results </a:t>
            </a:r>
            <a:r>
              <a:rPr lang="en-US" sz="2000" dirty="0">
                <a:solidFill>
                  <a:srgbClr val="002060"/>
                </a:solidFill>
              </a:rPr>
              <a:t>(Cont.)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48117" y="674391"/>
            <a:ext cx="5396753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Incubation Study - Effect of terminal electron acceptor on redox potential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888384"/>
              </p:ext>
            </p:extLst>
          </p:nvPr>
        </p:nvGraphicFramePr>
        <p:xfrm>
          <a:off x="2284426" y="1727206"/>
          <a:ext cx="4324133" cy="400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9794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38159" y="170216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</a:rPr>
              <a:t>Results </a:t>
            </a:r>
            <a:r>
              <a:rPr lang="en-US" sz="2000" dirty="0">
                <a:solidFill>
                  <a:srgbClr val="002060"/>
                </a:solidFill>
              </a:rPr>
              <a:t>(Cont.)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48117" y="674391"/>
            <a:ext cx="5396753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Incubation Study - Effect of terminal electron acceptor on redox potential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002336"/>
              </p:ext>
            </p:extLst>
          </p:nvPr>
        </p:nvGraphicFramePr>
        <p:xfrm>
          <a:off x="2338754" y="1729154"/>
          <a:ext cx="4243753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522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38159" y="170216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</a:rPr>
              <a:t>Results </a:t>
            </a:r>
            <a:r>
              <a:rPr lang="en-US" sz="2000" dirty="0">
                <a:solidFill>
                  <a:srgbClr val="002060"/>
                </a:solidFill>
              </a:rPr>
              <a:t>(Cont.)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48117" y="674391"/>
            <a:ext cx="5396753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Incubation Study - Effect of terminal electron acceptor on redox potential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993577"/>
              </p:ext>
            </p:extLst>
          </p:nvPr>
        </p:nvGraphicFramePr>
        <p:xfrm>
          <a:off x="2373923" y="1695253"/>
          <a:ext cx="4203456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3596787" y="3009703"/>
            <a:ext cx="378070" cy="2004646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738159" y="170216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</a:rPr>
              <a:t>Results </a:t>
            </a:r>
            <a:r>
              <a:rPr lang="en-US" sz="2000" dirty="0">
                <a:solidFill>
                  <a:srgbClr val="002060"/>
                </a:solidFill>
              </a:rPr>
              <a:t>(Cont.)</a:t>
            </a:r>
            <a:r>
              <a:rPr lang="en-US" sz="3200" b="1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65307" y="991537"/>
            <a:ext cx="6050733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Incubation Study - Effect of terminal electron acceptor on redox potential (25 day)</a:t>
            </a:r>
          </a:p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002060"/>
                </a:solidFill>
              </a:rPr>
              <a:t>(Native soil)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3366CC6-4573-455C-BAA3-E59A0294B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371619"/>
              </p:ext>
            </p:extLst>
          </p:nvPr>
        </p:nvGraphicFramePr>
        <p:xfrm>
          <a:off x="2538046" y="2213465"/>
          <a:ext cx="4543425" cy="383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4590674" y="4275688"/>
            <a:ext cx="219084" cy="2571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b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432544" y="4274765"/>
            <a:ext cx="219084" cy="2571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b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376252" y="5038354"/>
            <a:ext cx="219084" cy="2571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04406" y="2224526"/>
            <a:ext cx="429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NO</a:t>
            </a:r>
            <a:r>
              <a:rPr lang="en-US" baseline="-25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   &gt;    Fe      </a:t>
            </a:r>
            <a:r>
              <a:rPr lang="en-US" sz="2400" dirty="0">
                <a:solidFill>
                  <a:srgbClr val="FFFF00"/>
                </a:solidFill>
              </a:rPr>
              <a:t>≈</a:t>
            </a:r>
            <a:r>
              <a:rPr lang="en-US" dirty="0">
                <a:solidFill>
                  <a:srgbClr val="FFFF00"/>
                </a:solidFill>
              </a:rPr>
              <a:t>   None     &gt;&gt;  SO</a:t>
            </a:r>
            <a:r>
              <a:rPr lang="en-US" baseline="-25000" dirty="0">
                <a:solidFill>
                  <a:srgbClr val="FFFF00"/>
                </a:solidFill>
              </a:rPr>
              <a:t>4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469301" y="2799472"/>
            <a:ext cx="3295650" cy="2106632"/>
            <a:chOff x="4867275" y="3036868"/>
            <a:chExt cx="3295650" cy="2106632"/>
          </a:xfrm>
        </p:grpSpPr>
        <p:cxnSp>
          <p:nvCxnSpPr>
            <p:cNvPr id="29" name="Elbow Connector 28"/>
            <p:cNvCxnSpPr/>
            <p:nvPr/>
          </p:nvCxnSpPr>
          <p:spPr>
            <a:xfrm>
              <a:off x="4867275" y="3036868"/>
              <a:ext cx="1409700" cy="676275"/>
            </a:xfrm>
            <a:prstGeom prst="bentConnector3">
              <a:avLst/>
            </a:prstGeom>
            <a:ln w="1905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/>
            <p:nvPr/>
          </p:nvCxnSpPr>
          <p:spPr>
            <a:xfrm>
              <a:off x="6686550" y="3713143"/>
              <a:ext cx="1476375" cy="1430357"/>
            </a:xfrm>
            <a:prstGeom prst="bentConnector3">
              <a:avLst/>
            </a:prstGeom>
            <a:ln w="1905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346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505" y="1261959"/>
            <a:ext cx="868086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Redox reactions dominated solution properties, affecting solution pH and 	composition.</a:t>
            </a:r>
          </a:p>
          <a:p>
            <a:pPr algn="just">
              <a:spcBef>
                <a:spcPts val="60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TDS associated with low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63666" y="170216"/>
            <a:ext cx="3416668" cy="631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505" y="2840718"/>
            <a:ext cx="8680863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Reductive dissolution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opposed to acid dissolution)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likely play a significant 	role in producing excess TDS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(though this is likely more complex than any 	binary system/choice)</a:t>
            </a:r>
          </a:p>
          <a:p>
            <a:pPr algn="just">
              <a:spcBef>
                <a:spcPts val="60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 of TEA (e.g. SO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may govern/maintain low(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redox potential 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(that could otherwise be assumed judging from soil/site moisture regime)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spcBef>
                <a:spcPts val="60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02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2" y="1618041"/>
            <a:ext cx="8595872" cy="3169111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latin typeface="Cambria" panose="02040503050406030204" pitchFamily="18" charset="0"/>
              </a:rPr>
              <a:t>Jeff </a:t>
            </a:r>
            <a:r>
              <a:rPr lang="en-US" sz="2200" b="1" dirty="0" err="1">
                <a:latin typeface="Cambria" panose="02040503050406030204" pitchFamily="18" charset="0"/>
              </a:rPr>
              <a:t>Skousen</a:t>
            </a:r>
            <a:r>
              <a:rPr lang="en-US" sz="2200" b="1" dirty="0">
                <a:latin typeface="Cambria" panose="02040503050406030204" pitchFamily="18" charset="0"/>
              </a:rPr>
              <a:t>, WVU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b="1" dirty="0">
                <a:latin typeface="Cambria" panose="02040503050406030204" pitchFamily="18" charset="0"/>
              </a:rPr>
              <a:t>Robert Cantrell, John Lucas, Zac Lucas, Tigist Geberehiwot, Jake Harms, Edgar Lopez, Rein Yousef, Kim Cavender, Fatima Irfan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b="1" dirty="0">
                <a:latin typeface="Cambria" panose="02040503050406030204" pitchFamily="18" charset="0"/>
              </a:rPr>
              <a:t>Kenny Daniel </a:t>
            </a:r>
            <a:r>
              <a:rPr lang="en-US" sz="2000" b="1" dirty="0">
                <a:latin typeface="Cambria" panose="02040503050406030204" pitchFamily="18" charset="0"/>
              </a:rPr>
              <a:t>(ERP Environmental Fund, Inc.</a:t>
            </a:r>
            <a:r>
              <a:rPr lang="en-US" sz="2200" b="1" dirty="0">
                <a:latin typeface="Cambria" panose="02040503050406030204" pitchFamily="18" charset="0"/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b="1" dirty="0">
                <a:latin typeface="Cambria" panose="02040503050406030204" pitchFamily="18" charset="0"/>
              </a:rPr>
              <a:t>Randall Lester, Warren Haynes </a:t>
            </a:r>
            <a:r>
              <a:rPr lang="en-US" sz="2000" b="1" dirty="0">
                <a:latin typeface="Cambria" panose="02040503050406030204" pitchFamily="18" charset="0"/>
              </a:rPr>
              <a:t>(USDA NRCS PMC, Alderson WV)</a:t>
            </a:r>
            <a:endParaRPr lang="en-US" sz="2200" b="1" dirty="0"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b="1" dirty="0">
                <a:latin typeface="Cambria" panose="02040503050406030204" pitchFamily="18" charset="0"/>
              </a:rPr>
              <a:t>Funding Agencies: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30122" y="249382"/>
            <a:ext cx="6053959" cy="8147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798" y="4609209"/>
            <a:ext cx="1495289" cy="142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582" y="4652070"/>
            <a:ext cx="1354137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usda nifa log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7101" y="4538710"/>
            <a:ext cx="1509418" cy="149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9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64" y="851659"/>
            <a:ext cx="6930870" cy="520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7719" y="6093163"/>
            <a:ext cx="5513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Skouson</a:t>
            </a:r>
            <a:r>
              <a:rPr lang="en-US" sz="1100" dirty="0"/>
              <a:t> et al., 2011. Forest Reclamation Advisory No. 8, ARRI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584129" y="4061045"/>
            <a:ext cx="1559862" cy="1604660"/>
            <a:chOff x="7584129" y="3738305"/>
            <a:chExt cx="1559862" cy="1604660"/>
          </a:xfrm>
        </p:grpSpPr>
        <p:sp>
          <p:nvSpPr>
            <p:cNvPr id="8" name="Right Brace 7"/>
            <p:cNvSpPr/>
            <p:nvPr/>
          </p:nvSpPr>
          <p:spPr>
            <a:xfrm>
              <a:off x="7584129" y="3738305"/>
              <a:ext cx="89643" cy="1604660"/>
            </a:xfrm>
            <a:prstGeom prst="righ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64814" y="4383775"/>
              <a:ext cx="14791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Gray Sandstone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84129" y="1237140"/>
            <a:ext cx="1443326" cy="1801906"/>
            <a:chOff x="7584129" y="914400"/>
            <a:chExt cx="1443326" cy="1801906"/>
          </a:xfrm>
        </p:grpSpPr>
        <p:sp>
          <p:nvSpPr>
            <p:cNvPr id="16" name="Right Brace 15"/>
            <p:cNvSpPr/>
            <p:nvPr/>
          </p:nvSpPr>
          <p:spPr>
            <a:xfrm>
              <a:off x="7584129" y="914400"/>
              <a:ext cx="80685" cy="1801906"/>
            </a:xfrm>
            <a:prstGeom prst="rightBrac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02604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4814" y="1446021"/>
              <a:ext cx="13626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</a:rPr>
                <a:t>Native vegetation &amp; landscape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31459" y="2976291"/>
            <a:ext cx="6095996" cy="307777"/>
            <a:chOff x="2931459" y="2653551"/>
            <a:chExt cx="6095996" cy="307777"/>
          </a:xfrm>
        </p:grpSpPr>
        <p:grpSp>
          <p:nvGrpSpPr>
            <p:cNvPr id="20" name="Group 19"/>
            <p:cNvGrpSpPr/>
            <p:nvPr/>
          </p:nvGrpSpPr>
          <p:grpSpPr>
            <a:xfrm>
              <a:off x="2949388" y="2653551"/>
              <a:ext cx="6078067" cy="307777"/>
              <a:chOff x="2949388" y="2653551"/>
              <a:chExt cx="6078067" cy="30777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584134" y="2653551"/>
                <a:ext cx="1443321" cy="307777"/>
                <a:chOff x="7584134" y="2653551"/>
                <a:chExt cx="1443321" cy="307777"/>
              </a:xfrm>
            </p:grpSpPr>
            <p:sp>
              <p:nvSpPr>
                <p:cNvPr id="5" name="Right Brace 4"/>
                <p:cNvSpPr/>
                <p:nvPr/>
              </p:nvSpPr>
              <p:spPr>
                <a:xfrm>
                  <a:off x="7584134" y="2743201"/>
                  <a:ext cx="89638" cy="143435"/>
                </a:xfrm>
                <a:prstGeom prst="rightBrace">
                  <a:avLst/>
                </a:prstGeom>
                <a:ln>
                  <a:solidFill>
                    <a:srgbClr val="50260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502604"/>
                    </a:solidFill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664814" y="2653551"/>
                  <a:ext cx="136264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502604"/>
                      </a:solidFill>
                    </a:rPr>
                    <a:t>Native soil </a:t>
                  </a:r>
                </a:p>
              </p:txBody>
            </p:sp>
          </p:grpSp>
          <p:sp>
            <p:nvSpPr>
              <p:cNvPr id="18" name="Freeform 17"/>
              <p:cNvSpPr/>
              <p:nvPr/>
            </p:nvSpPr>
            <p:spPr>
              <a:xfrm>
                <a:off x="6033247" y="2832829"/>
                <a:ext cx="1524000" cy="62771"/>
              </a:xfrm>
              <a:custGeom>
                <a:avLst/>
                <a:gdLst>
                  <a:gd name="connsiteX0" fmla="*/ 1524000 w 1524000"/>
                  <a:gd name="connsiteY0" fmla="*/ 62771 h 62771"/>
                  <a:gd name="connsiteX1" fmla="*/ 1219200 w 1524000"/>
                  <a:gd name="connsiteY1" fmla="*/ 53806 h 62771"/>
                  <a:gd name="connsiteX2" fmla="*/ 1129553 w 1524000"/>
                  <a:gd name="connsiteY2" fmla="*/ 44842 h 62771"/>
                  <a:gd name="connsiteX3" fmla="*/ 1075765 w 1524000"/>
                  <a:gd name="connsiteY3" fmla="*/ 26912 h 62771"/>
                  <a:gd name="connsiteX4" fmla="*/ 887506 w 1524000"/>
                  <a:gd name="connsiteY4" fmla="*/ 35877 h 62771"/>
                  <a:gd name="connsiteX5" fmla="*/ 708212 w 1524000"/>
                  <a:gd name="connsiteY5" fmla="*/ 26912 h 62771"/>
                  <a:gd name="connsiteX6" fmla="*/ 681318 w 1524000"/>
                  <a:gd name="connsiteY6" fmla="*/ 17947 h 62771"/>
                  <a:gd name="connsiteX7" fmla="*/ 502024 w 1524000"/>
                  <a:gd name="connsiteY7" fmla="*/ 8983 h 62771"/>
                  <a:gd name="connsiteX8" fmla="*/ 403412 w 1524000"/>
                  <a:gd name="connsiteY8" fmla="*/ 8983 h 62771"/>
                  <a:gd name="connsiteX9" fmla="*/ 143435 w 1524000"/>
                  <a:gd name="connsiteY9" fmla="*/ 17947 h 62771"/>
                  <a:gd name="connsiteX10" fmla="*/ 0 w 1524000"/>
                  <a:gd name="connsiteY10" fmla="*/ 8983 h 62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4000" h="62771">
                    <a:moveTo>
                      <a:pt x="1524000" y="62771"/>
                    </a:moveTo>
                    <a:lnTo>
                      <a:pt x="1219200" y="53806"/>
                    </a:lnTo>
                    <a:cubicBezTo>
                      <a:pt x="1189200" y="52442"/>
                      <a:pt x="1159070" y="50376"/>
                      <a:pt x="1129553" y="44842"/>
                    </a:cubicBezTo>
                    <a:cubicBezTo>
                      <a:pt x="1110977" y="41359"/>
                      <a:pt x="1075765" y="26912"/>
                      <a:pt x="1075765" y="26912"/>
                    </a:cubicBezTo>
                    <a:cubicBezTo>
                      <a:pt x="1013012" y="29900"/>
                      <a:pt x="950330" y="35877"/>
                      <a:pt x="887506" y="35877"/>
                    </a:cubicBezTo>
                    <a:cubicBezTo>
                      <a:pt x="827667" y="35877"/>
                      <a:pt x="767826" y="32096"/>
                      <a:pt x="708212" y="26912"/>
                    </a:cubicBezTo>
                    <a:cubicBezTo>
                      <a:pt x="698798" y="26093"/>
                      <a:pt x="690732" y="18766"/>
                      <a:pt x="681318" y="17947"/>
                    </a:cubicBezTo>
                    <a:cubicBezTo>
                      <a:pt x="621704" y="12763"/>
                      <a:pt x="561789" y="11971"/>
                      <a:pt x="502024" y="8983"/>
                    </a:cubicBezTo>
                    <a:cubicBezTo>
                      <a:pt x="433179" y="-8229"/>
                      <a:pt x="499777" y="3629"/>
                      <a:pt x="403412" y="8983"/>
                    </a:cubicBezTo>
                    <a:cubicBezTo>
                      <a:pt x="316835" y="13793"/>
                      <a:pt x="230094" y="14959"/>
                      <a:pt x="143435" y="17947"/>
                    </a:cubicBezTo>
                    <a:cubicBezTo>
                      <a:pt x="41963" y="6673"/>
                      <a:pt x="89812" y="8983"/>
                      <a:pt x="0" y="8983"/>
                    </a:cubicBezTo>
                  </a:path>
                </a:pathLst>
              </a:custGeom>
              <a:noFill/>
              <a:ln w="3175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949388" y="2832847"/>
                <a:ext cx="1057836" cy="54778"/>
              </a:xfrm>
              <a:custGeom>
                <a:avLst/>
                <a:gdLst>
                  <a:gd name="connsiteX0" fmla="*/ 1057836 w 1057836"/>
                  <a:gd name="connsiteY0" fmla="*/ 8965 h 54778"/>
                  <a:gd name="connsiteX1" fmla="*/ 726141 w 1057836"/>
                  <a:gd name="connsiteY1" fmla="*/ 17929 h 54778"/>
                  <a:gd name="connsiteX2" fmla="*/ 600636 w 1057836"/>
                  <a:gd name="connsiteY2" fmla="*/ 0 h 54778"/>
                  <a:gd name="connsiteX3" fmla="*/ 537883 w 1057836"/>
                  <a:gd name="connsiteY3" fmla="*/ 8965 h 54778"/>
                  <a:gd name="connsiteX4" fmla="*/ 475130 w 1057836"/>
                  <a:gd name="connsiteY4" fmla="*/ 26894 h 54778"/>
                  <a:gd name="connsiteX5" fmla="*/ 367553 w 1057836"/>
                  <a:gd name="connsiteY5" fmla="*/ 35859 h 54778"/>
                  <a:gd name="connsiteX6" fmla="*/ 340659 w 1057836"/>
                  <a:gd name="connsiteY6" fmla="*/ 44824 h 54778"/>
                  <a:gd name="connsiteX7" fmla="*/ 80683 w 1057836"/>
                  <a:gd name="connsiteY7" fmla="*/ 44824 h 54778"/>
                  <a:gd name="connsiteX8" fmla="*/ 0 w 1057836"/>
                  <a:gd name="connsiteY8" fmla="*/ 44824 h 54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7836" h="54778">
                    <a:moveTo>
                      <a:pt x="1057836" y="8965"/>
                    </a:moveTo>
                    <a:cubicBezTo>
                      <a:pt x="947271" y="11953"/>
                      <a:pt x="836746" y="17929"/>
                      <a:pt x="726141" y="17929"/>
                    </a:cubicBezTo>
                    <a:cubicBezTo>
                      <a:pt x="683545" y="17929"/>
                      <a:pt x="642020" y="8277"/>
                      <a:pt x="600636" y="0"/>
                    </a:cubicBezTo>
                    <a:cubicBezTo>
                      <a:pt x="579718" y="2988"/>
                      <a:pt x="558603" y="4821"/>
                      <a:pt x="537883" y="8965"/>
                    </a:cubicBezTo>
                    <a:cubicBezTo>
                      <a:pt x="488283" y="18885"/>
                      <a:pt x="534519" y="19470"/>
                      <a:pt x="475130" y="26894"/>
                    </a:cubicBezTo>
                    <a:cubicBezTo>
                      <a:pt x="439425" y="31357"/>
                      <a:pt x="403412" y="32871"/>
                      <a:pt x="367553" y="35859"/>
                    </a:cubicBezTo>
                    <a:cubicBezTo>
                      <a:pt x="358588" y="38847"/>
                      <a:pt x="349925" y="42971"/>
                      <a:pt x="340659" y="44824"/>
                    </a:cubicBezTo>
                    <a:cubicBezTo>
                      <a:pt x="240248" y="64906"/>
                      <a:pt x="213399" y="49105"/>
                      <a:pt x="80683" y="44824"/>
                    </a:cubicBezTo>
                    <a:cubicBezTo>
                      <a:pt x="53803" y="43957"/>
                      <a:pt x="26894" y="44824"/>
                      <a:pt x="0" y="44824"/>
                    </a:cubicBezTo>
                  </a:path>
                </a:pathLst>
              </a:custGeom>
              <a:noFill/>
              <a:ln w="3175">
                <a:solidFill>
                  <a:srgbClr val="FFFF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Freeform 20"/>
            <p:cNvSpPr/>
            <p:nvPr/>
          </p:nvSpPr>
          <p:spPr>
            <a:xfrm>
              <a:off x="5913515" y="2689412"/>
              <a:ext cx="1652697" cy="62753"/>
            </a:xfrm>
            <a:custGeom>
              <a:avLst/>
              <a:gdLst>
                <a:gd name="connsiteX0" fmla="*/ 1652697 w 1652697"/>
                <a:gd name="connsiteY0" fmla="*/ 62753 h 62753"/>
                <a:gd name="connsiteX1" fmla="*/ 1392720 w 1652697"/>
                <a:gd name="connsiteY1" fmla="*/ 44823 h 62753"/>
                <a:gd name="connsiteX2" fmla="*/ 1043097 w 1652697"/>
                <a:gd name="connsiteY2" fmla="*/ 35859 h 62753"/>
                <a:gd name="connsiteX3" fmla="*/ 989309 w 1652697"/>
                <a:gd name="connsiteY3" fmla="*/ 26894 h 62753"/>
                <a:gd name="connsiteX4" fmla="*/ 962414 w 1652697"/>
                <a:gd name="connsiteY4" fmla="*/ 17929 h 62753"/>
                <a:gd name="connsiteX5" fmla="*/ 720367 w 1652697"/>
                <a:gd name="connsiteY5" fmla="*/ 0 h 62753"/>
                <a:gd name="connsiteX6" fmla="*/ 657614 w 1652697"/>
                <a:gd name="connsiteY6" fmla="*/ 8964 h 62753"/>
                <a:gd name="connsiteX7" fmla="*/ 567967 w 1652697"/>
                <a:gd name="connsiteY7" fmla="*/ 26894 h 62753"/>
                <a:gd name="connsiteX8" fmla="*/ 478320 w 1652697"/>
                <a:gd name="connsiteY8" fmla="*/ 35859 h 62753"/>
                <a:gd name="connsiteX9" fmla="*/ 424532 w 1652697"/>
                <a:gd name="connsiteY9" fmla="*/ 17929 h 62753"/>
                <a:gd name="connsiteX10" fmla="*/ 325920 w 1652697"/>
                <a:gd name="connsiteY10" fmla="*/ 0 h 62753"/>
                <a:gd name="connsiteX11" fmla="*/ 290061 w 1652697"/>
                <a:gd name="connsiteY11" fmla="*/ 8964 h 62753"/>
                <a:gd name="connsiteX12" fmla="*/ 263167 w 1652697"/>
                <a:gd name="connsiteY12" fmla="*/ 17929 h 62753"/>
                <a:gd name="connsiteX13" fmla="*/ 65944 w 1652697"/>
                <a:gd name="connsiteY13" fmla="*/ 0 h 62753"/>
                <a:gd name="connsiteX14" fmla="*/ 21120 w 1652697"/>
                <a:gd name="connsiteY14" fmla="*/ 8964 h 6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697" h="62753">
                  <a:moveTo>
                    <a:pt x="1652697" y="62753"/>
                  </a:moveTo>
                  <a:cubicBezTo>
                    <a:pt x="1583947" y="57464"/>
                    <a:pt x="1457553" y="47180"/>
                    <a:pt x="1392720" y="44823"/>
                  </a:cubicBezTo>
                  <a:cubicBezTo>
                    <a:pt x="1276218" y="40587"/>
                    <a:pt x="1159638" y="38847"/>
                    <a:pt x="1043097" y="35859"/>
                  </a:cubicBezTo>
                  <a:cubicBezTo>
                    <a:pt x="1025168" y="32871"/>
                    <a:pt x="1007053" y="30837"/>
                    <a:pt x="989309" y="26894"/>
                  </a:cubicBezTo>
                  <a:cubicBezTo>
                    <a:pt x="980084" y="24844"/>
                    <a:pt x="971712" y="19620"/>
                    <a:pt x="962414" y="17929"/>
                  </a:cubicBezTo>
                  <a:cubicBezTo>
                    <a:pt x="890632" y="4877"/>
                    <a:pt x="781770" y="3231"/>
                    <a:pt x="720367" y="0"/>
                  </a:cubicBezTo>
                  <a:cubicBezTo>
                    <a:pt x="699449" y="2988"/>
                    <a:pt x="678403" y="5184"/>
                    <a:pt x="657614" y="8964"/>
                  </a:cubicBezTo>
                  <a:cubicBezTo>
                    <a:pt x="572689" y="24405"/>
                    <a:pt x="680283" y="12854"/>
                    <a:pt x="567967" y="26894"/>
                  </a:cubicBezTo>
                  <a:cubicBezTo>
                    <a:pt x="538168" y="30619"/>
                    <a:pt x="508202" y="32871"/>
                    <a:pt x="478320" y="35859"/>
                  </a:cubicBezTo>
                  <a:cubicBezTo>
                    <a:pt x="460391" y="29882"/>
                    <a:pt x="443064" y="21636"/>
                    <a:pt x="424532" y="17929"/>
                  </a:cubicBezTo>
                  <a:cubicBezTo>
                    <a:pt x="361885" y="5399"/>
                    <a:pt x="394739" y="11469"/>
                    <a:pt x="325920" y="0"/>
                  </a:cubicBezTo>
                  <a:cubicBezTo>
                    <a:pt x="313967" y="2988"/>
                    <a:pt x="301908" y="5579"/>
                    <a:pt x="290061" y="8964"/>
                  </a:cubicBezTo>
                  <a:cubicBezTo>
                    <a:pt x="280975" y="11560"/>
                    <a:pt x="272609" y="18307"/>
                    <a:pt x="263167" y="17929"/>
                  </a:cubicBezTo>
                  <a:cubicBezTo>
                    <a:pt x="197208" y="15291"/>
                    <a:pt x="65944" y="0"/>
                    <a:pt x="65944" y="0"/>
                  </a:cubicBezTo>
                  <a:cubicBezTo>
                    <a:pt x="-2725" y="9809"/>
                    <a:pt x="-17939" y="8964"/>
                    <a:pt x="21120" y="8964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931459" y="2729565"/>
              <a:ext cx="1093694" cy="49494"/>
            </a:xfrm>
            <a:custGeom>
              <a:avLst/>
              <a:gdLst>
                <a:gd name="connsiteX0" fmla="*/ 1093694 w 1093694"/>
                <a:gd name="connsiteY0" fmla="*/ 4670 h 49494"/>
                <a:gd name="connsiteX1" fmla="*/ 932329 w 1093694"/>
                <a:gd name="connsiteY1" fmla="*/ 13635 h 49494"/>
                <a:gd name="connsiteX2" fmla="*/ 896470 w 1093694"/>
                <a:gd name="connsiteY2" fmla="*/ 22600 h 49494"/>
                <a:gd name="connsiteX3" fmla="*/ 645459 w 1093694"/>
                <a:gd name="connsiteY3" fmla="*/ 13635 h 49494"/>
                <a:gd name="connsiteX4" fmla="*/ 475129 w 1093694"/>
                <a:gd name="connsiteY4" fmla="*/ 13635 h 49494"/>
                <a:gd name="connsiteX5" fmla="*/ 394447 w 1093694"/>
                <a:gd name="connsiteY5" fmla="*/ 22600 h 49494"/>
                <a:gd name="connsiteX6" fmla="*/ 358588 w 1093694"/>
                <a:gd name="connsiteY6" fmla="*/ 31564 h 49494"/>
                <a:gd name="connsiteX7" fmla="*/ 107576 w 1093694"/>
                <a:gd name="connsiteY7" fmla="*/ 13635 h 49494"/>
                <a:gd name="connsiteX8" fmla="*/ 17929 w 1093694"/>
                <a:gd name="connsiteY8" fmla="*/ 40529 h 49494"/>
                <a:gd name="connsiteX9" fmla="*/ 0 w 1093694"/>
                <a:gd name="connsiteY9" fmla="*/ 49494 h 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49494">
                  <a:moveTo>
                    <a:pt x="1093694" y="4670"/>
                  </a:moveTo>
                  <a:cubicBezTo>
                    <a:pt x="1039906" y="7658"/>
                    <a:pt x="985979" y="8758"/>
                    <a:pt x="932329" y="13635"/>
                  </a:cubicBezTo>
                  <a:cubicBezTo>
                    <a:pt x="920059" y="14751"/>
                    <a:pt x="908791" y="22600"/>
                    <a:pt x="896470" y="22600"/>
                  </a:cubicBezTo>
                  <a:cubicBezTo>
                    <a:pt x="812746" y="22600"/>
                    <a:pt x="729129" y="16623"/>
                    <a:pt x="645459" y="13635"/>
                  </a:cubicBezTo>
                  <a:cubicBezTo>
                    <a:pt x="574395" y="-10054"/>
                    <a:pt x="621524" y="1923"/>
                    <a:pt x="475129" y="13635"/>
                  </a:cubicBezTo>
                  <a:cubicBezTo>
                    <a:pt x="448156" y="15793"/>
                    <a:pt x="421341" y="19612"/>
                    <a:pt x="394447" y="22600"/>
                  </a:cubicBezTo>
                  <a:cubicBezTo>
                    <a:pt x="382494" y="25588"/>
                    <a:pt x="370909" y="31564"/>
                    <a:pt x="358588" y="31564"/>
                  </a:cubicBezTo>
                  <a:cubicBezTo>
                    <a:pt x="153052" y="31564"/>
                    <a:pt x="201857" y="45063"/>
                    <a:pt x="107576" y="13635"/>
                  </a:cubicBezTo>
                  <a:cubicBezTo>
                    <a:pt x="81843" y="20068"/>
                    <a:pt x="39749" y="29618"/>
                    <a:pt x="17929" y="40529"/>
                  </a:cubicBezTo>
                  <a:lnTo>
                    <a:pt x="0" y="49494"/>
                  </a:lnTo>
                </a:path>
              </a:pathLst>
            </a:custGeom>
            <a:noFill/>
            <a:ln w="31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4424" y="3460387"/>
            <a:ext cx="8489560" cy="638317"/>
            <a:chOff x="654424" y="3137647"/>
            <a:chExt cx="8489560" cy="638317"/>
          </a:xfrm>
        </p:grpSpPr>
        <p:grpSp>
          <p:nvGrpSpPr>
            <p:cNvPr id="12" name="Group 11"/>
            <p:cNvGrpSpPr/>
            <p:nvPr/>
          </p:nvGrpSpPr>
          <p:grpSpPr>
            <a:xfrm>
              <a:off x="7584134" y="3191445"/>
              <a:ext cx="1559850" cy="528929"/>
              <a:chOff x="7584134" y="3191445"/>
              <a:chExt cx="1559850" cy="528929"/>
            </a:xfrm>
          </p:grpSpPr>
          <p:sp>
            <p:nvSpPr>
              <p:cNvPr id="7" name="Right Brace 6"/>
              <p:cNvSpPr/>
              <p:nvPr/>
            </p:nvSpPr>
            <p:spPr>
              <a:xfrm>
                <a:off x="7584134" y="3191445"/>
                <a:ext cx="80680" cy="528929"/>
              </a:xfrm>
              <a:prstGeom prst="rightBrac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64807" y="3290077"/>
                <a:ext cx="14791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accent6">
                        <a:lumMod val="50000"/>
                      </a:schemeClr>
                    </a:solidFill>
                  </a:rPr>
                  <a:t>Brown Sandstone</a:t>
                </a:r>
              </a:p>
            </p:txBody>
          </p:sp>
        </p:grpSp>
        <p:sp>
          <p:nvSpPr>
            <p:cNvPr id="24" name="Freeform 23"/>
            <p:cNvSpPr/>
            <p:nvPr/>
          </p:nvSpPr>
          <p:spPr>
            <a:xfrm>
              <a:off x="663388" y="3137647"/>
              <a:ext cx="6893859" cy="171738"/>
            </a:xfrm>
            <a:custGeom>
              <a:avLst/>
              <a:gdLst>
                <a:gd name="connsiteX0" fmla="*/ 6893859 w 6893859"/>
                <a:gd name="connsiteY0" fmla="*/ 44824 h 171738"/>
                <a:gd name="connsiteX1" fmla="*/ 6481483 w 6893859"/>
                <a:gd name="connsiteY1" fmla="*/ 35859 h 171738"/>
                <a:gd name="connsiteX2" fmla="*/ 6409765 w 6893859"/>
                <a:gd name="connsiteY2" fmla="*/ 26894 h 171738"/>
                <a:gd name="connsiteX3" fmla="*/ 6284259 w 6893859"/>
                <a:gd name="connsiteY3" fmla="*/ 17929 h 171738"/>
                <a:gd name="connsiteX4" fmla="*/ 6051177 w 6893859"/>
                <a:gd name="connsiteY4" fmla="*/ 26894 h 171738"/>
                <a:gd name="connsiteX5" fmla="*/ 5961530 w 6893859"/>
                <a:gd name="connsiteY5" fmla="*/ 53788 h 171738"/>
                <a:gd name="connsiteX6" fmla="*/ 5880847 w 6893859"/>
                <a:gd name="connsiteY6" fmla="*/ 71718 h 171738"/>
                <a:gd name="connsiteX7" fmla="*/ 5782236 w 6893859"/>
                <a:gd name="connsiteY7" fmla="*/ 44824 h 171738"/>
                <a:gd name="connsiteX8" fmla="*/ 5755341 w 6893859"/>
                <a:gd name="connsiteY8" fmla="*/ 35859 h 171738"/>
                <a:gd name="connsiteX9" fmla="*/ 5728447 w 6893859"/>
                <a:gd name="connsiteY9" fmla="*/ 26894 h 171738"/>
                <a:gd name="connsiteX10" fmla="*/ 5414683 w 6893859"/>
                <a:gd name="connsiteY10" fmla="*/ 26894 h 171738"/>
                <a:gd name="connsiteX11" fmla="*/ 5316071 w 6893859"/>
                <a:gd name="connsiteY11" fmla="*/ 35859 h 171738"/>
                <a:gd name="connsiteX12" fmla="*/ 5280212 w 6893859"/>
                <a:gd name="connsiteY12" fmla="*/ 26894 h 171738"/>
                <a:gd name="connsiteX13" fmla="*/ 5253318 w 6893859"/>
                <a:gd name="connsiteY13" fmla="*/ 17929 h 171738"/>
                <a:gd name="connsiteX14" fmla="*/ 5074024 w 6893859"/>
                <a:gd name="connsiteY14" fmla="*/ 26894 h 171738"/>
                <a:gd name="connsiteX15" fmla="*/ 5011271 w 6893859"/>
                <a:gd name="connsiteY15" fmla="*/ 17929 h 171738"/>
                <a:gd name="connsiteX16" fmla="*/ 4975412 w 6893859"/>
                <a:gd name="connsiteY16" fmla="*/ 8965 h 171738"/>
                <a:gd name="connsiteX17" fmla="*/ 4849906 w 6893859"/>
                <a:gd name="connsiteY17" fmla="*/ 17929 h 171738"/>
                <a:gd name="connsiteX18" fmla="*/ 4652683 w 6893859"/>
                <a:gd name="connsiteY18" fmla="*/ 26894 h 171738"/>
                <a:gd name="connsiteX19" fmla="*/ 4509247 w 6893859"/>
                <a:gd name="connsiteY19" fmla="*/ 35859 h 171738"/>
                <a:gd name="connsiteX20" fmla="*/ 4267200 w 6893859"/>
                <a:gd name="connsiteY20" fmla="*/ 26894 h 171738"/>
                <a:gd name="connsiteX21" fmla="*/ 4168588 w 6893859"/>
                <a:gd name="connsiteY21" fmla="*/ 26894 h 171738"/>
                <a:gd name="connsiteX22" fmla="*/ 4078941 w 6893859"/>
                <a:gd name="connsiteY22" fmla="*/ 17929 h 171738"/>
                <a:gd name="connsiteX23" fmla="*/ 3675530 w 6893859"/>
                <a:gd name="connsiteY23" fmla="*/ 35859 h 171738"/>
                <a:gd name="connsiteX24" fmla="*/ 3541059 w 6893859"/>
                <a:gd name="connsiteY24" fmla="*/ 26894 h 171738"/>
                <a:gd name="connsiteX25" fmla="*/ 3487271 w 6893859"/>
                <a:gd name="connsiteY25" fmla="*/ 8965 h 171738"/>
                <a:gd name="connsiteX26" fmla="*/ 3442447 w 6893859"/>
                <a:gd name="connsiteY26" fmla="*/ 0 h 171738"/>
                <a:gd name="connsiteX27" fmla="*/ 3415553 w 6893859"/>
                <a:gd name="connsiteY27" fmla="*/ 8965 h 171738"/>
                <a:gd name="connsiteX28" fmla="*/ 3352800 w 6893859"/>
                <a:gd name="connsiteY28" fmla="*/ 44824 h 171738"/>
                <a:gd name="connsiteX29" fmla="*/ 3236259 w 6893859"/>
                <a:gd name="connsiteY29" fmla="*/ 35859 h 171738"/>
                <a:gd name="connsiteX30" fmla="*/ 3137647 w 6893859"/>
                <a:gd name="connsiteY30" fmla="*/ 26894 h 171738"/>
                <a:gd name="connsiteX31" fmla="*/ 2949388 w 6893859"/>
                <a:gd name="connsiteY31" fmla="*/ 35859 h 171738"/>
                <a:gd name="connsiteX32" fmla="*/ 2734236 w 6893859"/>
                <a:gd name="connsiteY32" fmla="*/ 44824 h 171738"/>
                <a:gd name="connsiteX33" fmla="*/ 2707341 w 6893859"/>
                <a:gd name="connsiteY33" fmla="*/ 53788 h 171738"/>
                <a:gd name="connsiteX34" fmla="*/ 2456330 w 6893859"/>
                <a:gd name="connsiteY34" fmla="*/ 53788 h 171738"/>
                <a:gd name="connsiteX35" fmla="*/ 2312894 w 6893859"/>
                <a:gd name="connsiteY35" fmla="*/ 35859 h 171738"/>
                <a:gd name="connsiteX36" fmla="*/ 2178424 w 6893859"/>
                <a:gd name="connsiteY36" fmla="*/ 17929 h 171738"/>
                <a:gd name="connsiteX37" fmla="*/ 1999130 w 6893859"/>
                <a:gd name="connsiteY37" fmla="*/ 26894 h 171738"/>
                <a:gd name="connsiteX38" fmla="*/ 1945341 w 6893859"/>
                <a:gd name="connsiteY38" fmla="*/ 44824 h 171738"/>
                <a:gd name="connsiteX39" fmla="*/ 1721224 w 6893859"/>
                <a:gd name="connsiteY39" fmla="*/ 62753 h 171738"/>
                <a:gd name="connsiteX40" fmla="*/ 1658471 w 6893859"/>
                <a:gd name="connsiteY40" fmla="*/ 80682 h 171738"/>
                <a:gd name="connsiteX41" fmla="*/ 1631577 w 6893859"/>
                <a:gd name="connsiteY41" fmla="*/ 98612 h 171738"/>
                <a:gd name="connsiteX42" fmla="*/ 1568824 w 6893859"/>
                <a:gd name="connsiteY42" fmla="*/ 107577 h 171738"/>
                <a:gd name="connsiteX43" fmla="*/ 1515036 w 6893859"/>
                <a:gd name="connsiteY43" fmla="*/ 116541 h 171738"/>
                <a:gd name="connsiteX44" fmla="*/ 1434353 w 6893859"/>
                <a:gd name="connsiteY44" fmla="*/ 107577 h 171738"/>
                <a:gd name="connsiteX45" fmla="*/ 1264024 w 6893859"/>
                <a:gd name="connsiteY45" fmla="*/ 125506 h 171738"/>
                <a:gd name="connsiteX46" fmla="*/ 1138518 w 6893859"/>
                <a:gd name="connsiteY46" fmla="*/ 125506 h 171738"/>
                <a:gd name="connsiteX47" fmla="*/ 959224 w 6893859"/>
                <a:gd name="connsiteY47" fmla="*/ 107577 h 171738"/>
                <a:gd name="connsiteX48" fmla="*/ 735106 w 6893859"/>
                <a:gd name="connsiteY48" fmla="*/ 116541 h 171738"/>
                <a:gd name="connsiteX49" fmla="*/ 636494 w 6893859"/>
                <a:gd name="connsiteY49" fmla="*/ 143435 h 171738"/>
                <a:gd name="connsiteX50" fmla="*/ 116541 w 6893859"/>
                <a:gd name="connsiteY50" fmla="*/ 152400 h 171738"/>
                <a:gd name="connsiteX51" fmla="*/ 0 w 6893859"/>
                <a:gd name="connsiteY51" fmla="*/ 170329 h 17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893859" h="171738">
                  <a:moveTo>
                    <a:pt x="6893859" y="44824"/>
                  </a:moveTo>
                  <a:lnTo>
                    <a:pt x="6481483" y="35859"/>
                  </a:lnTo>
                  <a:cubicBezTo>
                    <a:pt x="6457407" y="34967"/>
                    <a:pt x="6433758" y="29075"/>
                    <a:pt x="6409765" y="26894"/>
                  </a:cubicBezTo>
                  <a:cubicBezTo>
                    <a:pt x="6367995" y="23097"/>
                    <a:pt x="6326094" y="20917"/>
                    <a:pt x="6284259" y="17929"/>
                  </a:cubicBezTo>
                  <a:cubicBezTo>
                    <a:pt x="6206565" y="20917"/>
                    <a:pt x="6128756" y="21722"/>
                    <a:pt x="6051177" y="26894"/>
                  </a:cubicBezTo>
                  <a:cubicBezTo>
                    <a:pt x="6028818" y="28385"/>
                    <a:pt x="5978174" y="50459"/>
                    <a:pt x="5961530" y="53788"/>
                  </a:cubicBezTo>
                  <a:cubicBezTo>
                    <a:pt x="5904624" y="65169"/>
                    <a:pt x="5931488" y="59057"/>
                    <a:pt x="5880847" y="71718"/>
                  </a:cubicBezTo>
                  <a:cubicBezTo>
                    <a:pt x="5817493" y="59047"/>
                    <a:pt x="5850478" y="67571"/>
                    <a:pt x="5782236" y="44824"/>
                  </a:cubicBezTo>
                  <a:lnTo>
                    <a:pt x="5755341" y="35859"/>
                  </a:lnTo>
                  <a:lnTo>
                    <a:pt x="5728447" y="26894"/>
                  </a:lnTo>
                  <a:cubicBezTo>
                    <a:pt x="5565642" y="50153"/>
                    <a:pt x="5754843" y="26894"/>
                    <a:pt x="5414683" y="26894"/>
                  </a:cubicBezTo>
                  <a:cubicBezTo>
                    <a:pt x="5381677" y="26894"/>
                    <a:pt x="5348942" y="32871"/>
                    <a:pt x="5316071" y="35859"/>
                  </a:cubicBezTo>
                  <a:cubicBezTo>
                    <a:pt x="5304118" y="32871"/>
                    <a:pt x="5292059" y="30279"/>
                    <a:pt x="5280212" y="26894"/>
                  </a:cubicBezTo>
                  <a:cubicBezTo>
                    <a:pt x="5271126" y="24298"/>
                    <a:pt x="5262768" y="17929"/>
                    <a:pt x="5253318" y="17929"/>
                  </a:cubicBezTo>
                  <a:cubicBezTo>
                    <a:pt x="5193479" y="17929"/>
                    <a:pt x="5133789" y="23906"/>
                    <a:pt x="5074024" y="26894"/>
                  </a:cubicBezTo>
                  <a:cubicBezTo>
                    <a:pt x="5053106" y="23906"/>
                    <a:pt x="5032060" y="21709"/>
                    <a:pt x="5011271" y="17929"/>
                  </a:cubicBezTo>
                  <a:cubicBezTo>
                    <a:pt x="4999149" y="15725"/>
                    <a:pt x="4987733" y="8965"/>
                    <a:pt x="4975412" y="8965"/>
                  </a:cubicBezTo>
                  <a:cubicBezTo>
                    <a:pt x="4933470" y="8965"/>
                    <a:pt x="4891783" y="15603"/>
                    <a:pt x="4849906" y="17929"/>
                  </a:cubicBezTo>
                  <a:cubicBezTo>
                    <a:pt x="4784198" y="21579"/>
                    <a:pt x="4718401" y="23435"/>
                    <a:pt x="4652683" y="26894"/>
                  </a:cubicBezTo>
                  <a:lnTo>
                    <a:pt x="4509247" y="35859"/>
                  </a:lnTo>
                  <a:cubicBezTo>
                    <a:pt x="4428565" y="32871"/>
                    <a:pt x="4347770" y="32092"/>
                    <a:pt x="4267200" y="26894"/>
                  </a:cubicBezTo>
                  <a:cubicBezTo>
                    <a:pt x="4160433" y="20006"/>
                    <a:pt x="4329988" y="3836"/>
                    <a:pt x="4168588" y="26894"/>
                  </a:cubicBezTo>
                  <a:cubicBezTo>
                    <a:pt x="4138706" y="23906"/>
                    <a:pt x="4108972" y="17929"/>
                    <a:pt x="4078941" y="17929"/>
                  </a:cubicBezTo>
                  <a:cubicBezTo>
                    <a:pt x="3885490" y="17929"/>
                    <a:pt x="3833555" y="23703"/>
                    <a:pt x="3675530" y="35859"/>
                  </a:cubicBezTo>
                  <a:cubicBezTo>
                    <a:pt x="3630706" y="32871"/>
                    <a:pt x="3585531" y="33247"/>
                    <a:pt x="3541059" y="26894"/>
                  </a:cubicBezTo>
                  <a:cubicBezTo>
                    <a:pt x="3522350" y="24221"/>
                    <a:pt x="3505504" y="13938"/>
                    <a:pt x="3487271" y="8965"/>
                  </a:cubicBezTo>
                  <a:cubicBezTo>
                    <a:pt x="3472571" y="4956"/>
                    <a:pt x="3457388" y="2988"/>
                    <a:pt x="3442447" y="0"/>
                  </a:cubicBezTo>
                  <a:cubicBezTo>
                    <a:pt x="3433482" y="2988"/>
                    <a:pt x="3423758" y="4277"/>
                    <a:pt x="3415553" y="8965"/>
                  </a:cubicBezTo>
                  <a:cubicBezTo>
                    <a:pt x="3339571" y="52384"/>
                    <a:pt x="3414463" y="24269"/>
                    <a:pt x="3352800" y="44824"/>
                  </a:cubicBezTo>
                  <a:cubicBezTo>
                    <a:pt x="3278966" y="20212"/>
                    <a:pt x="3317721" y="24221"/>
                    <a:pt x="3236259" y="35859"/>
                  </a:cubicBezTo>
                  <a:cubicBezTo>
                    <a:pt x="3203388" y="32871"/>
                    <a:pt x="3170653" y="26894"/>
                    <a:pt x="3137647" y="26894"/>
                  </a:cubicBezTo>
                  <a:cubicBezTo>
                    <a:pt x="3074823" y="26894"/>
                    <a:pt x="3012150" y="33069"/>
                    <a:pt x="2949388" y="35859"/>
                  </a:cubicBezTo>
                  <a:lnTo>
                    <a:pt x="2734236" y="44824"/>
                  </a:lnTo>
                  <a:cubicBezTo>
                    <a:pt x="2725271" y="47812"/>
                    <a:pt x="2716607" y="51935"/>
                    <a:pt x="2707341" y="53788"/>
                  </a:cubicBezTo>
                  <a:cubicBezTo>
                    <a:pt x="2611224" y="73011"/>
                    <a:pt x="2579982" y="59676"/>
                    <a:pt x="2456330" y="53788"/>
                  </a:cubicBezTo>
                  <a:cubicBezTo>
                    <a:pt x="2390123" y="31721"/>
                    <a:pt x="2448549" y="48779"/>
                    <a:pt x="2312894" y="35859"/>
                  </a:cubicBezTo>
                  <a:cubicBezTo>
                    <a:pt x="2278140" y="32549"/>
                    <a:pt x="2214218" y="23043"/>
                    <a:pt x="2178424" y="17929"/>
                  </a:cubicBezTo>
                  <a:cubicBezTo>
                    <a:pt x="2118659" y="20917"/>
                    <a:pt x="2058575" y="20035"/>
                    <a:pt x="1999130" y="26894"/>
                  </a:cubicBezTo>
                  <a:cubicBezTo>
                    <a:pt x="1980355" y="29060"/>
                    <a:pt x="1963757" y="40574"/>
                    <a:pt x="1945341" y="44824"/>
                  </a:cubicBezTo>
                  <a:cubicBezTo>
                    <a:pt x="1887509" y="58170"/>
                    <a:pt x="1755175" y="60867"/>
                    <a:pt x="1721224" y="62753"/>
                  </a:cubicBezTo>
                  <a:cubicBezTo>
                    <a:pt x="1709741" y="65624"/>
                    <a:pt x="1671327" y="74254"/>
                    <a:pt x="1658471" y="80682"/>
                  </a:cubicBezTo>
                  <a:cubicBezTo>
                    <a:pt x="1648834" y="85500"/>
                    <a:pt x="1641897" y="95516"/>
                    <a:pt x="1631577" y="98612"/>
                  </a:cubicBezTo>
                  <a:cubicBezTo>
                    <a:pt x="1611338" y="104684"/>
                    <a:pt x="1589708" y="104364"/>
                    <a:pt x="1568824" y="107577"/>
                  </a:cubicBezTo>
                  <a:cubicBezTo>
                    <a:pt x="1550859" y="110341"/>
                    <a:pt x="1532965" y="113553"/>
                    <a:pt x="1515036" y="116541"/>
                  </a:cubicBezTo>
                  <a:cubicBezTo>
                    <a:pt x="1488142" y="113553"/>
                    <a:pt x="1461396" y="106611"/>
                    <a:pt x="1434353" y="107577"/>
                  </a:cubicBezTo>
                  <a:cubicBezTo>
                    <a:pt x="1377299" y="109615"/>
                    <a:pt x="1264024" y="125506"/>
                    <a:pt x="1264024" y="125506"/>
                  </a:cubicBezTo>
                  <a:cubicBezTo>
                    <a:pt x="1205255" y="145096"/>
                    <a:pt x="1248505" y="134672"/>
                    <a:pt x="1138518" y="125506"/>
                  </a:cubicBezTo>
                  <a:cubicBezTo>
                    <a:pt x="986086" y="112803"/>
                    <a:pt x="1068586" y="123199"/>
                    <a:pt x="959224" y="107577"/>
                  </a:cubicBezTo>
                  <a:cubicBezTo>
                    <a:pt x="884518" y="110565"/>
                    <a:pt x="809524" y="109339"/>
                    <a:pt x="735106" y="116541"/>
                  </a:cubicBezTo>
                  <a:cubicBezTo>
                    <a:pt x="621900" y="127496"/>
                    <a:pt x="736100" y="140273"/>
                    <a:pt x="636494" y="143435"/>
                  </a:cubicBezTo>
                  <a:cubicBezTo>
                    <a:pt x="463238" y="148935"/>
                    <a:pt x="289859" y="149412"/>
                    <a:pt x="116541" y="152400"/>
                  </a:cubicBezTo>
                  <a:cubicBezTo>
                    <a:pt x="49522" y="179207"/>
                    <a:pt x="87810" y="170329"/>
                    <a:pt x="0" y="170329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54424" y="3603812"/>
              <a:ext cx="6947647" cy="172152"/>
            </a:xfrm>
            <a:custGeom>
              <a:avLst/>
              <a:gdLst>
                <a:gd name="connsiteX0" fmla="*/ 6947647 w 6947647"/>
                <a:gd name="connsiteY0" fmla="*/ 116541 h 172152"/>
                <a:gd name="connsiteX1" fmla="*/ 6705600 w 6947647"/>
                <a:gd name="connsiteY1" fmla="*/ 107576 h 172152"/>
                <a:gd name="connsiteX2" fmla="*/ 6678705 w 6947647"/>
                <a:gd name="connsiteY2" fmla="*/ 98612 h 172152"/>
                <a:gd name="connsiteX3" fmla="*/ 6633882 w 6947647"/>
                <a:gd name="connsiteY3" fmla="*/ 89647 h 172152"/>
                <a:gd name="connsiteX4" fmla="*/ 6571129 w 6947647"/>
                <a:gd name="connsiteY4" fmla="*/ 80682 h 172152"/>
                <a:gd name="connsiteX5" fmla="*/ 6517341 w 6947647"/>
                <a:gd name="connsiteY5" fmla="*/ 71717 h 172152"/>
                <a:gd name="connsiteX6" fmla="*/ 6499411 w 6947647"/>
                <a:gd name="connsiteY6" fmla="*/ 53788 h 172152"/>
                <a:gd name="connsiteX7" fmla="*/ 6454588 w 6947647"/>
                <a:gd name="connsiteY7" fmla="*/ 44823 h 172152"/>
                <a:gd name="connsiteX8" fmla="*/ 6427694 w 6947647"/>
                <a:gd name="connsiteY8" fmla="*/ 35859 h 172152"/>
                <a:gd name="connsiteX9" fmla="*/ 6373905 w 6947647"/>
                <a:gd name="connsiteY9" fmla="*/ 44823 h 172152"/>
                <a:gd name="connsiteX10" fmla="*/ 6266329 w 6947647"/>
                <a:gd name="connsiteY10" fmla="*/ 53788 h 172152"/>
                <a:gd name="connsiteX11" fmla="*/ 6194611 w 6947647"/>
                <a:gd name="connsiteY11" fmla="*/ 71717 h 172152"/>
                <a:gd name="connsiteX12" fmla="*/ 6033247 w 6947647"/>
                <a:gd name="connsiteY12" fmla="*/ 62753 h 172152"/>
                <a:gd name="connsiteX13" fmla="*/ 5952564 w 6947647"/>
                <a:gd name="connsiteY13" fmla="*/ 89647 h 172152"/>
                <a:gd name="connsiteX14" fmla="*/ 5755341 w 6947647"/>
                <a:gd name="connsiteY14" fmla="*/ 80682 h 172152"/>
                <a:gd name="connsiteX15" fmla="*/ 5728447 w 6947647"/>
                <a:gd name="connsiteY15" fmla="*/ 71717 h 172152"/>
                <a:gd name="connsiteX16" fmla="*/ 5674658 w 6947647"/>
                <a:gd name="connsiteY16" fmla="*/ 62753 h 172152"/>
                <a:gd name="connsiteX17" fmla="*/ 5647764 w 6947647"/>
                <a:gd name="connsiteY17" fmla="*/ 53788 h 172152"/>
                <a:gd name="connsiteX18" fmla="*/ 5620870 w 6947647"/>
                <a:gd name="connsiteY18" fmla="*/ 35859 h 172152"/>
                <a:gd name="connsiteX19" fmla="*/ 5567082 w 6947647"/>
                <a:gd name="connsiteY19" fmla="*/ 26894 h 172152"/>
                <a:gd name="connsiteX20" fmla="*/ 5531223 w 6947647"/>
                <a:gd name="connsiteY20" fmla="*/ 17929 h 172152"/>
                <a:gd name="connsiteX21" fmla="*/ 5074023 w 6947647"/>
                <a:gd name="connsiteY21" fmla="*/ 8964 h 172152"/>
                <a:gd name="connsiteX22" fmla="*/ 5002305 w 6947647"/>
                <a:gd name="connsiteY22" fmla="*/ 0 h 172152"/>
                <a:gd name="connsiteX23" fmla="*/ 4500282 w 6947647"/>
                <a:gd name="connsiteY23" fmla="*/ 17929 h 172152"/>
                <a:gd name="connsiteX24" fmla="*/ 3890682 w 6947647"/>
                <a:gd name="connsiteY24" fmla="*/ 35859 h 172152"/>
                <a:gd name="connsiteX25" fmla="*/ 3801035 w 6947647"/>
                <a:gd name="connsiteY25" fmla="*/ 62753 h 172152"/>
                <a:gd name="connsiteX26" fmla="*/ 3621741 w 6947647"/>
                <a:gd name="connsiteY26" fmla="*/ 71717 h 172152"/>
                <a:gd name="connsiteX27" fmla="*/ 2635623 w 6947647"/>
                <a:gd name="connsiteY27" fmla="*/ 62753 h 172152"/>
                <a:gd name="connsiteX28" fmla="*/ 2438400 w 6947647"/>
                <a:gd name="connsiteY28" fmla="*/ 71717 h 172152"/>
                <a:gd name="connsiteX29" fmla="*/ 2070847 w 6947647"/>
                <a:gd name="connsiteY29" fmla="*/ 80682 h 172152"/>
                <a:gd name="connsiteX30" fmla="*/ 2043952 w 6947647"/>
                <a:gd name="connsiteY30" fmla="*/ 89647 h 172152"/>
                <a:gd name="connsiteX31" fmla="*/ 1810870 w 6947647"/>
                <a:gd name="connsiteY31" fmla="*/ 98612 h 172152"/>
                <a:gd name="connsiteX32" fmla="*/ 1739152 w 6947647"/>
                <a:gd name="connsiteY32" fmla="*/ 89647 h 172152"/>
                <a:gd name="connsiteX33" fmla="*/ 1532964 w 6947647"/>
                <a:gd name="connsiteY33" fmla="*/ 80682 h 172152"/>
                <a:gd name="connsiteX34" fmla="*/ 1470211 w 6947647"/>
                <a:gd name="connsiteY34" fmla="*/ 62753 h 172152"/>
                <a:gd name="connsiteX35" fmla="*/ 1353670 w 6947647"/>
                <a:gd name="connsiteY35" fmla="*/ 71717 h 172152"/>
                <a:gd name="connsiteX36" fmla="*/ 932329 w 6947647"/>
                <a:gd name="connsiteY36" fmla="*/ 89647 h 172152"/>
                <a:gd name="connsiteX37" fmla="*/ 833717 w 6947647"/>
                <a:gd name="connsiteY37" fmla="*/ 116541 h 172152"/>
                <a:gd name="connsiteX38" fmla="*/ 753035 w 6947647"/>
                <a:gd name="connsiteY38" fmla="*/ 125506 h 172152"/>
                <a:gd name="connsiteX39" fmla="*/ 582705 w 6947647"/>
                <a:gd name="connsiteY39" fmla="*/ 116541 h 172152"/>
                <a:gd name="connsiteX40" fmla="*/ 510988 w 6947647"/>
                <a:gd name="connsiteY40" fmla="*/ 107576 h 172152"/>
                <a:gd name="connsiteX41" fmla="*/ 439270 w 6947647"/>
                <a:gd name="connsiteY41" fmla="*/ 116541 h 172152"/>
                <a:gd name="connsiteX42" fmla="*/ 349623 w 6947647"/>
                <a:gd name="connsiteY42" fmla="*/ 125506 h 172152"/>
                <a:gd name="connsiteX43" fmla="*/ 259976 w 6947647"/>
                <a:gd name="connsiteY43" fmla="*/ 125506 h 172152"/>
                <a:gd name="connsiteX44" fmla="*/ 143435 w 6947647"/>
                <a:gd name="connsiteY44" fmla="*/ 134470 h 172152"/>
                <a:gd name="connsiteX45" fmla="*/ 89647 w 6947647"/>
                <a:gd name="connsiteY45" fmla="*/ 152400 h 172152"/>
                <a:gd name="connsiteX46" fmla="*/ 62752 w 6947647"/>
                <a:gd name="connsiteY46" fmla="*/ 170329 h 172152"/>
                <a:gd name="connsiteX47" fmla="*/ 0 w 6947647"/>
                <a:gd name="connsiteY47" fmla="*/ 170329 h 17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947647" h="172152">
                  <a:moveTo>
                    <a:pt x="6947647" y="116541"/>
                  </a:moveTo>
                  <a:cubicBezTo>
                    <a:pt x="6866965" y="113553"/>
                    <a:pt x="6786159" y="112946"/>
                    <a:pt x="6705600" y="107576"/>
                  </a:cubicBezTo>
                  <a:cubicBezTo>
                    <a:pt x="6696171" y="106947"/>
                    <a:pt x="6687873" y="100904"/>
                    <a:pt x="6678705" y="98612"/>
                  </a:cubicBezTo>
                  <a:cubicBezTo>
                    <a:pt x="6663923" y="94917"/>
                    <a:pt x="6648912" y="92152"/>
                    <a:pt x="6633882" y="89647"/>
                  </a:cubicBezTo>
                  <a:cubicBezTo>
                    <a:pt x="6613039" y="86173"/>
                    <a:pt x="6592013" y="83895"/>
                    <a:pt x="6571129" y="80682"/>
                  </a:cubicBezTo>
                  <a:cubicBezTo>
                    <a:pt x="6553164" y="77918"/>
                    <a:pt x="6535270" y="74705"/>
                    <a:pt x="6517341" y="71717"/>
                  </a:cubicBezTo>
                  <a:cubicBezTo>
                    <a:pt x="6511364" y="65741"/>
                    <a:pt x="6507180" y="57117"/>
                    <a:pt x="6499411" y="53788"/>
                  </a:cubicBezTo>
                  <a:cubicBezTo>
                    <a:pt x="6485406" y="47786"/>
                    <a:pt x="6469370" y="48518"/>
                    <a:pt x="6454588" y="44823"/>
                  </a:cubicBezTo>
                  <a:cubicBezTo>
                    <a:pt x="6445421" y="42531"/>
                    <a:pt x="6436659" y="38847"/>
                    <a:pt x="6427694" y="35859"/>
                  </a:cubicBezTo>
                  <a:cubicBezTo>
                    <a:pt x="6409764" y="38847"/>
                    <a:pt x="6391971" y="42816"/>
                    <a:pt x="6373905" y="44823"/>
                  </a:cubicBezTo>
                  <a:cubicBezTo>
                    <a:pt x="6338142" y="48797"/>
                    <a:pt x="6302065" y="49584"/>
                    <a:pt x="6266329" y="53788"/>
                  </a:cubicBezTo>
                  <a:cubicBezTo>
                    <a:pt x="6232894" y="57722"/>
                    <a:pt x="6223151" y="62204"/>
                    <a:pt x="6194611" y="71717"/>
                  </a:cubicBezTo>
                  <a:cubicBezTo>
                    <a:pt x="6140823" y="68729"/>
                    <a:pt x="6086971" y="58773"/>
                    <a:pt x="6033247" y="62753"/>
                  </a:cubicBezTo>
                  <a:cubicBezTo>
                    <a:pt x="6004975" y="64847"/>
                    <a:pt x="5952564" y="89647"/>
                    <a:pt x="5952564" y="89647"/>
                  </a:cubicBezTo>
                  <a:cubicBezTo>
                    <a:pt x="5886823" y="86659"/>
                    <a:pt x="5820940" y="85930"/>
                    <a:pt x="5755341" y="80682"/>
                  </a:cubicBezTo>
                  <a:cubicBezTo>
                    <a:pt x="5745921" y="79928"/>
                    <a:pt x="5737672" y="73767"/>
                    <a:pt x="5728447" y="71717"/>
                  </a:cubicBezTo>
                  <a:cubicBezTo>
                    <a:pt x="5710703" y="67774"/>
                    <a:pt x="5692588" y="65741"/>
                    <a:pt x="5674658" y="62753"/>
                  </a:cubicBezTo>
                  <a:cubicBezTo>
                    <a:pt x="5665693" y="59765"/>
                    <a:pt x="5656216" y="58014"/>
                    <a:pt x="5647764" y="53788"/>
                  </a:cubicBezTo>
                  <a:cubicBezTo>
                    <a:pt x="5638127" y="48970"/>
                    <a:pt x="5631091" y="39266"/>
                    <a:pt x="5620870" y="35859"/>
                  </a:cubicBezTo>
                  <a:cubicBezTo>
                    <a:pt x="5603626" y="30111"/>
                    <a:pt x="5584906" y="30459"/>
                    <a:pt x="5567082" y="26894"/>
                  </a:cubicBezTo>
                  <a:cubicBezTo>
                    <a:pt x="5555000" y="24478"/>
                    <a:pt x="5543536" y="18377"/>
                    <a:pt x="5531223" y="17929"/>
                  </a:cubicBezTo>
                  <a:cubicBezTo>
                    <a:pt x="5378894" y="12390"/>
                    <a:pt x="5226423" y="11952"/>
                    <a:pt x="5074023" y="8964"/>
                  </a:cubicBezTo>
                  <a:cubicBezTo>
                    <a:pt x="5050117" y="5976"/>
                    <a:pt x="5026397" y="0"/>
                    <a:pt x="5002305" y="0"/>
                  </a:cubicBezTo>
                  <a:cubicBezTo>
                    <a:pt x="4706174" y="0"/>
                    <a:pt x="4706080" y="2098"/>
                    <a:pt x="4500282" y="17929"/>
                  </a:cubicBezTo>
                  <a:cubicBezTo>
                    <a:pt x="4287812" y="88755"/>
                    <a:pt x="4509296" y="17929"/>
                    <a:pt x="3890682" y="35859"/>
                  </a:cubicBezTo>
                  <a:cubicBezTo>
                    <a:pt x="3830856" y="37593"/>
                    <a:pt x="3875151" y="59047"/>
                    <a:pt x="3801035" y="62753"/>
                  </a:cubicBezTo>
                  <a:lnTo>
                    <a:pt x="3621741" y="71717"/>
                  </a:lnTo>
                  <a:cubicBezTo>
                    <a:pt x="3308746" y="176053"/>
                    <a:pt x="2957665" y="127156"/>
                    <a:pt x="2635623" y="62753"/>
                  </a:cubicBezTo>
                  <a:lnTo>
                    <a:pt x="2438400" y="71717"/>
                  </a:lnTo>
                  <a:cubicBezTo>
                    <a:pt x="2315908" y="75606"/>
                    <a:pt x="2193275" y="75117"/>
                    <a:pt x="2070847" y="80682"/>
                  </a:cubicBezTo>
                  <a:cubicBezTo>
                    <a:pt x="2061407" y="81111"/>
                    <a:pt x="2053380" y="88997"/>
                    <a:pt x="2043952" y="89647"/>
                  </a:cubicBezTo>
                  <a:cubicBezTo>
                    <a:pt x="1966385" y="94997"/>
                    <a:pt x="1888564" y="95624"/>
                    <a:pt x="1810870" y="98612"/>
                  </a:cubicBezTo>
                  <a:cubicBezTo>
                    <a:pt x="1786964" y="95624"/>
                    <a:pt x="1763194" y="91198"/>
                    <a:pt x="1739152" y="89647"/>
                  </a:cubicBezTo>
                  <a:cubicBezTo>
                    <a:pt x="1670500" y="85218"/>
                    <a:pt x="1601570" y="85764"/>
                    <a:pt x="1532964" y="80682"/>
                  </a:cubicBezTo>
                  <a:cubicBezTo>
                    <a:pt x="1518495" y="79610"/>
                    <a:pt x="1485358" y="67801"/>
                    <a:pt x="1470211" y="62753"/>
                  </a:cubicBezTo>
                  <a:cubicBezTo>
                    <a:pt x="1431364" y="65741"/>
                    <a:pt x="1392598" y="70095"/>
                    <a:pt x="1353670" y="71717"/>
                  </a:cubicBezTo>
                  <a:cubicBezTo>
                    <a:pt x="894047" y="90868"/>
                    <a:pt x="1181966" y="68843"/>
                    <a:pt x="932329" y="89647"/>
                  </a:cubicBezTo>
                  <a:cubicBezTo>
                    <a:pt x="901442" y="99943"/>
                    <a:pt x="864055" y="113170"/>
                    <a:pt x="833717" y="116541"/>
                  </a:cubicBezTo>
                  <a:lnTo>
                    <a:pt x="753035" y="125506"/>
                  </a:lnTo>
                  <a:cubicBezTo>
                    <a:pt x="696258" y="122518"/>
                    <a:pt x="639405" y="120741"/>
                    <a:pt x="582705" y="116541"/>
                  </a:cubicBezTo>
                  <a:cubicBezTo>
                    <a:pt x="558679" y="114761"/>
                    <a:pt x="535080" y="107576"/>
                    <a:pt x="510988" y="107576"/>
                  </a:cubicBezTo>
                  <a:cubicBezTo>
                    <a:pt x="486896" y="107576"/>
                    <a:pt x="463215" y="113880"/>
                    <a:pt x="439270" y="116541"/>
                  </a:cubicBezTo>
                  <a:cubicBezTo>
                    <a:pt x="409422" y="119858"/>
                    <a:pt x="379505" y="122518"/>
                    <a:pt x="349623" y="125506"/>
                  </a:cubicBezTo>
                  <a:cubicBezTo>
                    <a:pt x="288863" y="145758"/>
                    <a:pt x="362987" y="125506"/>
                    <a:pt x="259976" y="125506"/>
                  </a:cubicBezTo>
                  <a:cubicBezTo>
                    <a:pt x="221014" y="125506"/>
                    <a:pt x="182282" y="131482"/>
                    <a:pt x="143435" y="134470"/>
                  </a:cubicBezTo>
                  <a:cubicBezTo>
                    <a:pt x="125506" y="140447"/>
                    <a:pt x="105372" y="141917"/>
                    <a:pt x="89647" y="152400"/>
                  </a:cubicBezTo>
                  <a:cubicBezTo>
                    <a:pt x="80682" y="158376"/>
                    <a:pt x="73317" y="168216"/>
                    <a:pt x="62752" y="170329"/>
                  </a:cubicBezTo>
                  <a:cubicBezTo>
                    <a:pt x="42241" y="174431"/>
                    <a:pt x="20917" y="170329"/>
                    <a:pt x="0" y="170329"/>
                  </a:cubicBezTo>
                </a:path>
              </a:pathLst>
            </a:custGeom>
            <a:noFill/>
            <a:ln w="31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4780" y="391182"/>
            <a:ext cx="815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Typical Overburden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131135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888" y="1047750"/>
            <a:ext cx="63722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5013" y="5756557"/>
            <a:ext cx="5513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Skouson</a:t>
            </a:r>
            <a:r>
              <a:rPr lang="en-US" sz="1100" dirty="0"/>
              <a:t> et al., 2011. Forest Reclamation Advisory No. 8, ARRI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780" y="391182"/>
            <a:ext cx="8154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Placement of Topsoil Replacement Material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Brown Sandstone Plot</a:t>
            </a:r>
          </a:p>
        </p:txBody>
      </p:sp>
    </p:spTree>
    <p:extLst>
      <p:ext uri="{BB962C8B-B14F-4D97-AF65-F5344CB8AC3E}">
        <p14:creationId xmlns:p14="http://schemas.microsoft.com/office/powerpoint/2010/main" val="407647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038" y="1587568"/>
            <a:ext cx="7404847" cy="422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780" y="391182"/>
            <a:ext cx="815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Catenary Mine Site – Field Plots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19876" y="975957"/>
            <a:ext cx="1655806" cy="1362774"/>
            <a:chOff x="4378159" y="975957"/>
            <a:chExt cx="2426054" cy="2061883"/>
          </a:xfrm>
        </p:grpSpPr>
        <p:pic>
          <p:nvPicPr>
            <p:cNvPr id="3076" name="Picture 4" descr="Image result for wv map outline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4431" b="2837"/>
            <a:stretch/>
          </p:blipFill>
          <p:spPr bwMode="auto">
            <a:xfrm>
              <a:off x="4378159" y="975957"/>
              <a:ext cx="2426054" cy="2061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5-Point Star 8"/>
            <p:cNvSpPr/>
            <p:nvPr/>
          </p:nvSpPr>
          <p:spPr>
            <a:xfrm>
              <a:off x="5112166" y="2510185"/>
              <a:ext cx="45719" cy="45719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64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1359" y="983798"/>
            <a:ext cx="7409326" cy="578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4537945" y="3936178"/>
            <a:ext cx="2288195" cy="2619406"/>
            <a:chOff x="4537945" y="3929556"/>
            <a:chExt cx="2288195" cy="2619406"/>
          </a:xfrm>
        </p:grpSpPr>
        <p:sp>
          <p:nvSpPr>
            <p:cNvPr id="15" name="TextBox 14"/>
            <p:cNvSpPr txBox="1"/>
            <p:nvPr/>
          </p:nvSpPr>
          <p:spPr>
            <a:xfrm>
              <a:off x="4935091" y="5064654"/>
              <a:ext cx="1891049" cy="64633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Brown </a:t>
              </a:r>
            </a:p>
            <a:p>
              <a:pPr algn="ctr"/>
              <a:r>
                <a:rPr lang="en-US" b="1" dirty="0"/>
                <a:t>Sandstone plot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 rot="978006">
              <a:off x="4537945" y="3929556"/>
              <a:ext cx="327943" cy="2619406"/>
            </a:xfrm>
            <a:prstGeom prst="rightBrac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5" name="Group 3084"/>
          <p:cNvGrpSpPr/>
          <p:nvPr/>
        </p:nvGrpSpPr>
        <p:grpSpPr>
          <a:xfrm>
            <a:off x="750647" y="3631943"/>
            <a:ext cx="3871341" cy="2504194"/>
            <a:chOff x="750647" y="3631943"/>
            <a:chExt cx="3871341" cy="250419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477648" y="4903293"/>
              <a:ext cx="1144340" cy="335966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50647" y="5213752"/>
              <a:ext cx="2129428" cy="3693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Non compacted</a:t>
              </a:r>
            </a:p>
          </p:txBody>
        </p:sp>
        <p:sp>
          <p:nvSpPr>
            <p:cNvPr id="24" name="Right Brace 23"/>
            <p:cNvSpPr/>
            <p:nvPr/>
          </p:nvSpPr>
          <p:spPr>
            <a:xfrm rot="11838696">
              <a:off x="3013707" y="4862992"/>
              <a:ext cx="313697" cy="1273145"/>
            </a:xfrm>
            <a:prstGeom prst="rightBrac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Brace 24"/>
            <p:cNvSpPr/>
            <p:nvPr/>
          </p:nvSpPr>
          <p:spPr>
            <a:xfrm rot="11772822">
              <a:off x="3372747" y="3631943"/>
              <a:ext cx="330551" cy="1273220"/>
            </a:xfrm>
            <a:prstGeom prst="rightBrac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17546" y="3936178"/>
              <a:ext cx="1394230" cy="3693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Compacted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17514" y="1336912"/>
            <a:ext cx="2408071" cy="2420628"/>
            <a:chOff x="4547331" y="1326973"/>
            <a:chExt cx="2408071" cy="2420628"/>
          </a:xfrm>
        </p:grpSpPr>
        <p:sp>
          <p:nvSpPr>
            <p:cNvPr id="9" name="TextBox 8"/>
            <p:cNvSpPr txBox="1"/>
            <p:nvPr/>
          </p:nvSpPr>
          <p:spPr>
            <a:xfrm>
              <a:off x="4964908" y="2361073"/>
              <a:ext cx="1990494" cy="6463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Gray Sandstone plot</a:t>
              </a:r>
            </a:p>
          </p:txBody>
        </p:sp>
        <p:sp>
          <p:nvSpPr>
            <p:cNvPr id="8" name="Right Brace 7"/>
            <p:cNvSpPr/>
            <p:nvPr/>
          </p:nvSpPr>
          <p:spPr>
            <a:xfrm rot="998001">
              <a:off x="4547331" y="1326973"/>
              <a:ext cx="327943" cy="2420628"/>
            </a:xfrm>
            <a:prstGeom prst="rightBrac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67030" y="1004151"/>
            <a:ext cx="3254958" cy="2360269"/>
            <a:chOff x="1367030" y="1004151"/>
            <a:chExt cx="3254958" cy="236026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540739" y="2150772"/>
              <a:ext cx="1081249" cy="376657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367030" y="2385411"/>
              <a:ext cx="1773872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Non-compacted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39558" y="1339791"/>
              <a:ext cx="1440030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Compacted</a:t>
              </a:r>
            </a:p>
          </p:txBody>
        </p:sp>
        <p:sp>
          <p:nvSpPr>
            <p:cNvPr id="20" name="Right Brace 19"/>
            <p:cNvSpPr/>
            <p:nvPr/>
          </p:nvSpPr>
          <p:spPr>
            <a:xfrm rot="11960072">
              <a:off x="3145770" y="2110159"/>
              <a:ext cx="307874" cy="1254261"/>
            </a:xfrm>
            <a:prstGeom prst="rightBrac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Brace 20"/>
            <p:cNvSpPr/>
            <p:nvPr/>
          </p:nvSpPr>
          <p:spPr>
            <a:xfrm rot="11897201">
              <a:off x="3536797" y="1004151"/>
              <a:ext cx="286401" cy="1159964"/>
            </a:xfrm>
            <a:prstGeom prst="rightBrac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4780" y="391182"/>
            <a:ext cx="815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Catenary Mine Site – Field Plots</a:t>
            </a:r>
          </a:p>
        </p:txBody>
      </p:sp>
      <p:grpSp>
        <p:nvGrpSpPr>
          <p:cNvPr id="3086" name="Group 3085"/>
          <p:cNvGrpSpPr/>
          <p:nvPr/>
        </p:nvGrpSpPr>
        <p:grpSpPr>
          <a:xfrm>
            <a:off x="5074702" y="4551693"/>
            <a:ext cx="1021020" cy="351600"/>
            <a:chOff x="5074702" y="4551693"/>
            <a:chExt cx="1021020" cy="3516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074702" y="4762473"/>
              <a:ext cx="0" cy="140820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095722" y="4715009"/>
              <a:ext cx="0" cy="117144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074702" y="4771141"/>
              <a:ext cx="1014075" cy="49866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21448955">
              <a:off x="5124539" y="4551693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</a:rPr>
                <a:t>100 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My Documents\Pics (work)\OSM Cantery mine\visit with Jeff Skousen\IMG_44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5958" y="1651110"/>
            <a:ext cx="6284068" cy="41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My Documents\Pics (work)\OSM Cantery mine\visit with Jeff Skousen\IMG_44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695" y="1651110"/>
            <a:ext cx="6274285" cy="417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6076" y="5839563"/>
            <a:ext cx="1891049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Brown </a:t>
            </a:r>
          </a:p>
          <a:p>
            <a:pPr algn="ctr"/>
            <a:r>
              <a:rPr lang="en-US" b="1" dirty="0"/>
              <a:t>Sandstone plot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8206" y="5829883"/>
            <a:ext cx="1990494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Gray Sandstone plot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780" y="391182"/>
            <a:ext cx="8154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Catenary Mine Site – Field Plots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212777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780" y="391182"/>
            <a:ext cx="815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683" y="1896799"/>
            <a:ext cx="8154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Evaluate the mid-term impact of Forestry Reclamation Approach Practices on Soil Water Chemistry: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8444" y="2968080"/>
            <a:ext cx="7429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Effect of </a:t>
            </a:r>
            <a:r>
              <a:rPr lang="en-US" sz="2400" b="1" u="sng" dirty="0">
                <a:solidFill>
                  <a:srgbClr val="002060"/>
                </a:solidFill>
              </a:rPr>
              <a:t>spoil type </a:t>
            </a:r>
            <a:r>
              <a:rPr lang="en-US" sz="2400" b="1" dirty="0">
                <a:solidFill>
                  <a:srgbClr val="002060"/>
                </a:solidFill>
              </a:rPr>
              <a:t>(brown vs. gray sandstone)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Effect of s</a:t>
            </a:r>
            <a:r>
              <a:rPr lang="en-US" sz="2400" b="1" u="sng" dirty="0">
                <a:solidFill>
                  <a:srgbClr val="002060"/>
                </a:solidFill>
              </a:rPr>
              <a:t>poil placement</a:t>
            </a:r>
            <a:r>
              <a:rPr lang="en-US" sz="2400" b="1" dirty="0">
                <a:solidFill>
                  <a:srgbClr val="002060"/>
                </a:solidFill>
              </a:rPr>
              <a:t> practice (loose vs. compacted)</a:t>
            </a:r>
          </a:p>
        </p:txBody>
      </p:sp>
    </p:spTree>
    <p:extLst>
      <p:ext uri="{BB962C8B-B14F-4D97-AF65-F5344CB8AC3E}">
        <p14:creationId xmlns:p14="http://schemas.microsoft.com/office/powerpoint/2010/main" val="299531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My Documents\Pics (work)\OSM Cantery mine\well instalation\DSC000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48" y="677884"/>
            <a:ext cx="1645740" cy="21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7106" y="1871971"/>
            <a:ext cx="1918447" cy="1401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9270" y="1213352"/>
            <a:ext cx="559473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115cm long, 5-cm ⌀ PVC pipe</a:t>
            </a:r>
          </a:p>
          <a:p>
            <a:endParaRPr lang="en-US" sz="7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2-cm perforated band @15cm from the bottom (water collected @ depth of 85 cm)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780" y="167438"/>
            <a:ext cx="8154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Catenary Mine Site – Well Locations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</a:rPr>
              <a:t>March-April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6388" y="3314097"/>
            <a:ext cx="3471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Acid-washed quartz sand layer put around perforated band</a:t>
            </a:r>
          </a:p>
        </p:txBody>
      </p:sp>
      <p:pic>
        <p:nvPicPr>
          <p:cNvPr id="1026" name="Picture 2" descr="C:\My Documents\Pics (work)\OSM Cantery mine\well instalation\IMG_446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4502" y="2644589"/>
            <a:ext cx="1618767" cy="17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y Documents\Pics (work)\OSM Cantery mine\well instalation\IMG_446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7794" y="3484219"/>
            <a:ext cx="1658841" cy="18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My Documents\Pics (work)\OSM Cantery mine\well instalation\IMG_446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7167" y="4341778"/>
            <a:ext cx="1759642" cy="18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My Documents\Pics (work)\OSM Cantery mine\well instalation\IMG_446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1845" y="4951880"/>
            <a:ext cx="1615965" cy="19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62366" y="5392413"/>
            <a:ext cx="4114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2-cm layer of bentonite to cap the well at the surface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780" y="4581517"/>
            <a:ext cx="3768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Hole refilled with dugout material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2975" y="6318628"/>
            <a:ext cx="411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Well is crowned at the surface</a:t>
            </a:r>
          </a:p>
        </p:txBody>
      </p:sp>
    </p:spTree>
    <p:extLst>
      <p:ext uri="{BB962C8B-B14F-4D97-AF65-F5344CB8AC3E}">
        <p14:creationId xmlns:p14="http://schemas.microsoft.com/office/powerpoint/2010/main" val="295446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erlin">
    <a:dk1>
      <a:sysClr val="windowText" lastClr="000000"/>
    </a:dk1>
    <a:lt1>
      <a:sysClr val="window" lastClr="FFFFFF"/>
    </a:lt1>
    <a:dk2>
      <a:srgbClr val="9D360E"/>
    </a:dk2>
    <a:lt2>
      <a:srgbClr val="E7E6E6"/>
    </a:lt2>
    <a:accent1>
      <a:srgbClr val="F09415"/>
    </a:accent1>
    <a:accent2>
      <a:srgbClr val="C1B56B"/>
    </a:accent2>
    <a:accent3>
      <a:srgbClr val="4BAF73"/>
    </a:accent3>
    <a:accent4>
      <a:srgbClr val="5AA6C0"/>
    </a:accent4>
    <a:accent5>
      <a:srgbClr val="D17DF9"/>
    </a:accent5>
    <a:accent6>
      <a:srgbClr val="FA7E5C"/>
    </a:accent6>
    <a:hlink>
      <a:srgbClr val="FFAE3E"/>
    </a:hlink>
    <a:folHlink>
      <a:srgbClr val="FCC77E"/>
    </a:folHlink>
  </a:clrScheme>
  <a:fontScheme name="Berlin">
    <a:majorFont>
      <a:latin typeface="Trebuchet MS" panose="020B0603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erlin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100000"/>
              <a:lumMod val="110000"/>
            </a:schemeClr>
          </a:gs>
          <a:gs pos="100000">
            <a:schemeClr val="phClr">
              <a:tint val="70000"/>
              <a:satMod val="100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4000"/>
              <a:satMod val="103000"/>
              <a:lumMod val="102000"/>
            </a:schemeClr>
          </a:gs>
          <a:gs pos="50000">
            <a:schemeClr val="phClr">
              <a:shade val="100000"/>
              <a:satMod val="110000"/>
              <a:lumMod val="100000"/>
            </a:schemeClr>
          </a:gs>
          <a:gs pos="100000">
            <a:schemeClr val="phClr">
              <a:shade val="78000"/>
              <a:satMod val="120000"/>
              <a:lumMod val="99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6000"/>
              <a:shade val="100000"/>
              <a:hueMod val="270000"/>
              <a:satMod val="200000"/>
              <a:lumMod val="128000"/>
            </a:schemeClr>
          </a:gs>
          <a:gs pos="50000">
            <a:schemeClr val="phClr">
              <a:shade val="100000"/>
              <a:hueMod val="100000"/>
              <a:satMod val="110000"/>
              <a:lumMod val="130000"/>
            </a:schemeClr>
          </a:gs>
          <a:gs pos="100000">
            <a:schemeClr val="phClr">
              <a:shade val="78000"/>
              <a:hueMod val="44000"/>
              <a:satMod val="200000"/>
              <a:lumMod val="69000"/>
            </a:schemeClr>
          </a:gs>
        </a:gsLst>
        <a:lin ang="252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8159</TotalTime>
  <Words>1092</Words>
  <Application>Microsoft Office PowerPoint</Application>
  <PresentationFormat>On-screen Show (4:3)</PresentationFormat>
  <Paragraphs>196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Kevin Wolter</cp:lastModifiedBy>
  <cp:revision>552</cp:revision>
  <cp:lastPrinted>2018-01-23T20:38:53Z</cp:lastPrinted>
  <dcterms:created xsi:type="dcterms:W3CDTF">2014-03-21T20:14:55Z</dcterms:created>
  <dcterms:modified xsi:type="dcterms:W3CDTF">2019-06-17T18:08:24Z</dcterms:modified>
</cp:coreProperties>
</file>