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36"/>
  </p:notesMasterIdLst>
  <p:sldIdLst>
    <p:sldId id="563" r:id="rId2"/>
    <p:sldId id="256" r:id="rId3"/>
    <p:sldId id="555" r:id="rId4"/>
    <p:sldId id="581" r:id="rId5"/>
    <p:sldId id="294" r:id="rId6"/>
    <p:sldId id="295" r:id="rId7"/>
    <p:sldId id="589" r:id="rId8"/>
    <p:sldId id="560" r:id="rId9"/>
    <p:sldId id="559" r:id="rId10"/>
    <p:sldId id="583" r:id="rId11"/>
    <p:sldId id="587" r:id="rId12"/>
    <p:sldId id="590" r:id="rId13"/>
    <p:sldId id="584" r:id="rId14"/>
    <p:sldId id="540" r:id="rId15"/>
    <p:sldId id="471" r:id="rId16"/>
    <p:sldId id="291" r:id="rId17"/>
    <p:sldId id="264" r:id="rId18"/>
    <p:sldId id="260" r:id="rId19"/>
    <p:sldId id="282" r:id="rId20"/>
    <p:sldId id="288" r:id="rId21"/>
    <p:sldId id="586" r:id="rId22"/>
    <p:sldId id="548" r:id="rId23"/>
    <p:sldId id="576" r:id="rId24"/>
    <p:sldId id="577" r:id="rId25"/>
    <p:sldId id="570" r:id="rId26"/>
    <p:sldId id="544" r:id="rId27"/>
    <p:sldId id="296" r:id="rId28"/>
    <p:sldId id="298" r:id="rId29"/>
    <p:sldId id="568" r:id="rId30"/>
    <p:sldId id="571" r:id="rId31"/>
    <p:sldId id="569" r:id="rId32"/>
    <p:sldId id="566" r:id="rId33"/>
    <p:sldId id="573" r:id="rId34"/>
    <p:sldId id="591" r:id="rId3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36" autoAdjust="0"/>
    <p:restoredTop sz="94660"/>
  </p:normalViewPr>
  <p:slideViewPr>
    <p:cSldViewPr>
      <p:cViewPr varScale="1">
        <p:scale>
          <a:sx n="68" d="100"/>
          <a:sy n="68" d="100"/>
        </p:scale>
        <p:origin x="11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hedi\Dropbox\Active%20Projects\Anna%20S%20BCWA\Final%20Report\Anna%20S%20Mine%20Complex%20AMD%20historical%20data,%20for%20report%20and%20pap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hedi\Dropbox\Active%20Projects\Anna%20S%20BCWA\Final%20Report\Anna%20S%20Mine%20Complex%20AMD%20historical%20data,%20for%20report%20and%20pape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hedi\Dropbox\Active%20Projects\Anna%20S%20BCWA\Final%20Report\Anna%20S%20Mine%20Complex%20AMD%20historical%20data,%20for%20report%20and%20pape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hedi\Dropbox\Active%20Projects\Anna%20S%20BCWA\Final%20Report\Anna%20Complex%20treatment%20data,%20for%20final%20report%20and%20paper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hedi\Dropbox\Active%20Projects\Anna%20S%20BCWA\Final%20Report\Anna%20Complex%20treatment%20data,%20for%20final%20report%20and%20pap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800" dirty="0"/>
              <a:t>HD acidity,</a:t>
            </a:r>
            <a:r>
              <a:rPr lang="en-US" sz="2800" baseline="0" dirty="0"/>
              <a:t> 1975 - 2018</a:t>
            </a:r>
            <a:endParaRPr lang="en-US" sz="2800" dirty="0"/>
          </a:p>
        </c:rich>
      </c:tx>
      <c:layout>
        <c:manualLayout>
          <c:xMode val="edge"/>
          <c:yMode val="edge"/>
          <c:x val="0.26024590163934425"/>
          <c:y val="3.5830618892508145E-2"/>
        </c:manualLayout>
      </c:layout>
      <c:overlay val="1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7027205131578124"/>
          <c:y val="0.15720421310972491"/>
          <c:w val="0.80421948281055033"/>
          <c:h val="0.6872943264598452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'HD updated'!$A$4:$A$264</c:f>
              <c:numCache>
                <c:formatCode>mm/dd/yy;@</c:formatCode>
                <c:ptCount val="261"/>
                <c:pt idx="0">
                  <c:v>27576</c:v>
                </c:pt>
                <c:pt idx="1">
                  <c:v>27612</c:v>
                </c:pt>
                <c:pt idx="2">
                  <c:v>27653</c:v>
                </c:pt>
                <c:pt idx="3">
                  <c:v>27674</c:v>
                </c:pt>
                <c:pt idx="4">
                  <c:v>27702</c:v>
                </c:pt>
                <c:pt idx="5">
                  <c:v>27730</c:v>
                </c:pt>
                <c:pt idx="6">
                  <c:v>27764</c:v>
                </c:pt>
                <c:pt idx="7">
                  <c:v>27801</c:v>
                </c:pt>
                <c:pt idx="8">
                  <c:v>27821</c:v>
                </c:pt>
                <c:pt idx="9">
                  <c:v>27856</c:v>
                </c:pt>
                <c:pt idx="10">
                  <c:v>27890</c:v>
                </c:pt>
                <c:pt idx="11">
                  <c:v>27926</c:v>
                </c:pt>
                <c:pt idx="14">
                  <c:v>28432</c:v>
                </c:pt>
                <c:pt idx="15">
                  <c:v>28460</c:v>
                </c:pt>
                <c:pt idx="16">
                  <c:v>28489</c:v>
                </c:pt>
                <c:pt idx="17">
                  <c:v>28530</c:v>
                </c:pt>
                <c:pt idx="18">
                  <c:v>28550</c:v>
                </c:pt>
                <c:pt idx="19">
                  <c:v>28593</c:v>
                </c:pt>
                <c:pt idx="20">
                  <c:v>28614</c:v>
                </c:pt>
                <c:pt idx="21">
                  <c:v>28656</c:v>
                </c:pt>
                <c:pt idx="22">
                  <c:v>28684</c:v>
                </c:pt>
                <c:pt idx="23">
                  <c:v>28704</c:v>
                </c:pt>
                <c:pt idx="25">
                  <c:v>28740</c:v>
                </c:pt>
                <c:pt idx="26">
                  <c:v>28762</c:v>
                </c:pt>
                <c:pt idx="27">
                  <c:v>28788</c:v>
                </c:pt>
                <c:pt idx="28">
                  <c:v>28828</c:v>
                </c:pt>
                <c:pt idx="29">
                  <c:v>28851</c:v>
                </c:pt>
                <c:pt idx="31">
                  <c:v>28884</c:v>
                </c:pt>
                <c:pt idx="32">
                  <c:v>28909</c:v>
                </c:pt>
                <c:pt idx="33">
                  <c:v>28934</c:v>
                </c:pt>
                <c:pt idx="34">
                  <c:v>28970</c:v>
                </c:pt>
                <c:pt idx="35">
                  <c:v>29006</c:v>
                </c:pt>
                <c:pt idx="36">
                  <c:v>29038</c:v>
                </c:pt>
                <c:pt idx="37">
                  <c:v>29063</c:v>
                </c:pt>
                <c:pt idx="39">
                  <c:v>29389</c:v>
                </c:pt>
                <c:pt idx="40">
                  <c:v>29422</c:v>
                </c:pt>
                <c:pt idx="41">
                  <c:v>29447</c:v>
                </c:pt>
                <c:pt idx="42">
                  <c:v>29465</c:v>
                </c:pt>
                <c:pt idx="43">
                  <c:v>29500</c:v>
                </c:pt>
                <c:pt idx="44">
                  <c:v>29559</c:v>
                </c:pt>
                <c:pt idx="45">
                  <c:v>29646</c:v>
                </c:pt>
                <c:pt idx="46">
                  <c:v>29707</c:v>
                </c:pt>
                <c:pt idx="47">
                  <c:v>29715</c:v>
                </c:pt>
                <c:pt idx="48">
                  <c:v>29728</c:v>
                </c:pt>
                <c:pt idx="49">
                  <c:v>29735</c:v>
                </c:pt>
                <c:pt idx="50">
                  <c:v>29740</c:v>
                </c:pt>
                <c:pt idx="51">
                  <c:v>29749</c:v>
                </c:pt>
                <c:pt idx="52">
                  <c:v>29756</c:v>
                </c:pt>
                <c:pt idx="53">
                  <c:v>29798</c:v>
                </c:pt>
                <c:pt idx="54">
                  <c:v>29805</c:v>
                </c:pt>
                <c:pt idx="55">
                  <c:v>29812</c:v>
                </c:pt>
                <c:pt idx="56">
                  <c:v>29818</c:v>
                </c:pt>
                <c:pt idx="57">
                  <c:v>29826</c:v>
                </c:pt>
                <c:pt idx="58">
                  <c:v>29836</c:v>
                </c:pt>
                <c:pt idx="59">
                  <c:v>29843</c:v>
                </c:pt>
                <c:pt idx="60">
                  <c:v>29850</c:v>
                </c:pt>
                <c:pt idx="61">
                  <c:v>29857</c:v>
                </c:pt>
                <c:pt idx="62">
                  <c:v>29863</c:v>
                </c:pt>
                <c:pt idx="63">
                  <c:v>29864</c:v>
                </c:pt>
                <c:pt idx="64">
                  <c:v>29875</c:v>
                </c:pt>
                <c:pt idx="65">
                  <c:v>29882</c:v>
                </c:pt>
                <c:pt idx="66">
                  <c:v>29893</c:v>
                </c:pt>
                <c:pt idx="67">
                  <c:v>29899</c:v>
                </c:pt>
                <c:pt idx="68">
                  <c:v>29903</c:v>
                </c:pt>
                <c:pt idx="69">
                  <c:v>29913</c:v>
                </c:pt>
                <c:pt idx="70">
                  <c:v>29917</c:v>
                </c:pt>
                <c:pt idx="71">
                  <c:v>29924</c:v>
                </c:pt>
                <c:pt idx="72">
                  <c:v>29931</c:v>
                </c:pt>
                <c:pt idx="73">
                  <c:v>29941</c:v>
                </c:pt>
                <c:pt idx="74">
                  <c:v>29948</c:v>
                </c:pt>
                <c:pt idx="75">
                  <c:v>29962</c:v>
                </c:pt>
                <c:pt idx="76">
                  <c:v>29970</c:v>
                </c:pt>
                <c:pt idx="77">
                  <c:v>29975</c:v>
                </c:pt>
                <c:pt idx="78">
                  <c:v>29983</c:v>
                </c:pt>
                <c:pt idx="79">
                  <c:v>30011</c:v>
                </c:pt>
                <c:pt idx="80">
                  <c:v>30103</c:v>
                </c:pt>
                <c:pt idx="81">
                  <c:v>30196</c:v>
                </c:pt>
                <c:pt idx="82">
                  <c:v>30286</c:v>
                </c:pt>
                <c:pt idx="83">
                  <c:v>30392</c:v>
                </c:pt>
                <c:pt idx="84">
                  <c:v>30483</c:v>
                </c:pt>
                <c:pt idx="85">
                  <c:v>30562</c:v>
                </c:pt>
                <c:pt idx="86">
                  <c:v>30670</c:v>
                </c:pt>
                <c:pt idx="87">
                  <c:v>30761</c:v>
                </c:pt>
                <c:pt idx="88">
                  <c:v>30851</c:v>
                </c:pt>
                <c:pt idx="89">
                  <c:v>30943</c:v>
                </c:pt>
                <c:pt idx="90">
                  <c:v>31159</c:v>
                </c:pt>
                <c:pt idx="91">
                  <c:v>31166</c:v>
                </c:pt>
                <c:pt idx="92">
                  <c:v>31173</c:v>
                </c:pt>
                <c:pt idx="93">
                  <c:v>31180</c:v>
                </c:pt>
                <c:pt idx="94">
                  <c:v>31187</c:v>
                </c:pt>
                <c:pt idx="95">
                  <c:v>31196</c:v>
                </c:pt>
                <c:pt idx="96">
                  <c:v>31201</c:v>
                </c:pt>
                <c:pt idx="97">
                  <c:v>31211</c:v>
                </c:pt>
                <c:pt idx="98">
                  <c:v>31216</c:v>
                </c:pt>
                <c:pt idx="99">
                  <c:v>31222</c:v>
                </c:pt>
                <c:pt idx="100">
                  <c:v>31230</c:v>
                </c:pt>
                <c:pt idx="101">
                  <c:v>31237</c:v>
                </c:pt>
                <c:pt idx="102">
                  <c:v>31243</c:v>
                </c:pt>
                <c:pt idx="103">
                  <c:v>31251</c:v>
                </c:pt>
                <c:pt idx="104">
                  <c:v>31257</c:v>
                </c:pt>
                <c:pt idx="105">
                  <c:v>31278</c:v>
                </c:pt>
                <c:pt idx="106">
                  <c:v>31285</c:v>
                </c:pt>
                <c:pt idx="107">
                  <c:v>31296</c:v>
                </c:pt>
                <c:pt idx="108">
                  <c:v>31301</c:v>
                </c:pt>
                <c:pt idx="109">
                  <c:v>31323</c:v>
                </c:pt>
                <c:pt idx="110">
                  <c:v>31327</c:v>
                </c:pt>
                <c:pt idx="111">
                  <c:v>31337</c:v>
                </c:pt>
                <c:pt idx="112">
                  <c:v>31342</c:v>
                </c:pt>
                <c:pt idx="113">
                  <c:v>31351</c:v>
                </c:pt>
                <c:pt idx="114">
                  <c:v>31356</c:v>
                </c:pt>
                <c:pt idx="115">
                  <c:v>31364</c:v>
                </c:pt>
                <c:pt idx="116">
                  <c:v>31370</c:v>
                </c:pt>
                <c:pt idx="117">
                  <c:v>31384</c:v>
                </c:pt>
                <c:pt idx="118">
                  <c:v>31397</c:v>
                </c:pt>
                <c:pt idx="119">
                  <c:v>31412</c:v>
                </c:pt>
                <c:pt idx="120">
                  <c:v>31420</c:v>
                </c:pt>
                <c:pt idx="121">
                  <c:v>31427</c:v>
                </c:pt>
                <c:pt idx="122">
                  <c:v>31433</c:v>
                </c:pt>
                <c:pt idx="123">
                  <c:v>31442</c:v>
                </c:pt>
                <c:pt idx="124">
                  <c:v>31448</c:v>
                </c:pt>
                <c:pt idx="125">
                  <c:v>31455</c:v>
                </c:pt>
                <c:pt idx="126">
                  <c:v>31541</c:v>
                </c:pt>
                <c:pt idx="127">
                  <c:v>31611</c:v>
                </c:pt>
                <c:pt idx="128">
                  <c:v>31649</c:v>
                </c:pt>
                <c:pt idx="129">
                  <c:v>31672</c:v>
                </c:pt>
                <c:pt idx="130">
                  <c:v>31694</c:v>
                </c:pt>
                <c:pt idx="131">
                  <c:v>31728</c:v>
                </c:pt>
                <c:pt idx="132">
                  <c:v>31762</c:v>
                </c:pt>
                <c:pt idx="133">
                  <c:v>31855</c:v>
                </c:pt>
                <c:pt idx="134">
                  <c:v>31890</c:v>
                </c:pt>
                <c:pt idx="135">
                  <c:v>31926</c:v>
                </c:pt>
                <c:pt idx="136">
                  <c:v>31946</c:v>
                </c:pt>
                <c:pt idx="137">
                  <c:v>31980</c:v>
                </c:pt>
                <c:pt idx="138">
                  <c:v>32019</c:v>
                </c:pt>
                <c:pt idx="139">
                  <c:v>32049</c:v>
                </c:pt>
                <c:pt idx="140">
                  <c:v>32105</c:v>
                </c:pt>
                <c:pt idx="141">
                  <c:v>32140</c:v>
                </c:pt>
                <c:pt idx="142">
                  <c:v>32171</c:v>
                </c:pt>
                <c:pt idx="143">
                  <c:v>32202</c:v>
                </c:pt>
                <c:pt idx="144">
                  <c:v>32231</c:v>
                </c:pt>
                <c:pt idx="145">
                  <c:v>32261</c:v>
                </c:pt>
                <c:pt idx="146">
                  <c:v>32288</c:v>
                </c:pt>
                <c:pt idx="147">
                  <c:v>32321</c:v>
                </c:pt>
                <c:pt idx="148">
                  <c:v>32352</c:v>
                </c:pt>
                <c:pt idx="149">
                  <c:v>32375</c:v>
                </c:pt>
                <c:pt idx="150">
                  <c:v>32414</c:v>
                </c:pt>
                <c:pt idx="151">
                  <c:v>32444</c:v>
                </c:pt>
                <c:pt idx="152">
                  <c:v>32474</c:v>
                </c:pt>
                <c:pt idx="153">
                  <c:v>32507</c:v>
                </c:pt>
                <c:pt idx="154">
                  <c:v>32538</c:v>
                </c:pt>
                <c:pt idx="155">
                  <c:v>32561</c:v>
                </c:pt>
                <c:pt idx="156">
                  <c:v>32597</c:v>
                </c:pt>
                <c:pt idx="157">
                  <c:v>32624</c:v>
                </c:pt>
                <c:pt idx="158">
                  <c:v>32658</c:v>
                </c:pt>
                <c:pt idx="159">
                  <c:v>32688</c:v>
                </c:pt>
                <c:pt idx="160">
                  <c:v>32714</c:v>
                </c:pt>
                <c:pt idx="161">
                  <c:v>32737</c:v>
                </c:pt>
                <c:pt idx="162">
                  <c:v>32769</c:v>
                </c:pt>
                <c:pt idx="163">
                  <c:v>32798</c:v>
                </c:pt>
                <c:pt idx="164">
                  <c:v>32832</c:v>
                </c:pt>
                <c:pt idx="165">
                  <c:v>32860</c:v>
                </c:pt>
                <c:pt idx="167">
                  <c:v>34975</c:v>
                </c:pt>
                <c:pt idx="168">
                  <c:v>35136</c:v>
                </c:pt>
                <c:pt idx="169">
                  <c:v>35415</c:v>
                </c:pt>
                <c:pt idx="170">
                  <c:v>35437</c:v>
                </c:pt>
                <c:pt idx="171">
                  <c:v>35573</c:v>
                </c:pt>
                <c:pt idx="172">
                  <c:v>35586</c:v>
                </c:pt>
                <c:pt idx="173">
                  <c:v>35601</c:v>
                </c:pt>
                <c:pt idx="174">
                  <c:v>35613</c:v>
                </c:pt>
                <c:pt idx="175">
                  <c:v>35618</c:v>
                </c:pt>
                <c:pt idx="176">
                  <c:v>35626</c:v>
                </c:pt>
                <c:pt idx="177">
                  <c:v>35628</c:v>
                </c:pt>
                <c:pt idx="178">
                  <c:v>35644</c:v>
                </c:pt>
                <c:pt idx="179">
                  <c:v>35656</c:v>
                </c:pt>
                <c:pt idx="180">
                  <c:v>35670</c:v>
                </c:pt>
                <c:pt idx="181">
                  <c:v>35698</c:v>
                </c:pt>
                <c:pt idx="182">
                  <c:v>35712</c:v>
                </c:pt>
                <c:pt idx="183">
                  <c:v>35723</c:v>
                </c:pt>
                <c:pt idx="184">
                  <c:v>35741</c:v>
                </c:pt>
                <c:pt idx="185">
                  <c:v>35753</c:v>
                </c:pt>
                <c:pt idx="186">
                  <c:v>35767</c:v>
                </c:pt>
                <c:pt idx="187">
                  <c:v>35781</c:v>
                </c:pt>
                <c:pt idx="188">
                  <c:v>35793</c:v>
                </c:pt>
                <c:pt idx="189">
                  <c:v>35810</c:v>
                </c:pt>
                <c:pt idx="190">
                  <c:v>35823</c:v>
                </c:pt>
                <c:pt idx="191">
                  <c:v>35845</c:v>
                </c:pt>
                <c:pt idx="192">
                  <c:v>35865</c:v>
                </c:pt>
                <c:pt idx="193">
                  <c:v>35899</c:v>
                </c:pt>
                <c:pt idx="194">
                  <c:v>35934</c:v>
                </c:pt>
                <c:pt idx="195">
                  <c:v>35954</c:v>
                </c:pt>
                <c:pt idx="196">
                  <c:v>35995</c:v>
                </c:pt>
                <c:pt idx="197">
                  <c:v>36690</c:v>
                </c:pt>
                <c:pt idx="199">
                  <c:v>38153</c:v>
                </c:pt>
                <c:pt idx="200">
                  <c:v>38264</c:v>
                </c:pt>
                <c:pt idx="201">
                  <c:v>38484</c:v>
                </c:pt>
                <c:pt idx="202">
                  <c:v>38663</c:v>
                </c:pt>
                <c:pt idx="203">
                  <c:v>38966</c:v>
                </c:pt>
                <c:pt idx="204">
                  <c:v>39050</c:v>
                </c:pt>
                <c:pt idx="205">
                  <c:v>39288</c:v>
                </c:pt>
                <c:pt idx="206">
                  <c:v>39336</c:v>
                </c:pt>
                <c:pt idx="207">
                  <c:v>39413</c:v>
                </c:pt>
                <c:pt idx="208">
                  <c:v>39428</c:v>
                </c:pt>
                <c:pt idx="209">
                  <c:v>39503</c:v>
                </c:pt>
                <c:pt idx="210">
                  <c:v>39518</c:v>
                </c:pt>
                <c:pt idx="211">
                  <c:v>39629</c:v>
                </c:pt>
                <c:pt idx="212">
                  <c:v>39666</c:v>
                </c:pt>
                <c:pt idx="213">
                  <c:v>39679</c:v>
                </c:pt>
                <c:pt idx="214">
                  <c:v>39724</c:v>
                </c:pt>
                <c:pt idx="215">
                  <c:v>39752</c:v>
                </c:pt>
                <c:pt idx="216">
                  <c:v>39889</c:v>
                </c:pt>
                <c:pt idx="217">
                  <c:v>40057</c:v>
                </c:pt>
                <c:pt idx="218">
                  <c:v>40194</c:v>
                </c:pt>
                <c:pt idx="219">
                  <c:v>40227</c:v>
                </c:pt>
                <c:pt idx="220">
                  <c:v>40254</c:v>
                </c:pt>
                <c:pt idx="221">
                  <c:v>40288</c:v>
                </c:pt>
                <c:pt idx="222">
                  <c:v>40434</c:v>
                </c:pt>
                <c:pt idx="223">
                  <c:v>40345</c:v>
                </c:pt>
                <c:pt idx="224">
                  <c:v>40582</c:v>
                </c:pt>
                <c:pt idx="225">
                  <c:v>40624</c:v>
                </c:pt>
                <c:pt idx="226">
                  <c:v>40724</c:v>
                </c:pt>
                <c:pt idx="227">
                  <c:v>40806</c:v>
                </c:pt>
                <c:pt idx="228">
                  <c:v>41002</c:v>
                </c:pt>
                <c:pt idx="229">
                  <c:v>41162</c:v>
                </c:pt>
                <c:pt idx="230">
                  <c:v>41222</c:v>
                </c:pt>
                <c:pt idx="231">
                  <c:v>41241</c:v>
                </c:pt>
                <c:pt idx="232">
                  <c:v>41263</c:v>
                </c:pt>
                <c:pt idx="233">
                  <c:v>41340</c:v>
                </c:pt>
                <c:pt idx="234">
                  <c:v>41358</c:v>
                </c:pt>
                <c:pt idx="235">
                  <c:v>41410</c:v>
                </c:pt>
                <c:pt idx="236">
                  <c:v>41548</c:v>
                </c:pt>
                <c:pt idx="237">
                  <c:v>41549</c:v>
                </c:pt>
                <c:pt idx="238">
                  <c:v>41577</c:v>
                </c:pt>
                <c:pt idx="239">
                  <c:v>41709</c:v>
                </c:pt>
                <c:pt idx="240">
                  <c:v>41738</c:v>
                </c:pt>
                <c:pt idx="241">
                  <c:v>41954</c:v>
                </c:pt>
                <c:pt idx="242">
                  <c:v>42130</c:v>
                </c:pt>
                <c:pt idx="243">
                  <c:v>42170</c:v>
                </c:pt>
                <c:pt idx="244">
                  <c:v>42304</c:v>
                </c:pt>
                <c:pt idx="245">
                  <c:v>42328</c:v>
                </c:pt>
                <c:pt idx="246">
                  <c:v>42341</c:v>
                </c:pt>
                <c:pt idx="247">
                  <c:v>42450</c:v>
                </c:pt>
                <c:pt idx="248">
                  <c:v>42509</c:v>
                </c:pt>
                <c:pt idx="249">
                  <c:v>42621</c:v>
                </c:pt>
                <c:pt idx="250">
                  <c:v>42697</c:v>
                </c:pt>
                <c:pt idx="251">
                  <c:v>42769</c:v>
                </c:pt>
                <c:pt idx="252">
                  <c:v>42813</c:v>
                </c:pt>
                <c:pt idx="253">
                  <c:v>42859</c:v>
                </c:pt>
                <c:pt idx="254">
                  <c:v>43002</c:v>
                </c:pt>
                <c:pt idx="255">
                  <c:v>43070</c:v>
                </c:pt>
                <c:pt idx="256">
                  <c:v>43173</c:v>
                </c:pt>
                <c:pt idx="257">
                  <c:v>43332</c:v>
                </c:pt>
                <c:pt idx="258">
                  <c:v>43549</c:v>
                </c:pt>
                <c:pt idx="259">
                  <c:v>43585</c:v>
                </c:pt>
              </c:numCache>
            </c:numRef>
          </c:xVal>
          <c:yVal>
            <c:numRef>
              <c:f>'HD updated'!$I$4:$I$264</c:f>
              <c:numCache>
                <c:formatCode>General</c:formatCode>
                <c:ptCount val="261"/>
                <c:pt idx="0">
                  <c:v>450</c:v>
                </c:pt>
                <c:pt idx="1">
                  <c:v>380</c:v>
                </c:pt>
                <c:pt idx="2">
                  <c:v>436</c:v>
                </c:pt>
                <c:pt idx="3">
                  <c:v>344</c:v>
                </c:pt>
                <c:pt idx="4">
                  <c:v>336</c:v>
                </c:pt>
                <c:pt idx="5">
                  <c:v>376</c:v>
                </c:pt>
                <c:pt idx="6">
                  <c:v>318</c:v>
                </c:pt>
                <c:pt idx="7">
                  <c:v>340</c:v>
                </c:pt>
                <c:pt idx="8">
                  <c:v>254</c:v>
                </c:pt>
                <c:pt idx="9">
                  <c:v>276</c:v>
                </c:pt>
                <c:pt idx="10">
                  <c:v>336</c:v>
                </c:pt>
                <c:pt idx="11">
                  <c:v>332</c:v>
                </c:pt>
                <c:pt idx="14">
                  <c:v>410</c:v>
                </c:pt>
                <c:pt idx="15">
                  <c:v>310</c:v>
                </c:pt>
                <c:pt idx="16">
                  <c:v>330</c:v>
                </c:pt>
                <c:pt idx="17">
                  <c:v>310</c:v>
                </c:pt>
                <c:pt idx="18">
                  <c:v>430</c:v>
                </c:pt>
                <c:pt idx="19">
                  <c:v>240</c:v>
                </c:pt>
                <c:pt idx="20">
                  <c:v>320</c:v>
                </c:pt>
                <c:pt idx="21">
                  <c:v>320</c:v>
                </c:pt>
                <c:pt idx="22">
                  <c:v>480</c:v>
                </c:pt>
                <c:pt idx="23">
                  <c:v>550</c:v>
                </c:pt>
                <c:pt idx="25">
                  <c:v>530</c:v>
                </c:pt>
                <c:pt idx="26">
                  <c:v>610</c:v>
                </c:pt>
                <c:pt idx="27">
                  <c:v>690</c:v>
                </c:pt>
                <c:pt idx="28">
                  <c:v>850</c:v>
                </c:pt>
                <c:pt idx="29">
                  <c:v>570</c:v>
                </c:pt>
                <c:pt idx="31">
                  <c:v>460</c:v>
                </c:pt>
                <c:pt idx="32">
                  <c:v>660</c:v>
                </c:pt>
                <c:pt idx="33">
                  <c:v>530</c:v>
                </c:pt>
                <c:pt idx="34">
                  <c:v>560</c:v>
                </c:pt>
                <c:pt idx="35">
                  <c:v>780</c:v>
                </c:pt>
                <c:pt idx="36">
                  <c:v>1100</c:v>
                </c:pt>
                <c:pt idx="37">
                  <c:v>1180</c:v>
                </c:pt>
                <c:pt idx="39">
                  <c:v>1150</c:v>
                </c:pt>
                <c:pt idx="40">
                  <c:v>1142</c:v>
                </c:pt>
                <c:pt idx="41">
                  <c:v>1340</c:v>
                </c:pt>
                <c:pt idx="42">
                  <c:v>2338</c:v>
                </c:pt>
                <c:pt idx="43">
                  <c:v>2348</c:v>
                </c:pt>
                <c:pt idx="44">
                  <c:v>1699</c:v>
                </c:pt>
                <c:pt idx="45">
                  <c:v>1139</c:v>
                </c:pt>
                <c:pt idx="46">
                  <c:v>843</c:v>
                </c:pt>
                <c:pt idx="47">
                  <c:v>843</c:v>
                </c:pt>
                <c:pt idx="48">
                  <c:v>938</c:v>
                </c:pt>
                <c:pt idx="49">
                  <c:v>900</c:v>
                </c:pt>
                <c:pt idx="50">
                  <c:v>1110</c:v>
                </c:pt>
                <c:pt idx="51">
                  <c:v>1187</c:v>
                </c:pt>
                <c:pt idx="52">
                  <c:v>1130</c:v>
                </c:pt>
                <c:pt idx="53">
                  <c:v>1398</c:v>
                </c:pt>
                <c:pt idx="54">
                  <c:v>1532</c:v>
                </c:pt>
                <c:pt idx="55">
                  <c:v>1513</c:v>
                </c:pt>
                <c:pt idx="56">
                  <c:v>1474</c:v>
                </c:pt>
                <c:pt idx="57">
                  <c:v>1494</c:v>
                </c:pt>
                <c:pt idx="58">
                  <c:v>1743</c:v>
                </c:pt>
                <c:pt idx="59">
                  <c:v>1570</c:v>
                </c:pt>
                <c:pt idx="60">
                  <c:v>1417</c:v>
                </c:pt>
                <c:pt idx="61">
                  <c:v>1532</c:v>
                </c:pt>
                <c:pt idx="62">
                  <c:v>1518</c:v>
                </c:pt>
                <c:pt idx="63">
                  <c:v>1513</c:v>
                </c:pt>
                <c:pt idx="64">
                  <c:v>1427</c:v>
                </c:pt>
                <c:pt idx="65">
                  <c:v>1694</c:v>
                </c:pt>
                <c:pt idx="66">
                  <c:v>705</c:v>
                </c:pt>
                <c:pt idx="67">
                  <c:v>724</c:v>
                </c:pt>
                <c:pt idx="68">
                  <c:v>1092</c:v>
                </c:pt>
                <c:pt idx="69">
                  <c:v>386</c:v>
                </c:pt>
                <c:pt idx="70">
                  <c:v>947</c:v>
                </c:pt>
                <c:pt idx="71">
                  <c:v>1063</c:v>
                </c:pt>
                <c:pt idx="72">
                  <c:v>1063</c:v>
                </c:pt>
                <c:pt idx="73">
                  <c:v>329</c:v>
                </c:pt>
                <c:pt idx="74">
                  <c:v>358</c:v>
                </c:pt>
                <c:pt idx="75">
                  <c:v>909</c:v>
                </c:pt>
                <c:pt idx="76">
                  <c:v>985</c:v>
                </c:pt>
                <c:pt idx="77">
                  <c:v>715</c:v>
                </c:pt>
                <c:pt idx="78">
                  <c:v>1082</c:v>
                </c:pt>
                <c:pt idx="79">
                  <c:v>328</c:v>
                </c:pt>
                <c:pt idx="80">
                  <c:v>939</c:v>
                </c:pt>
                <c:pt idx="81">
                  <c:v>1638</c:v>
                </c:pt>
                <c:pt idx="82">
                  <c:v>1316</c:v>
                </c:pt>
                <c:pt idx="83">
                  <c:v>973</c:v>
                </c:pt>
                <c:pt idx="84">
                  <c:v>1478</c:v>
                </c:pt>
                <c:pt idx="85">
                  <c:v>2016</c:v>
                </c:pt>
                <c:pt idx="86">
                  <c:v>973</c:v>
                </c:pt>
                <c:pt idx="87">
                  <c:v>1297</c:v>
                </c:pt>
                <c:pt idx="88">
                  <c:v>1237</c:v>
                </c:pt>
                <c:pt idx="89">
                  <c:v>1154</c:v>
                </c:pt>
                <c:pt idx="90">
                  <c:v>772</c:v>
                </c:pt>
                <c:pt idx="91">
                  <c:v>832</c:v>
                </c:pt>
                <c:pt idx="92">
                  <c:v>941</c:v>
                </c:pt>
                <c:pt idx="93">
                  <c:v>955</c:v>
                </c:pt>
                <c:pt idx="94">
                  <c:v>1040</c:v>
                </c:pt>
                <c:pt idx="95">
                  <c:v>1136</c:v>
                </c:pt>
                <c:pt idx="96">
                  <c:v>1047</c:v>
                </c:pt>
                <c:pt idx="97">
                  <c:v>938</c:v>
                </c:pt>
                <c:pt idx="98">
                  <c:v>1007</c:v>
                </c:pt>
                <c:pt idx="99">
                  <c:v>1037</c:v>
                </c:pt>
                <c:pt idx="100">
                  <c:v>1106</c:v>
                </c:pt>
                <c:pt idx="101">
                  <c:v>1165</c:v>
                </c:pt>
                <c:pt idx="102">
                  <c:v>1194</c:v>
                </c:pt>
                <c:pt idx="103">
                  <c:v>1017</c:v>
                </c:pt>
                <c:pt idx="104">
                  <c:v>1155</c:v>
                </c:pt>
                <c:pt idx="105">
                  <c:v>1146</c:v>
                </c:pt>
                <c:pt idx="106">
                  <c:v>1175</c:v>
                </c:pt>
                <c:pt idx="107">
                  <c:v>1208</c:v>
                </c:pt>
                <c:pt idx="108">
                  <c:v>1261</c:v>
                </c:pt>
                <c:pt idx="109">
                  <c:v>1261</c:v>
                </c:pt>
                <c:pt idx="110">
                  <c:v>1310</c:v>
                </c:pt>
                <c:pt idx="111">
                  <c:v>1261</c:v>
                </c:pt>
                <c:pt idx="112">
                  <c:v>1359</c:v>
                </c:pt>
                <c:pt idx="113">
                  <c:v>1369</c:v>
                </c:pt>
                <c:pt idx="115">
                  <c:v>1172</c:v>
                </c:pt>
                <c:pt idx="116">
                  <c:v>857</c:v>
                </c:pt>
                <c:pt idx="117">
                  <c:v>680</c:v>
                </c:pt>
                <c:pt idx="118">
                  <c:v>768</c:v>
                </c:pt>
                <c:pt idx="119">
                  <c:v>591</c:v>
                </c:pt>
                <c:pt idx="120">
                  <c:v>936</c:v>
                </c:pt>
                <c:pt idx="121">
                  <c:v>1034</c:v>
                </c:pt>
                <c:pt idx="122">
                  <c:v>916</c:v>
                </c:pt>
                <c:pt idx="123">
                  <c:v>729</c:v>
                </c:pt>
                <c:pt idx="124">
                  <c:v>749</c:v>
                </c:pt>
                <c:pt idx="125">
                  <c:v>768</c:v>
                </c:pt>
                <c:pt idx="126">
                  <c:v>770</c:v>
                </c:pt>
                <c:pt idx="127">
                  <c:v>888</c:v>
                </c:pt>
                <c:pt idx="128">
                  <c:v>862</c:v>
                </c:pt>
                <c:pt idx="129">
                  <c:v>1009</c:v>
                </c:pt>
                <c:pt idx="130">
                  <c:v>843</c:v>
                </c:pt>
                <c:pt idx="131">
                  <c:v>804</c:v>
                </c:pt>
                <c:pt idx="132">
                  <c:v>608</c:v>
                </c:pt>
                <c:pt idx="133">
                  <c:v>530</c:v>
                </c:pt>
                <c:pt idx="134">
                  <c:v>493</c:v>
                </c:pt>
                <c:pt idx="135">
                  <c:v>600</c:v>
                </c:pt>
                <c:pt idx="136">
                  <c:v>723</c:v>
                </c:pt>
                <c:pt idx="137">
                  <c:v>674</c:v>
                </c:pt>
                <c:pt idx="138">
                  <c:v>954</c:v>
                </c:pt>
                <c:pt idx="139">
                  <c:v>828</c:v>
                </c:pt>
                <c:pt idx="140">
                  <c:v>761</c:v>
                </c:pt>
                <c:pt idx="141">
                  <c:v>658</c:v>
                </c:pt>
                <c:pt idx="142">
                  <c:v>778</c:v>
                </c:pt>
                <c:pt idx="143">
                  <c:v>688</c:v>
                </c:pt>
                <c:pt idx="144">
                  <c:v>513</c:v>
                </c:pt>
                <c:pt idx="145">
                  <c:v>589</c:v>
                </c:pt>
                <c:pt idx="146">
                  <c:v>468</c:v>
                </c:pt>
                <c:pt idx="147">
                  <c:v>675</c:v>
                </c:pt>
                <c:pt idx="148">
                  <c:v>898</c:v>
                </c:pt>
                <c:pt idx="149">
                  <c:v>1070</c:v>
                </c:pt>
                <c:pt idx="150">
                  <c:v>1003</c:v>
                </c:pt>
                <c:pt idx="151">
                  <c:v>1021</c:v>
                </c:pt>
                <c:pt idx="153">
                  <c:v>928</c:v>
                </c:pt>
                <c:pt idx="154">
                  <c:v>891</c:v>
                </c:pt>
                <c:pt idx="155">
                  <c:v>761</c:v>
                </c:pt>
                <c:pt idx="156">
                  <c:v>579</c:v>
                </c:pt>
                <c:pt idx="157">
                  <c:v>525</c:v>
                </c:pt>
                <c:pt idx="158">
                  <c:v>510</c:v>
                </c:pt>
                <c:pt idx="159">
                  <c:v>510</c:v>
                </c:pt>
                <c:pt idx="160">
                  <c:v>594</c:v>
                </c:pt>
                <c:pt idx="161">
                  <c:v>748</c:v>
                </c:pt>
                <c:pt idx="162">
                  <c:v>962</c:v>
                </c:pt>
                <c:pt idx="163">
                  <c:v>898</c:v>
                </c:pt>
                <c:pt idx="164">
                  <c:v>518</c:v>
                </c:pt>
                <c:pt idx="165">
                  <c:v>630</c:v>
                </c:pt>
                <c:pt idx="167">
                  <c:v>694</c:v>
                </c:pt>
                <c:pt idx="168">
                  <c:v>278</c:v>
                </c:pt>
                <c:pt idx="169">
                  <c:v>282</c:v>
                </c:pt>
                <c:pt idx="170">
                  <c:v>338</c:v>
                </c:pt>
                <c:pt idx="171" formatCode="0">
                  <c:v>386</c:v>
                </c:pt>
                <c:pt idx="172" formatCode="0">
                  <c:v>366</c:v>
                </c:pt>
                <c:pt idx="173" formatCode="0">
                  <c:v>399</c:v>
                </c:pt>
                <c:pt idx="174" formatCode="0">
                  <c:v>459</c:v>
                </c:pt>
                <c:pt idx="175" formatCode="0">
                  <c:v>462</c:v>
                </c:pt>
                <c:pt idx="176" formatCode="0">
                  <c:v>468</c:v>
                </c:pt>
                <c:pt idx="177" formatCode="0">
                  <c:v>466</c:v>
                </c:pt>
                <c:pt idx="178" formatCode="0">
                  <c:v>506</c:v>
                </c:pt>
                <c:pt idx="179" formatCode="0">
                  <c:v>614</c:v>
                </c:pt>
                <c:pt idx="180" formatCode="0">
                  <c:v>554</c:v>
                </c:pt>
                <c:pt idx="181" formatCode="0">
                  <c:v>601</c:v>
                </c:pt>
                <c:pt idx="182" formatCode="0">
                  <c:v>706</c:v>
                </c:pt>
                <c:pt idx="183" formatCode="0">
                  <c:v>655</c:v>
                </c:pt>
                <c:pt idx="184" formatCode="0">
                  <c:v>603</c:v>
                </c:pt>
                <c:pt idx="185" formatCode="0">
                  <c:v>479</c:v>
                </c:pt>
                <c:pt idx="186" formatCode="0">
                  <c:v>487</c:v>
                </c:pt>
                <c:pt idx="187" formatCode="0">
                  <c:v>565</c:v>
                </c:pt>
                <c:pt idx="188" formatCode="0">
                  <c:v>521</c:v>
                </c:pt>
                <c:pt idx="189" formatCode="0">
                  <c:v>571</c:v>
                </c:pt>
                <c:pt idx="190" formatCode="0">
                  <c:v>486</c:v>
                </c:pt>
                <c:pt idx="191" formatCode="0">
                  <c:v>548</c:v>
                </c:pt>
                <c:pt idx="192" formatCode="0">
                  <c:v>477</c:v>
                </c:pt>
                <c:pt idx="193" formatCode="0">
                  <c:v>477</c:v>
                </c:pt>
                <c:pt idx="194" formatCode="0">
                  <c:v>350</c:v>
                </c:pt>
                <c:pt idx="195" formatCode="0">
                  <c:v>416</c:v>
                </c:pt>
                <c:pt idx="196" formatCode="0">
                  <c:v>465</c:v>
                </c:pt>
                <c:pt idx="197" formatCode="0">
                  <c:v>338</c:v>
                </c:pt>
                <c:pt idx="199" formatCode="_(* #,##0_);_(* \(#,##0\);_(* &quot;-&quot;??_);_(@_)">
                  <c:v>315</c:v>
                </c:pt>
                <c:pt idx="201" formatCode="_(* #,##0_);_(* \(#,##0\);_(* &quot;-&quot;??_);_(@_)">
                  <c:v>269</c:v>
                </c:pt>
                <c:pt idx="202" formatCode="_(* #,##0_);_(* \(#,##0\);_(* &quot;-&quot;??_);_(@_)">
                  <c:v>342</c:v>
                </c:pt>
                <c:pt idx="203" formatCode="_(* #,##0_);_(* \(#,##0\);_(* &quot;-&quot;??_);_(@_)">
                  <c:v>391</c:v>
                </c:pt>
                <c:pt idx="204" formatCode="_(* #,##0_);_(* \(#,##0\);_(* &quot;-&quot;??_);_(@_)">
                  <c:v>278</c:v>
                </c:pt>
                <c:pt idx="205" formatCode="_(* #,##0_);_(* \(#,##0\);_(* &quot;-&quot;??_);_(@_)">
                  <c:v>373</c:v>
                </c:pt>
                <c:pt idx="206" formatCode="_(* #,##0_);_(* \(#,##0\);_(* &quot;-&quot;??_);_(@_)">
                  <c:v>436</c:v>
                </c:pt>
                <c:pt idx="207" formatCode="_(* #,##0_);_(* \(#,##0\);_(* &quot;-&quot;??_);_(@_)">
                  <c:v>458</c:v>
                </c:pt>
                <c:pt idx="208" formatCode="_(* #,##0_);_(* \(#,##0\);_(* &quot;-&quot;??_);_(@_)">
                  <c:v>436</c:v>
                </c:pt>
                <c:pt idx="209" formatCode="_(* #,##0_);_(* \(#,##0\);_(* &quot;-&quot;??_);_(@_)">
                  <c:v>336</c:v>
                </c:pt>
                <c:pt idx="210" formatCode="_(* #,##0_);_(* \(#,##0\);_(* &quot;-&quot;??_);_(@_)">
                  <c:v>254</c:v>
                </c:pt>
                <c:pt idx="211" formatCode="_(* #,##0_);_(* \(#,##0\);_(* &quot;-&quot;??_);_(@_)">
                  <c:v>329</c:v>
                </c:pt>
                <c:pt idx="212" formatCode="_(* #,##0_);_(* \(#,##0\);_(* &quot;-&quot;??_);_(@_)">
                  <c:v>405</c:v>
                </c:pt>
                <c:pt idx="213" formatCode="_(* #,##0_);_(* \(#,##0\);_(* &quot;-&quot;??_);_(@_)">
                  <c:v>408</c:v>
                </c:pt>
                <c:pt idx="214" formatCode="_(* #,##0_);_(* \(#,##0\);_(* &quot;-&quot;??_);_(@_)">
                  <c:v>479</c:v>
                </c:pt>
                <c:pt idx="215" formatCode="_(* #,##0_);_(* \(#,##0\);_(* &quot;-&quot;??_);_(@_)">
                  <c:v>504.32</c:v>
                </c:pt>
                <c:pt idx="216" formatCode="_(* #,##0_);_(* \(#,##0\);_(* &quot;-&quot;??_);_(@_)">
                  <c:v>269</c:v>
                </c:pt>
                <c:pt idx="217" formatCode="_(* #,##0_);_(* \(#,##0\);_(* &quot;-&quot;??_);_(@_)">
                  <c:v>432</c:v>
                </c:pt>
                <c:pt idx="218" formatCode="_(* #,##0_);_(* \(#,##0\);_(* &quot;-&quot;??_);_(@_)">
                  <c:v>354</c:v>
                </c:pt>
                <c:pt idx="219" formatCode="_(* #,##0_);_(* \(#,##0\);_(* &quot;-&quot;??_);_(@_)">
                  <c:v>328</c:v>
                </c:pt>
                <c:pt idx="220" formatCode="_(* #,##0_);_(* \(#,##0\);_(* &quot;-&quot;??_);_(@_)">
                  <c:v>278.91000000000003</c:v>
                </c:pt>
                <c:pt idx="221" formatCode="_(* #,##0_);_(* \(#,##0\);_(* &quot;-&quot;??_);_(@_)">
                  <c:v>265</c:v>
                </c:pt>
                <c:pt idx="222" formatCode="_(* #,##0_);_(* \(#,##0\);_(* &quot;-&quot;??_);_(@_)">
                  <c:v>424</c:v>
                </c:pt>
                <c:pt idx="223" formatCode="_(* #,##0_);_(* \(#,##0\);_(* &quot;-&quot;??_);_(@_)">
                  <c:v>353</c:v>
                </c:pt>
                <c:pt idx="224" formatCode="_(* #,##0_);_(* \(#,##0\);_(* &quot;-&quot;??_);_(@_)">
                  <c:v>391</c:v>
                </c:pt>
                <c:pt idx="225" formatCode="_(* #,##0_);_(* \(#,##0\);_(* &quot;-&quot;??_);_(@_)">
                  <c:v>190</c:v>
                </c:pt>
                <c:pt idx="226" formatCode="_(* #,##0_);_(* \(#,##0\);_(* &quot;-&quot;??_);_(@_)">
                  <c:v>268.14</c:v>
                </c:pt>
                <c:pt idx="227" formatCode="_(* #,##0_);_(* \(#,##0\);_(* &quot;-&quot;??_);_(@_)">
                  <c:v>299</c:v>
                </c:pt>
                <c:pt idx="228" formatCode="_(* #,##0_);_(* \(#,##0\);_(* &quot;-&quot;??_);_(@_)">
                  <c:v>241</c:v>
                </c:pt>
                <c:pt idx="229" formatCode="_(* #,##0_);_(* \(#,##0\);_(* &quot;-&quot;??_);_(@_)">
                  <c:v>397</c:v>
                </c:pt>
                <c:pt idx="230" formatCode="_(* #,##0_);_(* \(#,##0\);_(* &quot;-&quot;??_);_(@_)">
                  <c:v>339</c:v>
                </c:pt>
                <c:pt idx="231" formatCode="_(* #,##0_);_(* \(#,##0\);_(* &quot;-&quot;??_);_(@_)">
                  <c:v>364</c:v>
                </c:pt>
                <c:pt idx="232" formatCode="_(* #,##0_);_(* \(#,##0\);_(* &quot;-&quot;??_);_(@_)">
                  <c:v>340</c:v>
                </c:pt>
                <c:pt idx="233" formatCode="_(* #,##0_);_(* \(#,##0\);_(* &quot;-&quot;??_);_(@_)">
                  <c:v>278</c:v>
                </c:pt>
                <c:pt idx="234" formatCode="_(* #,##0_);_(* \(#,##0\);_(* &quot;-&quot;??_);_(@_)">
                  <c:v>250</c:v>
                </c:pt>
                <c:pt idx="235" formatCode="_(* #,##0_);_(* \(#,##0\);_(* &quot;-&quot;??_);_(@_)">
                  <c:v>261</c:v>
                </c:pt>
                <c:pt idx="236" formatCode="_(* #,##0_);_(* \(#,##0\);_(* &quot;-&quot;??_);_(@_)">
                  <c:v>393</c:v>
                </c:pt>
                <c:pt idx="237" formatCode="_(* #,##0_);_(* \(#,##0\);_(* &quot;-&quot;??_);_(@_)">
                  <c:v>405</c:v>
                </c:pt>
                <c:pt idx="238" formatCode="_(* #,##0_);_(* \(#,##0\);_(* &quot;-&quot;??_);_(@_)">
                  <c:v>455</c:v>
                </c:pt>
                <c:pt idx="239" formatCode="_(* #,##0_);_(* \(#,##0\);_(* &quot;-&quot;??_);_(@_)">
                  <c:v>386</c:v>
                </c:pt>
                <c:pt idx="240" formatCode="_(* #,##0_);_(* \(#,##0\);_(* &quot;-&quot;??_);_(@_)">
                  <c:v>214.52</c:v>
                </c:pt>
                <c:pt idx="241" formatCode="_(* #,##0_);_(* \(#,##0\);_(* &quot;-&quot;??_);_(@_)">
                  <c:v>418.81</c:v>
                </c:pt>
                <c:pt idx="242" formatCode="_(* #,##0_);_(* \(#,##0\);_(* &quot;-&quot;??_);_(@_)">
                  <c:v>244.19</c:v>
                </c:pt>
                <c:pt idx="243" formatCode="_(* #,##0_);_(* \(#,##0\);_(* &quot;-&quot;??_);_(@_)">
                  <c:v>394</c:v>
                </c:pt>
                <c:pt idx="244" formatCode="_(* #,##0_);_(* \(#,##0\);_(* &quot;-&quot;??_);_(@_)">
                  <c:v>378.5</c:v>
                </c:pt>
                <c:pt idx="245" formatCode="_(* #,##0_);_(* \(#,##0\);_(* &quot;-&quot;??_);_(@_)">
                  <c:v>301</c:v>
                </c:pt>
                <c:pt idx="247" formatCode="_(* #,##0_);_(* \(#,##0\);_(* &quot;-&quot;??_);_(@_)">
                  <c:v>220.37</c:v>
                </c:pt>
                <c:pt idx="248" formatCode="_(* #,##0_);_(* \(#,##0\);_(* &quot;-&quot;??_);_(@_)">
                  <c:v>235</c:v>
                </c:pt>
                <c:pt idx="249" formatCode="_(* #,##0_);_(* \(#,##0\);_(* &quot;-&quot;??_);_(@_)">
                  <c:v>428.64</c:v>
                </c:pt>
                <c:pt idx="250" formatCode="_(* #,##0_);_(* \(#,##0\);_(* &quot;-&quot;??_);_(@_)">
                  <c:v>437</c:v>
                </c:pt>
                <c:pt idx="251" formatCode="_(* #,##0_);_(* \(#,##0\);_(* &quot;-&quot;??_);_(@_)">
                  <c:v>265.27</c:v>
                </c:pt>
                <c:pt idx="252" formatCode="_(* #,##0_);_(* \(#,##0\);_(* &quot;-&quot;??_);_(@_)">
                  <c:v>252</c:v>
                </c:pt>
                <c:pt idx="253" formatCode="_(* #,##0_);_(* \(#,##0\);_(* &quot;-&quot;??_);_(@_)">
                  <c:v>218</c:v>
                </c:pt>
                <c:pt idx="254" formatCode="_(* #,##0_);_(* \(#,##0\);_(* &quot;-&quot;??_);_(@_)">
                  <c:v>363</c:v>
                </c:pt>
                <c:pt idx="255" formatCode="_(* #,##0_);_(* \(#,##0\);_(* &quot;-&quot;??_);_(@_)">
                  <c:v>307</c:v>
                </c:pt>
                <c:pt idx="256" formatCode="_(* #,##0_);_(* \(#,##0\);_(* &quot;-&quot;??_);_(@_)">
                  <c:v>233</c:v>
                </c:pt>
                <c:pt idx="257" formatCode="_(* #,##0_);_(* \(#,##0\);_(* &quot;-&quot;??_);_(@_)">
                  <c:v>226</c:v>
                </c:pt>
                <c:pt idx="258" formatCode="_(* #,##0_);_(* \(#,##0\);_(* &quot;-&quot;??_);_(@_)">
                  <c:v>169</c:v>
                </c:pt>
                <c:pt idx="259" formatCode="_(* #,##0_);_(* \(#,##0\);_(* &quot;-&quot;??_);_(@_)">
                  <c:v>165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331-4805-8B05-5B1119FEBD46}"/>
            </c:ext>
          </c:extLst>
        </c:ser>
        <c:ser>
          <c:idx val="1"/>
          <c:order val="1"/>
          <c:tx>
            <c:strRef>
              <c:f>'HD updated'!$A$290</c:f>
              <c:strCache>
                <c:ptCount val="1"/>
                <c:pt idx="0">
                  <c:v>remining begin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'HD updated'!$A$291:$A$292</c:f>
              <c:numCache>
                <c:formatCode>mm/dd/yy;@</c:formatCode>
                <c:ptCount val="2"/>
                <c:pt idx="0">
                  <c:v>28034</c:v>
                </c:pt>
                <c:pt idx="1">
                  <c:v>28034</c:v>
                </c:pt>
              </c:numCache>
            </c:numRef>
          </c:xVal>
          <c:yVal>
            <c:numRef>
              <c:f>'HD updated'!$B$288:$B$289</c:f>
              <c:numCache>
                <c:formatCode>_(* #,##0_);_(* \(#,##0\);_(* "-"??_);_(@_)</c:formatCode>
                <c:ptCount val="2"/>
                <c:pt idx="0">
                  <c:v>2500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331-4805-8B05-5B1119FEBD46}"/>
            </c:ext>
          </c:extLst>
        </c:ser>
        <c:ser>
          <c:idx val="2"/>
          <c:order val="2"/>
          <c:tx>
            <c:strRef>
              <c:f>'HD updated'!$A$293</c:f>
              <c:strCache>
                <c:ptCount val="1"/>
                <c:pt idx="0">
                  <c:v>remining end</c:v>
                </c:pt>
              </c:strCache>
            </c:strRef>
          </c:tx>
          <c:spPr>
            <a:ln w="28575"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'HD updated'!$A$294:$A$295</c:f>
              <c:numCache>
                <c:formatCode>mm/dd/yy;@</c:formatCode>
                <c:ptCount val="2"/>
                <c:pt idx="0">
                  <c:v>31686</c:v>
                </c:pt>
                <c:pt idx="1">
                  <c:v>31686</c:v>
                </c:pt>
              </c:numCache>
            </c:numRef>
          </c:xVal>
          <c:yVal>
            <c:numRef>
              <c:f>'HD updated'!$B$288:$B$289</c:f>
              <c:numCache>
                <c:formatCode>_(* #,##0_);_(* \(#,##0\);_(* "-"??_);_(@_)</c:formatCode>
                <c:ptCount val="2"/>
                <c:pt idx="0">
                  <c:v>2500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331-4805-8B05-5B1119FEBD46}"/>
            </c:ext>
          </c:extLst>
        </c:ser>
        <c:ser>
          <c:idx val="3"/>
          <c:order val="3"/>
          <c:tx>
            <c:strRef>
              <c:f>'HD updated'!$A$287</c:f>
              <c:strCache>
                <c:ptCount val="1"/>
                <c:pt idx="0">
                  <c:v>constructon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'HD updated'!$A$288:$A$289</c:f>
              <c:numCache>
                <c:formatCode>mm/dd/yy;@</c:formatCode>
                <c:ptCount val="2"/>
                <c:pt idx="0">
                  <c:v>37986</c:v>
                </c:pt>
                <c:pt idx="1">
                  <c:v>37986</c:v>
                </c:pt>
              </c:numCache>
            </c:numRef>
          </c:xVal>
          <c:yVal>
            <c:numRef>
              <c:f>'HD updated'!$B$288:$B$289</c:f>
              <c:numCache>
                <c:formatCode>_(* #,##0_);_(* \(#,##0\);_(* "-"??_);_(@_)</c:formatCode>
                <c:ptCount val="2"/>
                <c:pt idx="0">
                  <c:v>2500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331-4805-8B05-5B1119FEB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785408"/>
        <c:axId val="144787328"/>
      </c:scatterChart>
      <c:valAx>
        <c:axId val="144785408"/>
        <c:scaling>
          <c:orientation val="minMax"/>
          <c:max val="43500"/>
          <c:min val="27050"/>
        </c:scaling>
        <c:delete val="0"/>
        <c:axPos val="b"/>
        <c:numFmt formatCode="[$-409]yyyy;@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4787328"/>
        <c:crosses val="autoZero"/>
        <c:crossBetween val="midCat"/>
        <c:majorUnit val="1460"/>
      </c:valAx>
      <c:valAx>
        <c:axId val="144787328"/>
        <c:scaling>
          <c:orientation val="minMax"/>
          <c:max val="25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/>
                  <a:t>Acidity, mg/L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478540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800" dirty="0"/>
              <a:t>HD flow,</a:t>
            </a:r>
            <a:r>
              <a:rPr lang="en-US" sz="2800" baseline="0" dirty="0"/>
              <a:t> 1975 - 2018</a:t>
            </a:r>
            <a:endParaRPr lang="en-US" sz="2800" dirty="0"/>
          </a:p>
        </c:rich>
      </c:tx>
      <c:layout>
        <c:manualLayout>
          <c:xMode val="edge"/>
          <c:yMode val="edge"/>
          <c:x val="0.30746110657382136"/>
          <c:y val="3.173897770354462E-2"/>
        </c:manualLayout>
      </c:layout>
      <c:overlay val="1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112302991111618"/>
          <c:y val="0.13109741964072671"/>
          <c:w val="0.81501711835938673"/>
          <c:h val="0.71702125469610412"/>
        </c:manualLayout>
      </c:layout>
      <c:scatterChart>
        <c:scatterStyle val="lineMarker"/>
        <c:varyColors val="0"/>
        <c:ser>
          <c:idx val="2"/>
          <c:order val="0"/>
          <c:tx>
            <c:strRef>
              <c:f>'HD updated'!$A$287</c:f>
              <c:strCache>
                <c:ptCount val="1"/>
                <c:pt idx="0">
                  <c:v>constructon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'HD updated'!$A$288:$A$289</c:f>
              <c:numCache>
                <c:formatCode>mm/dd/yy;@</c:formatCode>
                <c:ptCount val="2"/>
                <c:pt idx="0">
                  <c:v>37986</c:v>
                </c:pt>
                <c:pt idx="1">
                  <c:v>37986</c:v>
                </c:pt>
              </c:numCache>
            </c:numRef>
          </c:xVal>
          <c:yVal>
            <c:numRef>
              <c:f>'HD updated'!$G$288:$G$289</c:f>
              <c:numCache>
                <c:formatCode>_(* #,##0_);_(* \(#,##0\);_(* "-"??_);_(@_)</c:formatCode>
                <c:ptCount val="2"/>
                <c:pt idx="0">
                  <c:v>1200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8D-4D1D-BDAF-574ED2ECCFFB}"/>
            </c:ext>
          </c:extLst>
        </c:ser>
        <c:ser>
          <c:idx val="0"/>
          <c:order val="1"/>
          <c:tx>
            <c:strRef>
              <c:f>'HD updated'!$E$3</c:f>
              <c:strCache>
                <c:ptCount val="1"/>
                <c:pt idx="0">
                  <c:v>Flow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14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'HD updated'!$A$4:$A$264</c:f>
              <c:numCache>
                <c:formatCode>mm/dd/yy;@</c:formatCode>
                <c:ptCount val="261"/>
                <c:pt idx="0">
                  <c:v>27576</c:v>
                </c:pt>
                <c:pt idx="1">
                  <c:v>27612</c:v>
                </c:pt>
                <c:pt idx="2">
                  <c:v>27653</c:v>
                </c:pt>
                <c:pt idx="3">
                  <c:v>27674</c:v>
                </c:pt>
                <c:pt idx="4">
                  <c:v>27702</c:v>
                </c:pt>
                <c:pt idx="5">
                  <c:v>27730</c:v>
                </c:pt>
                <c:pt idx="6">
                  <c:v>27764</c:v>
                </c:pt>
                <c:pt idx="7">
                  <c:v>27801</c:v>
                </c:pt>
                <c:pt idx="8">
                  <c:v>27821</c:v>
                </c:pt>
                <c:pt idx="9">
                  <c:v>27856</c:v>
                </c:pt>
                <c:pt idx="10">
                  <c:v>27890</c:v>
                </c:pt>
                <c:pt idx="11">
                  <c:v>27926</c:v>
                </c:pt>
                <c:pt idx="14">
                  <c:v>28432</c:v>
                </c:pt>
                <c:pt idx="15">
                  <c:v>28460</c:v>
                </c:pt>
                <c:pt idx="16">
                  <c:v>28489</c:v>
                </c:pt>
                <c:pt idx="17">
                  <c:v>28530</c:v>
                </c:pt>
                <c:pt idx="18">
                  <c:v>28550</c:v>
                </c:pt>
                <c:pt idx="19">
                  <c:v>28593</c:v>
                </c:pt>
                <c:pt idx="20">
                  <c:v>28614</c:v>
                </c:pt>
                <c:pt idx="21">
                  <c:v>28656</c:v>
                </c:pt>
                <c:pt idx="22">
                  <c:v>28684</c:v>
                </c:pt>
                <c:pt idx="23">
                  <c:v>28704</c:v>
                </c:pt>
                <c:pt idx="25">
                  <c:v>28740</c:v>
                </c:pt>
                <c:pt idx="26">
                  <c:v>28762</c:v>
                </c:pt>
                <c:pt idx="27">
                  <c:v>28788</c:v>
                </c:pt>
                <c:pt idx="28">
                  <c:v>28828</c:v>
                </c:pt>
                <c:pt idx="29">
                  <c:v>28851</c:v>
                </c:pt>
                <c:pt idx="31">
                  <c:v>28884</c:v>
                </c:pt>
                <c:pt idx="32">
                  <c:v>28909</c:v>
                </c:pt>
                <c:pt idx="33">
                  <c:v>28934</c:v>
                </c:pt>
                <c:pt idx="34">
                  <c:v>28970</c:v>
                </c:pt>
                <c:pt idx="35">
                  <c:v>29006</c:v>
                </c:pt>
                <c:pt idx="36">
                  <c:v>29038</c:v>
                </c:pt>
                <c:pt idx="37">
                  <c:v>29063</c:v>
                </c:pt>
                <c:pt idx="39">
                  <c:v>29389</c:v>
                </c:pt>
                <c:pt idx="40">
                  <c:v>29422</c:v>
                </c:pt>
                <c:pt idx="41">
                  <c:v>29447</c:v>
                </c:pt>
                <c:pt idx="42">
                  <c:v>29465</c:v>
                </c:pt>
                <c:pt idx="43">
                  <c:v>29500</c:v>
                </c:pt>
                <c:pt idx="44">
                  <c:v>29559</c:v>
                </c:pt>
                <c:pt idx="45">
                  <c:v>29646</c:v>
                </c:pt>
                <c:pt idx="46">
                  <c:v>29707</c:v>
                </c:pt>
                <c:pt idx="47">
                  <c:v>29715</c:v>
                </c:pt>
                <c:pt idx="48">
                  <c:v>29728</c:v>
                </c:pt>
                <c:pt idx="49">
                  <c:v>29735</c:v>
                </c:pt>
                <c:pt idx="50">
                  <c:v>29740</c:v>
                </c:pt>
                <c:pt idx="51">
                  <c:v>29749</c:v>
                </c:pt>
                <c:pt idx="52">
                  <c:v>29756</c:v>
                </c:pt>
                <c:pt idx="53">
                  <c:v>29798</c:v>
                </c:pt>
                <c:pt idx="54">
                  <c:v>29805</c:v>
                </c:pt>
                <c:pt idx="55">
                  <c:v>29812</c:v>
                </c:pt>
                <c:pt idx="56">
                  <c:v>29818</c:v>
                </c:pt>
                <c:pt idx="57">
                  <c:v>29826</c:v>
                </c:pt>
                <c:pt idx="58">
                  <c:v>29836</c:v>
                </c:pt>
                <c:pt idx="59">
                  <c:v>29843</c:v>
                </c:pt>
                <c:pt idx="60">
                  <c:v>29850</c:v>
                </c:pt>
                <c:pt idx="61">
                  <c:v>29857</c:v>
                </c:pt>
                <c:pt idx="62">
                  <c:v>29863</c:v>
                </c:pt>
                <c:pt idx="63">
                  <c:v>29864</c:v>
                </c:pt>
                <c:pt idx="64">
                  <c:v>29875</c:v>
                </c:pt>
                <c:pt idx="65">
                  <c:v>29882</c:v>
                </c:pt>
                <c:pt idx="66">
                  <c:v>29893</c:v>
                </c:pt>
                <c:pt idx="67">
                  <c:v>29899</c:v>
                </c:pt>
                <c:pt idx="68">
                  <c:v>29903</c:v>
                </c:pt>
                <c:pt idx="69">
                  <c:v>29913</c:v>
                </c:pt>
                <c:pt idx="70">
                  <c:v>29917</c:v>
                </c:pt>
                <c:pt idx="71">
                  <c:v>29924</c:v>
                </c:pt>
                <c:pt idx="72">
                  <c:v>29931</c:v>
                </c:pt>
                <c:pt idx="73">
                  <c:v>29941</c:v>
                </c:pt>
                <c:pt idx="74">
                  <c:v>29948</c:v>
                </c:pt>
                <c:pt idx="75">
                  <c:v>29962</c:v>
                </c:pt>
                <c:pt idx="76">
                  <c:v>29970</c:v>
                </c:pt>
                <c:pt idx="77">
                  <c:v>29975</c:v>
                </c:pt>
                <c:pt idx="78">
                  <c:v>29983</c:v>
                </c:pt>
                <c:pt idx="79">
                  <c:v>30011</c:v>
                </c:pt>
                <c:pt idx="80">
                  <c:v>30103</c:v>
                </c:pt>
                <c:pt idx="81">
                  <c:v>30196</c:v>
                </c:pt>
                <c:pt idx="82">
                  <c:v>30286</c:v>
                </c:pt>
                <c:pt idx="83">
                  <c:v>30392</c:v>
                </c:pt>
                <c:pt idx="84">
                  <c:v>30483</c:v>
                </c:pt>
                <c:pt idx="85">
                  <c:v>30562</c:v>
                </c:pt>
                <c:pt idx="86">
                  <c:v>30670</c:v>
                </c:pt>
                <c:pt idx="87">
                  <c:v>30761</c:v>
                </c:pt>
                <c:pt idx="88">
                  <c:v>30851</c:v>
                </c:pt>
                <c:pt idx="89">
                  <c:v>30943</c:v>
                </c:pt>
                <c:pt idx="90">
                  <c:v>31159</c:v>
                </c:pt>
                <c:pt idx="91">
                  <c:v>31166</c:v>
                </c:pt>
                <c:pt idx="92">
                  <c:v>31173</c:v>
                </c:pt>
                <c:pt idx="93">
                  <c:v>31180</c:v>
                </c:pt>
                <c:pt idx="94">
                  <c:v>31187</c:v>
                </c:pt>
                <c:pt idx="95">
                  <c:v>31196</c:v>
                </c:pt>
                <c:pt idx="96">
                  <c:v>31201</c:v>
                </c:pt>
                <c:pt idx="97">
                  <c:v>31211</c:v>
                </c:pt>
                <c:pt idx="98">
                  <c:v>31216</c:v>
                </c:pt>
                <c:pt idx="99">
                  <c:v>31222</c:v>
                </c:pt>
                <c:pt idx="100">
                  <c:v>31230</c:v>
                </c:pt>
                <c:pt idx="101">
                  <c:v>31237</c:v>
                </c:pt>
                <c:pt idx="102">
                  <c:v>31243</c:v>
                </c:pt>
                <c:pt idx="103">
                  <c:v>31251</c:v>
                </c:pt>
                <c:pt idx="104">
                  <c:v>31257</c:v>
                </c:pt>
                <c:pt idx="105">
                  <c:v>31278</c:v>
                </c:pt>
                <c:pt idx="106">
                  <c:v>31285</c:v>
                </c:pt>
                <c:pt idx="107">
                  <c:v>31296</c:v>
                </c:pt>
                <c:pt idx="108">
                  <c:v>31301</c:v>
                </c:pt>
                <c:pt idx="109">
                  <c:v>31323</c:v>
                </c:pt>
                <c:pt idx="110">
                  <c:v>31327</c:v>
                </c:pt>
                <c:pt idx="111">
                  <c:v>31337</c:v>
                </c:pt>
                <c:pt idx="112">
                  <c:v>31342</c:v>
                </c:pt>
                <c:pt idx="113">
                  <c:v>31351</c:v>
                </c:pt>
                <c:pt idx="114">
                  <c:v>31356</c:v>
                </c:pt>
                <c:pt idx="115">
                  <c:v>31364</c:v>
                </c:pt>
                <c:pt idx="116">
                  <c:v>31370</c:v>
                </c:pt>
                <c:pt idx="117">
                  <c:v>31384</c:v>
                </c:pt>
                <c:pt idx="118">
                  <c:v>31397</c:v>
                </c:pt>
                <c:pt idx="119">
                  <c:v>31412</c:v>
                </c:pt>
                <c:pt idx="120">
                  <c:v>31420</c:v>
                </c:pt>
                <c:pt idx="121">
                  <c:v>31427</c:v>
                </c:pt>
                <c:pt idx="122">
                  <c:v>31433</c:v>
                </c:pt>
                <c:pt idx="123">
                  <c:v>31442</c:v>
                </c:pt>
                <c:pt idx="124">
                  <c:v>31448</c:v>
                </c:pt>
                <c:pt idx="125">
                  <c:v>31455</c:v>
                </c:pt>
                <c:pt idx="126">
                  <c:v>31541</c:v>
                </c:pt>
                <c:pt idx="127">
                  <c:v>31611</c:v>
                </c:pt>
                <c:pt idx="128">
                  <c:v>31649</c:v>
                </c:pt>
                <c:pt idx="129">
                  <c:v>31672</c:v>
                </c:pt>
                <c:pt idx="130">
                  <c:v>31694</c:v>
                </c:pt>
                <c:pt idx="131">
                  <c:v>31728</c:v>
                </c:pt>
                <c:pt idx="132">
                  <c:v>31762</c:v>
                </c:pt>
                <c:pt idx="133">
                  <c:v>31855</c:v>
                </c:pt>
                <c:pt idx="134">
                  <c:v>31890</c:v>
                </c:pt>
                <c:pt idx="135">
                  <c:v>31926</c:v>
                </c:pt>
                <c:pt idx="136">
                  <c:v>31946</c:v>
                </c:pt>
                <c:pt idx="137">
                  <c:v>31980</c:v>
                </c:pt>
                <c:pt idx="138">
                  <c:v>32019</c:v>
                </c:pt>
                <c:pt idx="139">
                  <c:v>32049</c:v>
                </c:pt>
                <c:pt idx="140">
                  <c:v>32105</c:v>
                </c:pt>
                <c:pt idx="141">
                  <c:v>32140</c:v>
                </c:pt>
                <c:pt idx="142">
                  <c:v>32171</c:v>
                </c:pt>
                <c:pt idx="143">
                  <c:v>32202</c:v>
                </c:pt>
                <c:pt idx="144">
                  <c:v>32231</c:v>
                </c:pt>
                <c:pt idx="145">
                  <c:v>32261</c:v>
                </c:pt>
                <c:pt idx="146">
                  <c:v>32288</c:v>
                </c:pt>
                <c:pt idx="147">
                  <c:v>32321</c:v>
                </c:pt>
                <c:pt idx="148">
                  <c:v>32352</c:v>
                </c:pt>
                <c:pt idx="149">
                  <c:v>32375</c:v>
                </c:pt>
                <c:pt idx="150">
                  <c:v>32414</c:v>
                </c:pt>
                <c:pt idx="151">
                  <c:v>32444</c:v>
                </c:pt>
                <c:pt idx="152">
                  <c:v>32474</c:v>
                </c:pt>
                <c:pt idx="153">
                  <c:v>32507</c:v>
                </c:pt>
                <c:pt idx="154">
                  <c:v>32538</c:v>
                </c:pt>
                <c:pt idx="155">
                  <c:v>32561</c:v>
                </c:pt>
                <c:pt idx="156">
                  <c:v>32597</c:v>
                </c:pt>
                <c:pt idx="157">
                  <c:v>32624</c:v>
                </c:pt>
                <c:pt idx="158">
                  <c:v>32658</c:v>
                </c:pt>
                <c:pt idx="159">
                  <c:v>32688</c:v>
                </c:pt>
                <c:pt idx="160">
                  <c:v>32714</c:v>
                </c:pt>
                <c:pt idx="161">
                  <c:v>32737</c:v>
                </c:pt>
                <c:pt idx="162">
                  <c:v>32769</c:v>
                </c:pt>
                <c:pt idx="163">
                  <c:v>32798</c:v>
                </c:pt>
                <c:pt idx="164">
                  <c:v>32832</c:v>
                </c:pt>
                <c:pt idx="165">
                  <c:v>32860</c:v>
                </c:pt>
                <c:pt idx="167">
                  <c:v>34975</c:v>
                </c:pt>
                <c:pt idx="168">
                  <c:v>35136</c:v>
                </c:pt>
                <c:pt idx="169">
                  <c:v>35415</c:v>
                </c:pt>
                <c:pt idx="170">
                  <c:v>35437</c:v>
                </c:pt>
                <c:pt idx="171">
                  <c:v>35573</c:v>
                </c:pt>
                <c:pt idx="172">
                  <c:v>35586</c:v>
                </c:pt>
                <c:pt idx="173">
                  <c:v>35601</c:v>
                </c:pt>
                <c:pt idx="174">
                  <c:v>35613</c:v>
                </c:pt>
                <c:pt idx="175">
                  <c:v>35618</c:v>
                </c:pt>
                <c:pt idx="176">
                  <c:v>35626</c:v>
                </c:pt>
                <c:pt idx="177">
                  <c:v>35628</c:v>
                </c:pt>
                <c:pt idx="178">
                  <c:v>35644</c:v>
                </c:pt>
                <c:pt idx="179">
                  <c:v>35656</c:v>
                </c:pt>
                <c:pt idx="180">
                  <c:v>35670</c:v>
                </c:pt>
                <c:pt idx="181">
                  <c:v>35698</c:v>
                </c:pt>
                <c:pt idx="182">
                  <c:v>35712</c:v>
                </c:pt>
                <c:pt idx="183">
                  <c:v>35723</c:v>
                </c:pt>
                <c:pt idx="184">
                  <c:v>35741</c:v>
                </c:pt>
                <c:pt idx="185">
                  <c:v>35753</c:v>
                </c:pt>
                <c:pt idx="186">
                  <c:v>35767</c:v>
                </c:pt>
                <c:pt idx="187">
                  <c:v>35781</c:v>
                </c:pt>
                <c:pt idx="188">
                  <c:v>35793</c:v>
                </c:pt>
                <c:pt idx="189">
                  <c:v>35810</c:v>
                </c:pt>
                <c:pt idx="190">
                  <c:v>35823</c:v>
                </c:pt>
                <c:pt idx="191">
                  <c:v>35845</c:v>
                </c:pt>
                <c:pt idx="192">
                  <c:v>35865</c:v>
                </c:pt>
                <c:pt idx="193">
                  <c:v>35899</c:v>
                </c:pt>
                <c:pt idx="194">
                  <c:v>35934</c:v>
                </c:pt>
                <c:pt idx="195">
                  <c:v>35954</c:v>
                </c:pt>
                <c:pt idx="196">
                  <c:v>35995</c:v>
                </c:pt>
                <c:pt idx="197">
                  <c:v>36690</c:v>
                </c:pt>
                <c:pt idx="199">
                  <c:v>38153</c:v>
                </c:pt>
                <c:pt idx="200">
                  <c:v>38264</c:v>
                </c:pt>
                <c:pt idx="201">
                  <c:v>38484</c:v>
                </c:pt>
                <c:pt idx="202">
                  <c:v>38663</c:v>
                </c:pt>
                <c:pt idx="203">
                  <c:v>38966</c:v>
                </c:pt>
                <c:pt idx="204">
                  <c:v>39050</c:v>
                </c:pt>
                <c:pt idx="205">
                  <c:v>39288</c:v>
                </c:pt>
                <c:pt idx="206">
                  <c:v>39336</c:v>
                </c:pt>
                <c:pt idx="207">
                  <c:v>39413</c:v>
                </c:pt>
                <c:pt idx="208">
                  <c:v>39428</c:v>
                </c:pt>
                <c:pt idx="209">
                  <c:v>39503</c:v>
                </c:pt>
                <c:pt idx="210">
                  <c:v>39518</c:v>
                </c:pt>
                <c:pt idx="211">
                  <c:v>39629</c:v>
                </c:pt>
                <c:pt idx="212">
                  <c:v>39666</c:v>
                </c:pt>
                <c:pt idx="213">
                  <c:v>39679</c:v>
                </c:pt>
                <c:pt idx="214">
                  <c:v>39724</c:v>
                </c:pt>
                <c:pt idx="215">
                  <c:v>39752</c:v>
                </c:pt>
                <c:pt idx="216">
                  <c:v>39889</c:v>
                </c:pt>
                <c:pt idx="217">
                  <c:v>40057</c:v>
                </c:pt>
                <c:pt idx="218">
                  <c:v>40194</c:v>
                </c:pt>
                <c:pt idx="219">
                  <c:v>40227</c:v>
                </c:pt>
                <c:pt idx="220">
                  <c:v>40254</c:v>
                </c:pt>
                <c:pt idx="221">
                  <c:v>40288</c:v>
                </c:pt>
                <c:pt idx="222">
                  <c:v>40434</c:v>
                </c:pt>
                <c:pt idx="223">
                  <c:v>40345</c:v>
                </c:pt>
                <c:pt idx="224">
                  <c:v>40582</c:v>
                </c:pt>
                <c:pt idx="225">
                  <c:v>40624</c:v>
                </c:pt>
                <c:pt idx="226">
                  <c:v>40724</c:v>
                </c:pt>
                <c:pt idx="227">
                  <c:v>40806</c:v>
                </c:pt>
                <c:pt idx="228">
                  <c:v>41002</c:v>
                </c:pt>
                <c:pt idx="229">
                  <c:v>41162</c:v>
                </c:pt>
                <c:pt idx="230">
                  <c:v>41222</c:v>
                </c:pt>
                <c:pt idx="231">
                  <c:v>41241</c:v>
                </c:pt>
                <c:pt idx="232">
                  <c:v>41263</c:v>
                </c:pt>
                <c:pt idx="233">
                  <c:v>41340</c:v>
                </c:pt>
                <c:pt idx="234">
                  <c:v>41358</c:v>
                </c:pt>
                <c:pt idx="235">
                  <c:v>41410</c:v>
                </c:pt>
                <c:pt idx="236">
                  <c:v>41548</c:v>
                </c:pt>
                <c:pt idx="237">
                  <c:v>41549</c:v>
                </c:pt>
                <c:pt idx="238">
                  <c:v>41577</c:v>
                </c:pt>
                <c:pt idx="239">
                  <c:v>41709</c:v>
                </c:pt>
                <c:pt idx="240">
                  <c:v>41738</c:v>
                </c:pt>
                <c:pt idx="241">
                  <c:v>41954</c:v>
                </c:pt>
                <c:pt idx="242">
                  <c:v>42130</c:v>
                </c:pt>
                <c:pt idx="243">
                  <c:v>42170</c:v>
                </c:pt>
                <c:pt idx="244">
                  <c:v>42304</c:v>
                </c:pt>
                <c:pt idx="245">
                  <c:v>42328</c:v>
                </c:pt>
                <c:pt idx="246">
                  <c:v>42341</c:v>
                </c:pt>
                <c:pt idx="247">
                  <c:v>42450</c:v>
                </c:pt>
                <c:pt idx="248">
                  <c:v>42509</c:v>
                </c:pt>
                <c:pt idx="249">
                  <c:v>42621</c:v>
                </c:pt>
                <c:pt idx="250">
                  <c:v>42697</c:v>
                </c:pt>
                <c:pt idx="251">
                  <c:v>42769</c:v>
                </c:pt>
                <c:pt idx="252">
                  <c:v>42813</c:v>
                </c:pt>
                <c:pt idx="253">
                  <c:v>42859</c:v>
                </c:pt>
                <c:pt idx="254">
                  <c:v>43002</c:v>
                </c:pt>
                <c:pt idx="255">
                  <c:v>43070</c:v>
                </c:pt>
                <c:pt idx="256">
                  <c:v>43173</c:v>
                </c:pt>
                <c:pt idx="257">
                  <c:v>43332</c:v>
                </c:pt>
                <c:pt idx="258">
                  <c:v>43549</c:v>
                </c:pt>
                <c:pt idx="259">
                  <c:v>43585</c:v>
                </c:pt>
              </c:numCache>
            </c:numRef>
          </c:xVal>
          <c:yVal>
            <c:numRef>
              <c:f>'HD updated'!$E$4:$E$264</c:f>
              <c:numCache>
                <c:formatCode>#,##0</c:formatCode>
                <c:ptCount val="261"/>
                <c:pt idx="0">
                  <c:v>466.66666666666669</c:v>
                </c:pt>
                <c:pt idx="1">
                  <c:v>175</c:v>
                </c:pt>
                <c:pt idx="2">
                  <c:v>229.86111111111111</c:v>
                </c:pt>
                <c:pt idx="3">
                  <c:v>475.69444444444446</c:v>
                </c:pt>
                <c:pt idx="4">
                  <c:v>148.61111111111111</c:v>
                </c:pt>
                <c:pt idx="5">
                  <c:v>267.36111111111109</c:v>
                </c:pt>
                <c:pt idx="6">
                  <c:v>342.36111111111109</c:v>
                </c:pt>
                <c:pt idx="7">
                  <c:v>284.02777777777777</c:v>
                </c:pt>
                <c:pt idx="8">
                  <c:v>656.94444444444446</c:v>
                </c:pt>
                <c:pt idx="9">
                  <c:v>913.19444444444446</c:v>
                </c:pt>
                <c:pt idx="10">
                  <c:v>236.11111111111111</c:v>
                </c:pt>
                <c:pt idx="11">
                  <c:v>475</c:v>
                </c:pt>
                <c:pt idx="14">
                  <c:v>538.65599857965663</c:v>
                </c:pt>
                <c:pt idx="15">
                  <c:v>628.43199834293262</c:v>
                </c:pt>
                <c:pt idx="16">
                  <c:v>763.09599798784677</c:v>
                </c:pt>
                <c:pt idx="17">
                  <c:v>538.65599857965663</c:v>
                </c:pt>
                <c:pt idx="18">
                  <c:v>269.32799928982831</c:v>
                </c:pt>
                <c:pt idx="19">
                  <c:v>987.53599739603692</c:v>
                </c:pt>
                <c:pt idx="20">
                  <c:v>350.12639907677669</c:v>
                </c:pt>
                <c:pt idx="21">
                  <c:v>538.65599857965663</c:v>
                </c:pt>
                <c:pt idx="22">
                  <c:v>175.06319953838835</c:v>
                </c:pt>
                <c:pt idx="23">
                  <c:v>179.55199952655221</c:v>
                </c:pt>
                <c:pt idx="25">
                  <c:v>206.48479945553504</c:v>
                </c:pt>
                <c:pt idx="26">
                  <c:v>210.97359944369879</c:v>
                </c:pt>
                <c:pt idx="27">
                  <c:v>139.15279963307793</c:v>
                </c:pt>
                <c:pt idx="28">
                  <c:v>143.64159962124177</c:v>
                </c:pt>
                <c:pt idx="29">
                  <c:v>282.79439925431967</c:v>
                </c:pt>
                <c:pt idx="31">
                  <c:v>987.53599739603692</c:v>
                </c:pt>
                <c:pt idx="32">
                  <c:v>246.88399934900923</c:v>
                </c:pt>
                <c:pt idx="33">
                  <c:v>897.75999763276081</c:v>
                </c:pt>
                <c:pt idx="34">
                  <c:v>538.65599857965663</c:v>
                </c:pt>
                <c:pt idx="35">
                  <c:v>403.99199893474247</c:v>
                </c:pt>
                <c:pt idx="36">
                  <c:v>255.86159932533684</c:v>
                </c:pt>
                <c:pt idx="37">
                  <c:v>224.4399994081902</c:v>
                </c:pt>
                <c:pt idx="39">
                  <c:v>274</c:v>
                </c:pt>
                <c:pt idx="40">
                  <c:v>185</c:v>
                </c:pt>
                <c:pt idx="41">
                  <c:v>185</c:v>
                </c:pt>
                <c:pt idx="42">
                  <c:v>115</c:v>
                </c:pt>
                <c:pt idx="43">
                  <c:v>118</c:v>
                </c:pt>
                <c:pt idx="44">
                  <c:v>204</c:v>
                </c:pt>
                <c:pt idx="45">
                  <c:v>364</c:v>
                </c:pt>
                <c:pt idx="46">
                  <c:v>721</c:v>
                </c:pt>
                <c:pt idx="47">
                  <c:v>500</c:v>
                </c:pt>
                <c:pt idx="48">
                  <c:v>354</c:v>
                </c:pt>
                <c:pt idx="49">
                  <c:v>299</c:v>
                </c:pt>
                <c:pt idx="50">
                  <c:v>273</c:v>
                </c:pt>
                <c:pt idx="51">
                  <c:v>226</c:v>
                </c:pt>
                <c:pt idx="52">
                  <c:v>273</c:v>
                </c:pt>
                <c:pt idx="53">
                  <c:v>200</c:v>
                </c:pt>
                <c:pt idx="54">
                  <c:v>157</c:v>
                </c:pt>
                <c:pt idx="55">
                  <c:v>142</c:v>
                </c:pt>
                <c:pt idx="56">
                  <c:v>128</c:v>
                </c:pt>
                <c:pt idx="57">
                  <c:v>121</c:v>
                </c:pt>
                <c:pt idx="58">
                  <c:v>297</c:v>
                </c:pt>
                <c:pt idx="59">
                  <c:v>210</c:v>
                </c:pt>
                <c:pt idx="60">
                  <c:v>157</c:v>
                </c:pt>
                <c:pt idx="61">
                  <c:v>136</c:v>
                </c:pt>
                <c:pt idx="62">
                  <c:v>174</c:v>
                </c:pt>
                <c:pt idx="63">
                  <c:v>174</c:v>
                </c:pt>
                <c:pt idx="64">
                  <c:v>157</c:v>
                </c:pt>
                <c:pt idx="65">
                  <c:v>142</c:v>
                </c:pt>
                <c:pt idx="66">
                  <c:v>440</c:v>
                </c:pt>
                <c:pt idx="67">
                  <c:v>297</c:v>
                </c:pt>
                <c:pt idx="68">
                  <c:v>240</c:v>
                </c:pt>
                <c:pt idx="69">
                  <c:v>350</c:v>
                </c:pt>
                <c:pt idx="70">
                  <c:v>323</c:v>
                </c:pt>
                <c:pt idx="71">
                  <c:v>251</c:v>
                </c:pt>
                <c:pt idx="72">
                  <c:v>229</c:v>
                </c:pt>
                <c:pt idx="73">
                  <c:v>200</c:v>
                </c:pt>
                <c:pt idx="74">
                  <c:v>285</c:v>
                </c:pt>
                <c:pt idx="75">
                  <c:v>458</c:v>
                </c:pt>
                <c:pt idx="76">
                  <c:v>273</c:v>
                </c:pt>
                <c:pt idx="77">
                  <c:v>229</c:v>
                </c:pt>
                <c:pt idx="78">
                  <c:v>210</c:v>
                </c:pt>
                <c:pt idx="79">
                  <c:v>285</c:v>
                </c:pt>
                <c:pt idx="80">
                  <c:v>543</c:v>
                </c:pt>
                <c:pt idx="81">
                  <c:v>135</c:v>
                </c:pt>
                <c:pt idx="82">
                  <c:v>150</c:v>
                </c:pt>
                <c:pt idx="83">
                  <c:v>310</c:v>
                </c:pt>
                <c:pt idx="84">
                  <c:v>200</c:v>
                </c:pt>
                <c:pt idx="85">
                  <c:v>101</c:v>
                </c:pt>
                <c:pt idx="86">
                  <c:v>660</c:v>
                </c:pt>
                <c:pt idx="87">
                  <c:v>229</c:v>
                </c:pt>
                <c:pt idx="88">
                  <c:v>350</c:v>
                </c:pt>
                <c:pt idx="89">
                  <c:v>191</c:v>
                </c:pt>
                <c:pt idx="90">
                  <c:v>323</c:v>
                </c:pt>
                <c:pt idx="91">
                  <c:v>251</c:v>
                </c:pt>
                <c:pt idx="92">
                  <c:v>224</c:v>
                </c:pt>
                <c:pt idx="93">
                  <c:v>191</c:v>
                </c:pt>
                <c:pt idx="94">
                  <c:v>174</c:v>
                </c:pt>
                <c:pt idx="95">
                  <c:v>174</c:v>
                </c:pt>
                <c:pt idx="96">
                  <c:v>210</c:v>
                </c:pt>
                <c:pt idx="97">
                  <c:v>193</c:v>
                </c:pt>
                <c:pt idx="98">
                  <c:v>174</c:v>
                </c:pt>
                <c:pt idx="99">
                  <c:v>174</c:v>
                </c:pt>
                <c:pt idx="100">
                  <c:v>155</c:v>
                </c:pt>
                <c:pt idx="101">
                  <c:v>155</c:v>
                </c:pt>
                <c:pt idx="103">
                  <c:v>155</c:v>
                </c:pt>
                <c:pt idx="104">
                  <c:v>128</c:v>
                </c:pt>
                <c:pt idx="106">
                  <c:v>115</c:v>
                </c:pt>
                <c:pt idx="107">
                  <c:v>116</c:v>
                </c:pt>
                <c:pt idx="108">
                  <c:v>139</c:v>
                </c:pt>
                <c:pt idx="109">
                  <c:v>125</c:v>
                </c:pt>
                <c:pt idx="110">
                  <c:v>110</c:v>
                </c:pt>
                <c:pt idx="112">
                  <c:v>110</c:v>
                </c:pt>
                <c:pt idx="113">
                  <c:v>101</c:v>
                </c:pt>
                <c:pt idx="114">
                  <c:v>97</c:v>
                </c:pt>
                <c:pt idx="115">
                  <c:v>142</c:v>
                </c:pt>
                <c:pt idx="116">
                  <c:v>660</c:v>
                </c:pt>
                <c:pt idx="117">
                  <c:v>1068</c:v>
                </c:pt>
                <c:pt idx="118">
                  <c:v>440</c:v>
                </c:pt>
                <c:pt idx="120">
                  <c:v>210</c:v>
                </c:pt>
                <c:pt idx="121">
                  <c:v>191</c:v>
                </c:pt>
                <c:pt idx="122">
                  <c:v>440</c:v>
                </c:pt>
                <c:pt idx="123">
                  <c:v>409</c:v>
                </c:pt>
                <c:pt idx="124">
                  <c:v>273</c:v>
                </c:pt>
                <c:pt idx="125">
                  <c:v>273</c:v>
                </c:pt>
                <c:pt idx="126">
                  <c:v>323</c:v>
                </c:pt>
                <c:pt idx="127">
                  <c:v>579</c:v>
                </c:pt>
                <c:pt idx="128">
                  <c:v>507</c:v>
                </c:pt>
                <c:pt idx="129">
                  <c:v>408</c:v>
                </c:pt>
                <c:pt idx="130">
                  <c:v>440</c:v>
                </c:pt>
                <c:pt idx="131">
                  <c:v>503</c:v>
                </c:pt>
                <c:pt idx="132">
                  <c:v>619</c:v>
                </c:pt>
                <c:pt idx="133">
                  <c:v>378</c:v>
                </c:pt>
                <c:pt idx="134">
                  <c:v>440</c:v>
                </c:pt>
                <c:pt idx="135">
                  <c:v>285</c:v>
                </c:pt>
                <c:pt idx="136">
                  <c:v>250</c:v>
                </c:pt>
                <c:pt idx="137">
                  <c:v>210</c:v>
                </c:pt>
                <c:pt idx="138">
                  <c:v>174</c:v>
                </c:pt>
                <c:pt idx="139">
                  <c:v>209</c:v>
                </c:pt>
                <c:pt idx="140">
                  <c:v>210</c:v>
                </c:pt>
                <c:pt idx="141">
                  <c:v>285</c:v>
                </c:pt>
                <c:pt idx="142">
                  <c:v>210</c:v>
                </c:pt>
                <c:pt idx="143">
                  <c:v>229</c:v>
                </c:pt>
                <c:pt idx="144">
                  <c:v>700</c:v>
                </c:pt>
                <c:pt idx="145">
                  <c:v>229</c:v>
                </c:pt>
                <c:pt idx="146">
                  <c:v>741</c:v>
                </c:pt>
                <c:pt idx="147">
                  <c:v>210</c:v>
                </c:pt>
                <c:pt idx="148">
                  <c:v>210</c:v>
                </c:pt>
                <c:pt idx="149">
                  <c:v>142</c:v>
                </c:pt>
                <c:pt idx="150">
                  <c:v>174</c:v>
                </c:pt>
                <c:pt idx="151">
                  <c:v>222</c:v>
                </c:pt>
                <c:pt idx="153">
                  <c:v>157</c:v>
                </c:pt>
                <c:pt idx="154">
                  <c:v>157</c:v>
                </c:pt>
                <c:pt idx="155">
                  <c:v>229</c:v>
                </c:pt>
                <c:pt idx="156">
                  <c:v>174</c:v>
                </c:pt>
                <c:pt idx="157">
                  <c:v>229</c:v>
                </c:pt>
                <c:pt idx="158">
                  <c:v>533</c:v>
                </c:pt>
                <c:pt idx="159">
                  <c:v>660</c:v>
                </c:pt>
                <c:pt idx="160">
                  <c:v>210</c:v>
                </c:pt>
                <c:pt idx="161">
                  <c:v>191</c:v>
                </c:pt>
                <c:pt idx="162">
                  <c:v>94</c:v>
                </c:pt>
                <c:pt idx="163">
                  <c:v>94</c:v>
                </c:pt>
                <c:pt idx="164">
                  <c:v>338</c:v>
                </c:pt>
                <c:pt idx="165">
                  <c:v>123</c:v>
                </c:pt>
                <c:pt idx="170">
                  <c:v>410</c:v>
                </c:pt>
                <c:pt idx="173">
                  <c:v>338</c:v>
                </c:pt>
                <c:pt idx="174">
                  <c:v>184</c:v>
                </c:pt>
                <c:pt idx="176">
                  <c:v>162.4</c:v>
                </c:pt>
                <c:pt idx="177">
                  <c:v>101</c:v>
                </c:pt>
                <c:pt idx="178">
                  <c:v>140.80000000000001</c:v>
                </c:pt>
                <c:pt idx="179">
                  <c:v>140.80000000000001</c:v>
                </c:pt>
                <c:pt idx="180">
                  <c:v>141</c:v>
                </c:pt>
                <c:pt idx="181">
                  <c:v>50</c:v>
                </c:pt>
                <c:pt idx="182">
                  <c:v>66</c:v>
                </c:pt>
                <c:pt idx="183">
                  <c:v>50</c:v>
                </c:pt>
                <c:pt idx="184">
                  <c:v>120</c:v>
                </c:pt>
                <c:pt idx="185">
                  <c:v>208</c:v>
                </c:pt>
                <c:pt idx="186">
                  <c:v>367</c:v>
                </c:pt>
                <c:pt idx="187">
                  <c:v>234</c:v>
                </c:pt>
                <c:pt idx="188">
                  <c:v>233</c:v>
                </c:pt>
                <c:pt idx="189">
                  <c:v>869</c:v>
                </c:pt>
                <c:pt idx="190">
                  <c:v>338</c:v>
                </c:pt>
                <c:pt idx="191">
                  <c:v>687</c:v>
                </c:pt>
                <c:pt idx="192">
                  <c:v>687</c:v>
                </c:pt>
                <c:pt idx="193">
                  <c:v>907</c:v>
                </c:pt>
                <c:pt idx="194">
                  <c:v>722</c:v>
                </c:pt>
                <c:pt idx="195">
                  <c:v>162</c:v>
                </c:pt>
                <c:pt idx="196">
                  <c:v>141</c:v>
                </c:pt>
                <c:pt idx="197">
                  <c:v>246</c:v>
                </c:pt>
                <c:pt idx="199">
                  <c:v>384</c:v>
                </c:pt>
                <c:pt idx="200">
                  <c:v>384</c:v>
                </c:pt>
                <c:pt idx="202">
                  <c:v>384</c:v>
                </c:pt>
                <c:pt idx="203">
                  <c:v>280</c:v>
                </c:pt>
                <c:pt idx="204">
                  <c:v>392.8</c:v>
                </c:pt>
                <c:pt idx="205">
                  <c:v>108</c:v>
                </c:pt>
                <c:pt idx="206">
                  <c:v>77.7</c:v>
                </c:pt>
                <c:pt idx="207">
                  <c:v>171.2</c:v>
                </c:pt>
                <c:pt idx="208">
                  <c:v>177</c:v>
                </c:pt>
                <c:pt idx="210">
                  <c:v>384</c:v>
                </c:pt>
                <c:pt idx="212">
                  <c:v>118.6</c:v>
                </c:pt>
                <c:pt idx="213">
                  <c:v>94.1</c:v>
                </c:pt>
                <c:pt idx="214">
                  <c:v>82.7</c:v>
                </c:pt>
                <c:pt idx="216">
                  <c:v>384</c:v>
                </c:pt>
                <c:pt idx="217">
                  <c:v>195</c:v>
                </c:pt>
                <c:pt idx="218">
                  <c:v>228</c:v>
                </c:pt>
                <c:pt idx="220">
                  <c:v>510</c:v>
                </c:pt>
                <c:pt idx="221">
                  <c:v>270.89999999999998</c:v>
                </c:pt>
                <c:pt idx="222">
                  <c:v>200</c:v>
                </c:pt>
                <c:pt idx="224">
                  <c:v>147</c:v>
                </c:pt>
                <c:pt idx="225">
                  <c:v>497</c:v>
                </c:pt>
                <c:pt idx="226">
                  <c:v>214</c:v>
                </c:pt>
                <c:pt idx="228">
                  <c:v>294</c:v>
                </c:pt>
                <c:pt idx="229">
                  <c:v>80</c:v>
                </c:pt>
                <c:pt idx="231">
                  <c:v>184.70000000000002</c:v>
                </c:pt>
                <c:pt idx="233">
                  <c:v>323</c:v>
                </c:pt>
                <c:pt idx="234">
                  <c:v>380</c:v>
                </c:pt>
                <c:pt idx="235">
                  <c:v>288.39999999999998</c:v>
                </c:pt>
                <c:pt idx="236">
                  <c:v>100</c:v>
                </c:pt>
                <c:pt idx="237">
                  <c:v>88</c:v>
                </c:pt>
                <c:pt idx="238">
                  <c:v>71.2</c:v>
                </c:pt>
                <c:pt idx="239">
                  <c:v>156</c:v>
                </c:pt>
                <c:pt idx="242">
                  <c:v>301</c:v>
                </c:pt>
                <c:pt idx="243">
                  <c:v>154.30000000000001</c:v>
                </c:pt>
                <c:pt idx="244">
                  <c:v>160</c:v>
                </c:pt>
                <c:pt idx="246">
                  <c:v>154.1</c:v>
                </c:pt>
                <c:pt idx="247">
                  <c:v>264</c:v>
                </c:pt>
                <c:pt idx="248">
                  <c:v>181.1</c:v>
                </c:pt>
                <c:pt idx="249">
                  <c:v>84.5</c:v>
                </c:pt>
                <c:pt idx="250">
                  <c:v>122</c:v>
                </c:pt>
                <c:pt idx="251">
                  <c:v>402</c:v>
                </c:pt>
                <c:pt idx="253">
                  <c:v>458</c:v>
                </c:pt>
                <c:pt idx="254">
                  <c:v>80</c:v>
                </c:pt>
                <c:pt idx="255">
                  <c:v>311</c:v>
                </c:pt>
                <c:pt idx="256">
                  <c:v>403</c:v>
                </c:pt>
                <c:pt idx="257">
                  <c:v>387</c:v>
                </c:pt>
                <c:pt idx="258">
                  <c:v>400</c:v>
                </c:pt>
                <c:pt idx="259">
                  <c:v>425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68D-4D1D-BDAF-574ED2ECCFFB}"/>
            </c:ext>
          </c:extLst>
        </c:ser>
        <c:ser>
          <c:idx val="1"/>
          <c:order val="2"/>
          <c:tx>
            <c:strRef>
              <c:f>'HD updated'!$A$290</c:f>
              <c:strCache>
                <c:ptCount val="1"/>
                <c:pt idx="0">
                  <c:v>remining begin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'HD updated'!$A$291:$A$292</c:f>
              <c:numCache>
                <c:formatCode>mm/dd/yy;@</c:formatCode>
                <c:ptCount val="2"/>
                <c:pt idx="0">
                  <c:v>28034</c:v>
                </c:pt>
                <c:pt idx="1">
                  <c:v>28034</c:v>
                </c:pt>
              </c:numCache>
            </c:numRef>
          </c:xVal>
          <c:yVal>
            <c:numRef>
              <c:f>'HD updated'!$B$291:$B$292</c:f>
              <c:numCache>
                <c:formatCode>_(* #,##0_);_(* \(#,##0\);_(* "-"??_);_(@_)</c:formatCode>
                <c:ptCount val="2"/>
                <c:pt idx="0">
                  <c:v>1200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68D-4D1D-BDAF-574ED2ECCFFB}"/>
            </c:ext>
          </c:extLst>
        </c:ser>
        <c:ser>
          <c:idx val="3"/>
          <c:order val="3"/>
          <c:tx>
            <c:strRef>
              <c:f>'HD updated'!$A$293</c:f>
              <c:strCache>
                <c:ptCount val="1"/>
                <c:pt idx="0">
                  <c:v>remining end</c:v>
                </c:pt>
              </c:strCache>
            </c:strRef>
          </c:tx>
          <c:spPr>
            <a:ln w="28575"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'HD updated'!$A$294:$A$295</c:f>
              <c:numCache>
                <c:formatCode>mm/dd/yy;@</c:formatCode>
                <c:ptCount val="2"/>
                <c:pt idx="0">
                  <c:v>31686</c:v>
                </c:pt>
                <c:pt idx="1">
                  <c:v>31686</c:v>
                </c:pt>
              </c:numCache>
            </c:numRef>
          </c:xVal>
          <c:yVal>
            <c:numRef>
              <c:f>'HD updated'!$B$294:$B$295</c:f>
              <c:numCache>
                <c:formatCode>_(* #,##0_);_(* \(#,##0\);_(* "-"??_);_(@_)</c:formatCode>
                <c:ptCount val="2"/>
                <c:pt idx="0">
                  <c:v>1200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68D-4D1D-BDAF-574ED2ECCF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817152"/>
        <c:axId val="144823424"/>
      </c:scatterChart>
      <c:valAx>
        <c:axId val="144817152"/>
        <c:scaling>
          <c:orientation val="minMax"/>
          <c:max val="43500"/>
          <c:min val="27050"/>
        </c:scaling>
        <c:delete val="0"/>
        <c:axPos val="b"/>
        <c:numFmt formatCode="[$-409]yyyy;@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4823424"/>
        <c:crosses val="autoZero"/>
        <c:crossBetween val="midCat"/>
        <c:majorUnit val="1460"/>
      </c:valAx>
      <c:valAx>
        <c:axId val="144823424"/>
        <c:scaling>
          <c:orientation val="minMax"/>
          <c:max val="12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/>
                  <a:t>Flow, gpm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_(* #,##0_);_(* \(#,##0\);_(* &quot;-&quot;??_);_(@_)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48171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800" dirty="0"/>
              <a:t>HD acidity,</a:t>
            </a:r>
            <a:r>
              <a:rPr lang="en-US" sz="2800" baseline="0" dirty="0"/>
              <a:t> 1975 - 2018</a:t>
            </a:r>
            <a:endParaRPr lang="en-US" sz="2800" dirty="0"/>
          </a:p>
        </c:rich>
      </c:tx>
      <c:layout>
        <c:manualLayout>
          <c:xMode val="edge"/>
          <c:yMode val="edge"/>
          <c:x val="0.26024590163934425"/>
          <c:y val="3.5830618892508145E-2"/>
        </c:manualLayout>
      </c:layout>
      <c:overlay val="1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708984122886278"/>
          <c:y val="0.15720429467727151"/>
          <c:w val="0.80421948281055033"/>
          <c:h val="0.6872943264598452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'HD updated'!$A$4:$A$264</c:f>
              <c:numCache>
                <c:formatCode>mm/dd/yy;@</c:formatCode>
                <c:ptCount val="261"/>
                <c:pt idx="0">
                  <c:v>27576</c:v>
                </c:pt>
                <c:pt idx="1">
                  <c:v>27612</c:v>
                </c:pt>
                <c:pt idx="2">
                  <c:v>27653</c:v>
                </c:pt>
                <c:pt idx="3">
                  <c:v>27674</c:v>
                </c:pt>
                <c:pt idx="4">
                  <c:v>27702</c:v>
                </c:pt>
                <c:pt idx="5">
                  <c:v>27730</c:v>
                </c:pt>
                <c:pt idx="6">
                  <c:v>27764</c:v>
                </c:pt>
                <c:pt idx="7">
                  <c:v>27801</c:v>
                </c:pt>
                <c:pt idx="8">
                  <c:v>27821</c:v>
                </c:pt>
                <c:pt idx="9">
                  <c:v>27856</c:v>
                </c:pt>
                <c:pt idx="10">
                  <c:v>27890</c:v>
                </c:pt>
                <c:pt idx="11">
                  <c:v>27926</c:v>
                </c:pt>
                <c:pt idx="14">
                  <c:v>28432</c:v>
                </c:pt>
                <c:pt idx="15">
                  <c:v>28460</c:v>
                </c:pt>
                <c:pt idx="16">
                  <c:v>28489</c:v>
                </c:pt>
                <c:pt idx="17">
                  <c:v>28530</c:v>
                </c:pt>
                <c:pt idx="18">
                  <c:v>28550</c:v>
                </c:pt>
                <c:pt idx="19">
                  <c:v>28593</c:v>
                </c:pt>
                <c:pt idx="20">
                  <c:v>28614</c:v>
                </c:pt>
                <c:pt idx="21">
                  <c:v>28656</c:v>
                </c:pt>
                <c:pt idx="22">
                  <c:v>28684</c:v>
                </c:pt>
                <c:pt idx="23">
                  <c:v>28704</c:v>
                </c:pt>
                <c:pt idx="25">
                  <c:v>28740</c:v>
                </c:pt>
                <c:pt idx="26">
                  <c:v>28762</c:v>
                </c:pt>
                <c:pt idx="27">
                  <c:v>28788</c:v>
                </c:pt>
                <c:pt idx="28">
                  <c:v>28828</c:v>
                </c:pt>
                <c:pt idx="29">
                  <c:v>28851</c:v>
                </c:pt>
                <c:pt idx="31">
                  <c:v>28884</c:v>
                </c:pt>
                <c:pt idx="32">
                  <c:v>28909</c:v>
                </c:pt>
                <c:pt idx="33">
                  <c:v>28934</c:v>
                </c:pt>
                <c:pt idx="34">
                  <c:v>28970</c:v>
                </c:pt>
                <c:pt idx="35">
                  <c:v>29006</c:v>
                </c:pt>
                <c:pt idx="36">
                  <c:v>29038</c:v>
                </c:pt>
                <c:pt idx="37">
                  <c:v>29063</c:v>
                </c:pt>
                <c:pt idx="39">
                  <c:v>29389</c:v>
                </c:pt>
                <c:pt idx="40">
                  <c:v>29422</c:v>
                </c:pt>
                <c:pt idx="41">
                  <c:v>29447</c:v>
                </c:pt>
                <c:pt idx="42">
                  <c:v>29465</c:v>
                </c:pt>
                <c:pt idx="43">
                  <c:v>29500</c:v>
                </c:pt>
                <c:pt idx="44">
                  <c:v>29559</c:v>
                </c:pt>
                <c:pt idx="45">
                  <c:v>29646</c:v>
                </c:pt>
                <c:pt idx="46">
                  <c:v>29707</c:v>
                </c:pt>
                <c:pt idx="47">
                  <c:v>29715</c:v>
                </c:pt>
                <c:pt idx="48">
                  <c:v>29728</c:v>
                </c:pt>
                <c:pt idx="49">
                  <c:v>29735</c:v>
                </c:pt>
                <c:pt idx="50">
                  <c:v>29740</c:v>
                </c:pt>
                <c:pt idx="51">
                  <c:v>29749</c:v>
                </c:pt>
                <c:pt idx="52">
                  <c:v>29756</c:v>
                </c:pt>
                <c:pt idx="53">
                  <c:v>29798</c:v>
                </c:pt>
                <c:pt idx="54">
                  <c:v>29805</c:v>
                </c:pt>
                <c:pt idx="55">
                  <c:v>29812</c:v>
                </c:pt>
                <c:pt idx="56">
                  <c:v>29818</c:v>
                </c:pt>
                <c:pt idx="57">
                  <c:v>29826</c:v>
                </c:pt>
                <c:pt idx="58">
                  <c:v>29836</c:v>
                </c:pt>
                <c:pt idx="59">
                  <c:v>29843</c:v>
                </c:pt>
                <c:pt idx="60">
                  <c:v>29850</c:v>
                </c:pt>
                <c:pt idx="61">
                  <c:v>29857</c:v>
                </c:pt>
                <c:pt idx="62">
                  <c:v>29863</c:v>
                </c:pt>
                <c:pt idx="63">
                  <c:v>29864</c:v>
                </c:pt>
                <c:pt idx="64">
                  <c:v>29875</c:v>
                </c:pt>
                <c:pt idx="65">
                  <c:v>29882</c:v>
                </c:pt>
                <c:pt idx="66">
                  <c:v>29893</c:v>
                </c:pt>
                <c:pt idx="67">
                  <c:v>29899</c:v>
                </c:pt>
                <c:pt idx="68">
                  <c:v>29903</c:v>
                </c:pt>
                <c:pt idx="69">
                  <c:v>29913</c:v>
                </c:pt>
                <c:pt idx="70">
                  <c:v>29917</c:v>
                </c:pt>
                <c:pt idx="71">
                  <c:v>29924</c:v>
                </c:pt>
                <c:pt idx="72">
                  <c:v>29931</c:v>
                </c:pt>
                <c:pt idx="73">
                  <c:v>29941</c:v>
                </c:pt>
                <c:pt idx="74">
                  <c:v>29948</c:v>
                </c:pt>
                <c:pt idx="75">
                  <c:v>29962</c:v>
                </c:pt>
                <c:pt idx="76">
                  <c:v>29970</c:v>
                </c:pt>
                <c:pt idx="77">
                  <c:v>29975</c:v>
                </c:pt>
                <c:pt idx="78">
                  <c:v>29983</c:v>
                </c:pt>
                <c:pt idx="79">
                  <c:v>30011</c:v>
                </c:pt>
                <c:pt idx="80">
                  <c:v>30103</c:v>
                </c:pt>
                <c:pt idx="81">
                  <c:v>30196</c:v>
                </c:pt>
                <c:pt idx="82">
                  <c:v>30286</c:v>
                </c:pt>
                <c:pt idx="83">
                  <c:v>30392</c:v>
                </c:pt>
                <c:pt idx="84">
                  <c:v>30483</c:v>
                </c:pt>
                <c:pt idx="85">
                  <c:v>30562</c:v>
                </c:pt>
                <c:pt idx="86">
                  <c:v>30670</c:v>
                </c:pt>
                <c:pt idx="87">
                  <c:v>30761</c:v>
                </c:pt>
                <c:pt idx="88">
                  <c:v>30851</c:v>
                </c:pt>
                <c:pt idx="89">
                  <c:v>30943</c:v>
                </c:pt>
                <c:pt idx="90">
                  <c:v>31159</c:v>
                </c:pt>
                <c:pt idx="91">
                  <c:v>31166</c:v>
                </c:pt>
                <c:pt idx="92">
                  <c:v>31173</c:v>
                </c:pt>
                <c:pt idx="93">
                  <c:v>31180</c:v>
                </c:pt>
                <c:pt idx="94">
                  <c:v>31187</c:v>
                </c:pt>
                <c:pt idx="95">
                  <c:v>31196</c:v>
                </c:pt>
                <c:pt idx="96">
                  <c:v>31201</c:v>
                </c:pt>
                <c:pt idx="97">
                  <c:v>31211</c:v>
                </c:pt>
                <c:pt idx="98">
                  <c:v>31216</c:v>
                </c:pt>
                <c:pt idx="99">
                  <c:v>31222</c:v>
                </c:pt>
                <c:pt idx="100">
                  <c:v>31230</c:v>
                </c:pt>
                <c:pt idx="101">
                  <c:v>31237</c:v>
                </c:pt>
                <c:pt idx="102">
                  <c:v>31243</c:v>
                </c:pt>
                <c:pt idx="103">
                  <c:v>31251</c:v>
                </c:pt>
                <c:pt idx="104">
                  <c:v>31257</c:v>
                </c:pt>
                <c:pt idx="105">
                  <c:v>31278</c:v>
                </c:pt>
                <c:pt idx="106">
                  <c:v>31285</c:v>
                </c:pt>
                <c:pt idx="107">
                  <c:v>31296</c:v>
                </c:pt>
                <c:pt idx="108">
                  <c:v>31301</c:v>
                </c:pt>
                <c:pt idx="109">
                  <c:v>31323</c:v>
                </c:pt>
                <c:pt idx="110">
                  <c:v>31327</c:v>
                </c:pt>
                <c:pt idx="111">
                  <c:v>31337</c:v>
                </c:pt>
                <c:pt idx="112">
                  <c:v>31342</c:v>
                </c:pt>
                <c:pt idx="113">
                  <c:v>31351</c:v>
                </c:pt>
                <c:pt idx="114">
                  <c:v>31356</c:v>
                </c:pt>
                <c:pt idx="115">
                  <c:v>31364</c:v>
                </c:pt>
                <c:pt idx="116">
                  <c:v>31370</c:v>
                </c:pt>
                <c:pt idx="117">
                  <c:v>31384</c:v>
                </c:pt>
                <c:pt idx="118">
                  <c:v>31397</c:v>
                </c:pt>
                <c:pt idx="119">
                  <c:v>31412</c:v>
                </c:pt>
                <c:pt idx="120">
                  <c:v>31420</c:v>
                </c:pt>
                <c:pt idx="121">
                  <c:v>31427</c:v>
                </c:pt>
                <c:pt idx="122">
                  <c:v>31433</c:v>
                </c:pt>
                <c:pt idx="123">
                  <c:v>31442</c:v>
                </c:pt>
                <c:pt idx="124">
                  <c:v>31448</c:v>
                </c:pt>
                <c:pt idx="125">
                  <c:v>31455</c:v>
                </c:pt>
                <c:pt idx="126">
                  <c:v>31541</c:v>
                </c:pt>
                <c:pt idx="127">
                  <c:v>31611</c:v>
                </c:pt>
                <c:pt idx="128">
                  <c:v>31649</c:v>
                </c:pt>
                <c:pt idx="129">
                  <c:v>31672</c:v>
                </c:pt>
                <c:pt idx="130">
                  <c:v>31694</c:v>
                </c:pt>
                <c:pt idx="131">
                  <c:v>31728</c:v>
                </c:pt>
                <c:pt idx="132">
                  <c:v>31762</c:v>
                </c:pt>
                <c:pt idx="133">
                  <c:v>31855</c:v>
                </c:pt>
                <c:pt idx="134">
                  <c:v>31890</c:v>
                </c:pt>
                <c:pt idx="135">
                  <c:v>31926</c:v>
                </c:pt>
                <c:pt idx="136">
                  <c:v>31946</c:v>
                </c:pt>
                <c:pt idx="137">
                  <c:v>31980</c:v>
                </c:pt>
                <c:pt idx="138">
                  <c:v>32019</c:v>
                </c:pt>
                <c:pt idx="139">
                  <c:v>32049</c:v>
                </c:pt>
                <c:pt idx="140">
                  <c:v>32105</c:v>
                </c:pt>
                <c:pt idx="141">
                  <c:v>32140</c:v>
                </c:pt>
                <c:pt idx="142">
                  <c:v>32171</c:v>
                </c:pt>
                <c:pt idx="143">
                  <c:v>32202</c:v>
                </c:pt>
                <c:pt idx="144">
                  <c:v>32231</c:v>
                </c:pt>
                <c:pt idx="145">
                  <c:v>32261</c:v>
                </c:pt>
                <c:pt idx="146">
                  <c:v>32288</c:v>
                </c:pt>
                <c:pt idx="147">
                  <c:v>32321</c:v>
                </c:pt>
                <c:pt idx="148">
                  <c:v>32352</c:v>
                </c:pt>
                <c:pt idx="149">
                  <c:v>32375</c:v>
                </c:pt>
                <c:pt idx="150">
                  <c:v>32414</c:v>
                </c:pt>
                <c:pt idx="151">
                  <c:v>32444</c:v>
                </c:pt>
                <c:pt idx="152">
                  <c:v>32474</c:v>
                </c:pt>
                <c:pt idx="153">
                  <c:v>32507</c:v>
                </c:pt>
                <c:pt idx="154">
                  <c:v>32538</c:v>
                </c:pt>
                <c:pt idx="155">
                  <c:v>32561</c:v>
                </c:pt>
                <c:pt idx="156">
                  <c:v>32597</c:v>
                </c:pt>
                <c:pt idx="157">
                  <c:v>32624</c:v>
                </c:pt>
                <c:pt idx="158">
                  <c:v>32658</c:v>
                </c:pt>
                <c:pt idx="159">
                  <c:v>32688</c:v>
                </c:pt>
                <c:pt idx="160">
                  <c:v>32714</c:v>
                </c:pt>
                <c:pt idx="161">
                  <c:v>32737</c:v>
                </c:pt>
                <c:pt idx="162">
                  <c:v>32769</c:v>
                </c:pt>
                <c:pt idx="163">
                  <c:v>32798</c:v>
                </c:pt>
                <c:pt idx="164">
                  <c:v>32832</c:v>
                </c:pt>
                <c:pt idx="165">
                  <c:v>32860</c:v>
                </c:pt>
                <c:pt idx="167">
                  <c:v>34975</c:v>
                </c:pt>
                <c:pt idx="168">
                  <c:v>35136</c:v>
                </c:pt>
                <c:pt idx="169">
                  <c:v>35415</c:v>
                </c:pt>
                <c:pt idx="170">
                  <c:v>35437</c:v>
                </c:pt>
                <c:pt idx="171">
                  <c:v>35573</c:v>
                </c:pt>
                <c:pt idx="172">
                  <c:v>35586</c:v>
                </c:pt>
                <c:pt idx="173">
                  <c:v>35601</c:v>
                </c:pt>
                <c:pt idx="174">
                  <c:v>35613</c:v>
                </c:pt>
                <c:pt idx="175">
                  <c:v>35618</c:v>
                </c:pt>
                <c:pt idx="176">
                  <c:v>35626</c:v>
                </c:pt>
                <c:pt idx="177">
                  <c:v>35628</c:v>
                </c:pt>
                <c:pt idx="178">
                  <c:v>35644</c:v>
                </c:pt>
                <c:pt idx="179">
                  <c:v>35656</c:v>
                </c:pt>
                <c:pt idx="180">
                  <c:v>35670</c:v>
                </c:pt>
                <c:pt idx="181">
                  <c:v>35698</c:v>
                </c:pt>
                <c:pt idx="182">
                  <c:v>35712</c:v>
                </c:pt>
                <c:pt idx="183">
                  <c:v>35723</c:v>
                </c:pt>
                <c:pt idx="184">
                  <c:v>35741</c:v>
                </c:pt>
                <c:pt idx="185">
                  <c:v>35753</c:v>
                </c:pt>
                <c:pt idx="186">
                  <c:v>35767</c:v>
                </c:pt>
                <c:pt idx="187">
                  <c:v>35781</c:v>
                </c:pt>
                <c:pt idx="188">
                  <c:v>35793</c:v>
                </c:pt>
                <c:pt idx="189">
                  <c:v>35810</c:v>
                </c:pt>
                <c:pt idx="190">
                  <c:v>35823</c:v>
                </c:pt>
                <c:pt idx="191">
                  <c:v>35845</c:v>
                </c:pt>
                <c:pt idx="192">
                  <c:v>35865</c:v>
                </c:pt>
                <c:pt idx="193">
                  <c:v>35899</c:v>
                </c:pt>
                <c:pt idx="194">
                  <c:v>35934</c:v>
                </c:pt>
                <c:pt idx="195">
                  <c:v>35954</c:v>
                </c:pt>
                <c:pt idx="196">
                  <c:v>35995</c:v>
                </c:pt>
                <c:pt idx="197">
                  <c:v>36690</c:v>
                </c:pt>
                <c:pt idx="199">
                  <c:v>38153</c:v>
                </c:pt>
                <c:pt idx="200">
                  <c:v>38264</c:v>
                </c:pt>
                <c:pt idx="201">
                  <c:v>38484</c:v>
                </c:pt>
                <c:pt idx="202">
                  <c:v>38663</c:v>
                </c:pt>
                <c:pt idx="203">
                  <c:v>38966</c:v>
                </c:pt>
                <c:pt idx="204">
                  <c:v>39050</c:v>
                </c:pt>
                <c:pt idx="205">
                  <c:v>39288</c:v>
                </c:pt>
                <c:pt idx="206">
                  <c:v>39336</c:v>
                </c:pt>
                <c:pt idx="207">
                  <c:v>39413</c:v>
                </c:pt>
                <c:pt idx="208">
                  <c:v>39428</c:v>
                </c:pt>
                <c:pt idx="209">
                  <c:v>39503</c:v>
                </c:pt>
                <c:pt idx="210">
                  <c:v>39518</c:v>
                </c:pt>
                <c:pt idx="211">
                  <c:v>39629</c:v>
                </c:pt>
                <c:pt idx="212">
                  <c:v>39666</c:v>
                </c:pt>
                <c:pt idx="213">
                  <c:v>39679</c:v>
                </c:pt>
                <c:pt idx="214">
                  <c:v>39724</c:v>
                </c:pt>
                <c:pt idx="215">
                  <c:v>39752</c:v>
                </c:pt>
                <c:pt idx="216">
                  <c:v>39889</c:v>
                </c:pt>
                <c:pt idx="217">
                  <c:v>40057</c:v>
                </c:pt>
                <c:pt idx="218">
                  <c:v>40194</c:v>
                </c:pt>
                <c:pt idx="219">
                  <c:v>40227</c:v>
                </c:pt>
                <c:pt idx="220">
                  <c:v>40254</c:v>
                </c:pt>
                <c:pt idx="221">
                  <c:v>40288</c:v>
                </c:pt>
                <c:pt idx="222">
                  <c:v>40434</c:v>
                </c:pt>
                <c:pt idx="223">
                  <c:v>40345</c:v>
                </c:pt>
                <c:pt idx="224">
                  <c:v>40582</c:v>
                </c:pt>
                <c:pt idx="225">
                  <c:v>40624</c:v>
                </c:pt>
                <c:pt idx="226">
                  <c:v>40724</c:v>
                </c:pt>
                <c:pt idx="227">
                  <c:v>40806</c:v>
                </c:pt>
                <c:pt idx="228">
                  <c:v>41002</c:v>
                </c:pt>
                <c:pt idx="229">
                  <c:v>41162</c:v>
                </c:pt>
                <c:pt idx="230">
                  <c:v>41222</c:v>
                </c:pt>
                <c:pt idx="231">
                  <c:v>41241</c:v>
                </c:pt>
                <c:pt idx="232">
                  <c:v>41263</c:v>
                </c:pt>
                <c:pt idx="233">
                  <c:v>41340</c:v>
                </c:pt>
                <c:pt idx="234">
                  <c:v>41358</c:v>
                </c:pt>
                <c:pt idx="235">
                  <c:v>41410</c:v>
                </c:pt>
                <c:pt idx="236">
                  <c:v>41548</c:v>
                </c:pt>
                <c:pt idx="237">
                  <c:v>41549</c:v>
                </c:pt>
                <c:pt idx="238">
                  <c:v>41577</c:v>
                </c:pt>
                <c:pt idx="239">
                  <c:v>41709</c:v>
                </c:pt>
                <c:pt idx="240">
                  <c:v>41738</c:v>
                </c:pt>
                <c:pt idx="241">
                  <c:v>41954</c:v>
                </c:pt>
                <c:pt idx="242">
                  <c:v>42130</c:v>
                </c:pt>
                <c:pt idx="243">
                  <c:v>42170</c:v>
                </c:pt>
                <c:pt idx="244">
                  <c:v>42304</c:v>
                </c:pt>
                <c:pt idx="245">
                  <c:v>42328</c:v>
                </c:pt>
                <c:pt idx="246">
                  <c:v>42341</c:v>
                </c:pt>
                <c:pt idx="247">
                  <c:v>42450</c:v>
                </c:pt>
                <c:pt idx="248">
                  <c:v>42509</c:v>
                </c:pt>
                <c:pt idx="249">
                  <c:v>42621</c:v>
                </c:pt>
                <c:pt idx="250">
                  <c:v>42697</c:v>
                </c:pt>
                <c:pt idx="251">
                  <c:v>42769</c:v>
                </c:pt>
                <c:pt idx="252">
                  <c:v>42813</c:v>
                </c:pt>
                <c:pt idx="253">
                  <c:v>42859</c:v>
                </c:pt>
                <c:pt idx="254">
                  <c:v>43002</c:v>
                </c:pt>
                <c:pt idx="255">
                  <c:v>43070</c:v>
                </c:pt>
                <c:pt idx="256">
                  <c:v>43173</c:v>
                </c:pt>
                <c:pt idx="257">
                  <c:v>43332</c:v>
                </c:pt>
                <c:pt idx="258">
                  <c:v>43549</c:v>
                </c:pt>
                <c:pt idx="259">
                  <c:v>43585</c:v>
                </c:pt>
              </c:numCache>
            </c:numRef>
          </c:xVal>
          <c:yVal>
            <c:numRef>
              <c:f>'HD updated'!$I$4:$I$264</c:f>
              <c:numCache>
                <c:formatCode>General</c:formatCode>
                <c:ptCount val="261"/>
                <c:pt idx="0">
                  <c:v>450</c:v>
                </c:pt>
                <c:pt idx="1">
                  <c:v>380</c:v>
                </c:pt>
                <c:pt idx="2">
                  <c:v>436</c:v>
                </c:pt>
                <c:pt idx="3">
                  <c:v>344</c:v>
                </c:pt>
                <c:pt idx="4">
                  <c:v>336</c:v>
                </c:pt>
                <c:pt idx="5">
                  <c:v>376</c:v>
                </c:pt>
                <c:pt idx="6">
                  <c:v>318</c:v>
                </c:pt>
                <c:pt idx="7">
                  <c:v>340</c:v>
                </c:pt>
                <c:pt idx="8">
                  <c:v>254</c:v>
                </c:pt>
                <c:pt idx="9">
                  <c:v>276</c:v>
                </c:pt>
                <c:pt idx="10">
                  <c:v>336</c:v>
                </c:pt>
                <c:pt idx="11">
                  <c:v>332</c:v>
                </c:pt>
                <c:pt idx="14">
                  <c:v>410</c:v>
                </c:pt>
                <c:pt idx="15">
                  <c:v>310</c:v>
                </c:pt>
                <c:pt idx="16">
                  <c:v>330</c:v>
                </c:pt>
                <c:pt idx="17">
                  <c:v>310</c:v>
                </c:pt>
                <c:pt idx="18">
                  <c:v>430</c:v>
                </c:pt>
                <c:pt idx="19">
                  <c:v>240</c:v>
                </c:pt>
                <c:pt idx="20">
                  <c:v>320</c:v>
                </c:pt>
                <c:pt idx="21">
                  <c:v>320</c:v>
                </c:pt>
                <c:pt idx="22">
                  <c:v>480</c:v>
                </c:pt>
                <c:pt idx="23">
                  <c:v>550</c:v>
                </c:pt>
                <c:pt idx="25">
                  <c:v>530</c:v>
                </c:pt>
                <c:pt idx="26">
                  <c:v>610</c:v>
                </c:pt>
                <c:pt idx="27">
                  <c:v>690</c:v>
                </c:pt>
                <c:pt idx="28">
                  <c:v>850</c:v>
                </c:pt>
                <c:pt idx="29">
                  <c:v>570</c:v>
                </c:pt>
                <c:pt idx="31">
                  <c:v>460</c:v>
                </c:pt>
                <c:pt idx="32">
                  <c:v>660</c:v>
                </c:pt>
                <c:pt idx="33">
                  <c:v>530</c:v>
                </c:pt>
                <c:pt idx="34">
                  <c:v>560</c:v>
                </c:pt>
                <c:pt idx="35">
                  <c:v>780</c:v>
                </c:pt>
                <c:pt idx="36">
                  <c:v>1100</c:v>
                </c:pt>
                <c:pt idx="37">
                  <c:v>1180</c:v>
                </c:pt>
                <c:pt idx="39">
                  <c:v>1150</c:v>
                </c:pt>
                <c:pt idx="40">
                  <c:v>1142</c:v>
                </c:pt>
                <c:pt idx="41">
                  <c:v>1340</c:v>
                </c:pt>
                <c:pt idx="42">
                  <c:v>2338</c:v>
                </c:pt>
                <c:pt idx="43">
                  <c:v>2348</c:v>
                </c:pt>
                <c:pt idx="44">
                  <c:v>1699</c:v>
                </c:pt>
                <c:pt idx="45">
                  <c:v>1139</c:v>
                </c:pt>
                <c:pt idx="46">
                  <c:v>843</c:v>
                </c:pt>
                <c:pt idx="47">
                  <c:v>843</c:v>
                </c:pt>
                <c:pt idx="48">
                  <c:v>938</c:v>
                </c:pt>
                <c:pt idx="49">
                  <c:v>900</c:v>
                </c:pt>
                <c:pt idx="50">
                  <c:v>1110</c:v>
                </c:pt>
                <c:pt idx="51">
                  <c:v>1187</c:v>
                </c:pt>
                <c:pt idx="52">
                  <c:v>1130</c:v>
                </c:pt>
                <c:pt idx="53">
                  <c:v>1398</c:v>
                </c:pt>
                <c:pt idx="54">
                  <c:v>1532</c:v>
                </c:pt>
                <c:pt idx="55">
                  <c:v>1513</c:v>
                </c:pt>
                <c:pt idx="56">
                  <c:v>1474</c:v>
                </c:pt>
                <c:pt idx="57">
                  <c:v>1494</c:v>
                </c:pt>
                <c:pt idx="58">
                  <c:v>1743</c:v>
                </c:pt>
                <c:pt idx="59">
                  <c:v>1570</c:v>
                </c:pt>
                <c:pt idx="60">
                  <c:v>1417</c:v>
                </c:pt>
                <c:pt idx="61">
                  <c:v>1532</c:v>
                </c:pt>
                <c:pt idx="62">
                  <c:v>1518</c:v>
                </c:pt>
                <c:pt idx="63">
                  <c:v>1513</c:v>
                </c:pt>
                <c:pt idx="64">
                  <c:v>1427</c:v>
                </c:pt>
                <c:pt idx="65">
                  <c:v>1694</c:v>
                </c:pt>
                <c:pt idx="66">
                  <c:v>705</c:v>
                </c:pt>
                <c:pt idx="67">
                  <c:v>724</c:v>
                </c:pt>
                <c:pt idx="68">
                  <c:v>1092</c:v>
                </c:pt>
                <c:pt idx="69">
                  <c:v>386</c:v>
                </c:pt>
                <c:pt idx="70">
                  <c:v>947</c:v>
                </c:pt>
                <c:pt idx="71">
                  <c:v>1063</c:v>
                </c:pt>
                <c:pt idx="72">
                  <c:v>1063</c:v>
                </c:pt>
                <c:pt idx="73">
                  <c:v>329</c:v>
                </c:pt>
                <c:pt idx="74">
                  <c:v>358</c:v>
                </c:pt>
                <c:pt idx="75">
                  <c:v>909</c:v>
                </c:pt>
                <c:pt idx="76">
                  <c:v>985</c:v>
                </c:pt>
                <c:pt idx="77">
                  <c:v>715</c:v>
                </c:pt>
                <c:pt idx="78">
                  <c:v>1082</c:v>
                </c:pt>
                <c:pt idx="79">
                  <c:v>328</c:v>
                </c:pt>
                <c:pt idx="80">
                  <c:v>939</c:v>
                </c:pt>
                <c:pt idx="81">
                  <c:v>1638</c:v>
                </c:pt>
                <c:pt idx="82">
                  <c:v>1316</c:v>
                </c:pt>
                <c:pt idx="83">
                  <c:v>973</c:v>
                </c:pt>
                <c:pt idx="84">
                  <c:v>1478</c:v>
                </c:pt>
                <c:pt idx="85">
                  <c:v>2016</c:v>
                </c:pt>
                <c:pt idx="86">
                  <c:v>973</c:v>
                </c:pt>
                <c:pt idx="87">
                  <c:v>1297</c:v>
                </c:pt>
                <c:pt idx="88">
                  <c:v>1237</c:v>
                </c:pt>
                <c:pt idx="89">
                  <c:v>1154</c:v>
                </c:pt>
                <c:pt idx="90">
                  <c:v>772</c:v>
                </c:pt>
                <c:pt idx="91">
                  <c:v>832</c:v>
                </c:pt>
                <c:pt idx="92">
                  <c:v>941</c:v>
                </c:pt>
                <c:pt idx="93">
                  <c:v>955</c:v>
                </c:pt>
                <c:pt idx="94">
                  <c:v>1040</c:v>
                </c:pt>
                <c:pt idx="95">
                  <c:v>1136</c:v>
                </c:pt>
                <c:pt idx="96">
                  <c:v>1047</c:v>
                </c:pt>
                <c:pt idx="97">
                  <c:v>938</c:v>
                </c:pt>
                <c:pt idx="98">
                  <c:v>1007</c:v>
                </c:pt>
                <c:pt idx="99">
                  <c:v>1037</c:v>
                </c:pt>
                <c:pt idx="100">
                  <c:v>1106</c:v>
                </c:pt>
                <c:pt idx="101">
                  <c:v>1165</c:v>
                </c:pt>
                <c:pt idx="102">
                  <c:v>1194</c:v>
                </c:pt>
                <c:pt idx="103">
                  <c:v>1017</c:v>
                </c:pt>
                <c:pt idx="104">
                  <c:v>1155</c:v>
                </c:pt>
                <c:pt idx="105">
                  <c:v>1146</c:v>
                </c:pt>
                <c:pt idx="106">
                  <c:v>1175</c:v>
                </c:pt>
                <c:pt idx="107">
                  <c:v>1208</c:v>
                </c:pt>
                <c:pt idx="108">
                  <c:v>1261</c:v>
                </c:pt>
                <c:pt idx="109">
                  <c:v>1261</c:v>
                </c:pt>
                <c:pt idx="110">
                  <c:v>1310</c:v>
                </c:pt>
                <c:pt idx="111">
                  <c:v>1261</c:v>
                </c:pt>
                <c:pt idx="112">
                  <c:v>1359</c:v>
                </c:pt>
                <c:pt idx="113">
                  <c:v>1369</c:v>
                </c:pt>
                <c:pt idx="115">
                  <c:v>1172</c:v>
                </c:pt>
                <c:pt idx="116">
                  <c:v>857</c:v>
                </c:pt>
                <c:pt idx="117">
                  <c:v>680</c:v>
                </c:pt>
                <c:pt idx="118">
                  <c:v>768</c:v>
                </c:pt>
                <c:pt idx="119">
                  <c:v>591</c:v>
                </c:pt>
                <c:pt idx="120">
                  <c:v>936</c:v>
                </c:pt>
                <c:pt idx="121">
                  <c:v>1034</c:v>
                </c:pt>
                <c:pt idx="122">
                  <c:v>916</c:v>
                </c:pt>
                <c:pt idx="123">
                  <c:v>729</c:v>
                </c:pt>
                <c:pt idx="124">
                  <c:v>749</c:v>
                </c:pt>
                <c:pt idx="125">
                  <c:v>768</c:v>
                </c:pt>
                <c:pt idx="126">
                  <c:v>770</c:v>
                </c:pt>
                <c:pt idx="127">
                  <c:v>888</c:v>
                </c:pt>
                <c:pt idx="128">
                  <c:v>862</c:v>
                </c:pt>
                <c:pt idx="129">
                  <c:v>1009</c:v>
                </c:pt>
                <c:pt idx="130">
                  <c:v>843</c:v>
                </c:pt>
                <c:pt idx="131">
                  <c:v>804</c:v>
                </c:pt>
                <c:pt idx="132">
                  <c:v>608</c:v>
                </c:pt>
                <c:pt idx="133">
                  <c:v>530</c:v>
                </c:pt>
                <c:pt idx="134">
                  <c:v>493</c:v>
                </c:pt>
                <c:pt idx="135">
                  <c:v>600</c:v>
                </c:pt>
                <c:pt idx="136">
                  <c:v>723</c:v>
                </c:pt>
                <c:pt idx="137">
                  <c:v>674</c:v>
                </c:pt>
                <c:pt idx="138">
                  <c:v>954</c:v>
                </c:pt>
                <c:pt idx="139">
                  <c:v>828</c:v>
                </c:pt>
                <c:pt idx="140">
                  <c:v>761</c:v>
                </c:pt>
                <c:pt idx="141">
                  <c:v>658</c:v>
                </c:pt>
                <c:pt idx="142">
                  <c:v>778</c:v>
                </c:pt>
                <c:pt idx="143">
                  <c:v>688</c:v>
                </c:pt>
                <c:pt idx="144">
                  <c:v>513</c:v>
                </c:pt>
                <c:pt idx="145">
                  <c:v>589</c:v>
                </c:pt>
                <c:pt idx="146">
                  <c:v>468</c:v>
                </c:pt>
                <c:pt idx="147">
                  <c:v>675</c:v>
                </c:pt>
                <c:pt idx="148">
                  <c:v>898</c:v>
                </c:pt>
                <c:pt idx="149">
                  <c:v>1070</c:v>
                </c:pt>
                <c:pt idx="150">
                  <c:v>1003</c:v>
                </c:pt>
                <c:pt idx="151">
                  <c:v>1021</c:v>
                </c:pt>
                <c:pt idx="153">
                  <c:v>928</c:v>
                </c:pt>
                <c:pt idx="154">
                  <c:v>891</c:v>
                </c:pt>
                <c:pt idx="155">
                  <c:v>761</c:v>
                </c:pt>
                <c:pt idx="156">
                  <c:v>579</c:v>
                </c:pt>
                <c:pt idx="157">
                  <c:v>525</c:v>
                </c:pt>
                <c:pt idx="158">
                  <c:v>510</c:v>
                </c:pt>
                <c:pt idx="159">
                  <c:v>510</c:v>
                </c:pt>
                <c:pt idx="160">
                  <c:v>594</c:v>
                </c:pt>
                <c:pt idx="161">
                  <c:v>748</c:v>
                </c:pt>
                <c:pt idx="162">
                  <c:v>962</c:v>
                </c:pt>
                <c:pt idx="163">
                  <c:v>898</c:v>
                </c:pt>
                <c:pt idx="164">
                  <c:v>518</c:v>
                </c:pt>
                <c:pt idx="165">
                  <c:v>630</c:v>
                </c:pt>
                <c:pt idx="167">
                  <c:v>694</c:v>
                </c:pt>
                <c:pt idx="168">
                  <c:v>278</c:v>
                </c:pt>
                <c:pt idx="169">
                  <c:v>282</c:v>
                </c:pt>
                <c:pt idx="170">
                  <c:v>338</c:v>
                </c:pt>
                <c:pt idx="171" formatCode="0">
                  <c:v>386</c:v>
                </c:pt>
                <c:pt idx="172" formatCode="0">
                  <c:v>366</c:v>
                </c:pt>
                <c:pt idx="173" formatCode="0">
                  <c:v>399</c:v>
                </c:pt>
                <c:pt idx="174" formatCode="0">
                  <c:v>459</c:v>
                </c:pt>
                <c:pt idx="175" formatCode="0">
                  <c:v>462</c:v>
                </c:pt>
                <c:pt idx="176" formatCode="0">
                  <c:v>468</c:v>
                </c:pt>
                <c:pt idx="177" formatCode="0">
                  <c:v>466</c:v>
                </c:pt>
                <c:pt idx="178" formatCode="0">
                  <c:v>506</c:v>
                </c:pt>
                <c:pt idx="179" formatCode="0">
                  <c:v>614</c:v>
                </c:pt>
                <c:pt idx="180" formatCode="0">
                  <c:v>554</c:v>
                </c:pt>
                <c:pt idx="181" formatCode="0">
                  <c:v>601</c:v>
                </c:pt>
                <c:pt idx="182" formatCode="0">
                  <c:v>706</c:v>
                </c:pt>
                <c:pt idx="183" formatCode="0">
                  <c:v>655</c:v>
                </c:pt>
                <c:pt idx="184" formatCode="0">
                  <c:v>603</c:v>
                </c:pt>
                <c:pt idx="185" formatCode="0">
                  <c:v>479</c:v>
                </c:pt>
                <c:pt idx="186" formatCode="0">
                  <c:v>487</c:v>
                </c:pt>
                <c:pt idx="187" formatCode="0">
                  <c:v>565</c:v>
                </c:pt>
                <c:pt idx="188" formatCode="0">
                  <c:v>521</c:v>
                </c:pt>
                <c:pt idx="189" formatCode="0">
                  <c:v>571</c:v>
                </c:pt>
                <c:pt idx="190" formatCode="0">
                  <c:v>486</c:v>
                </c:pt>
                <c:pt idx="191" formatCode="0">
                  <c:v>548</c:v>
                </c:pt>
                <c:pt idx="192" formatCode="0">
                  <c:v>477</c:v>
                </c:pt>
                <c:pt idx="193" formatCode="0">
                  <c:v>477</c:v>
                </c:pt>
                <c:pt idx="194" formatCode="0">
                  <c:v>350</c:v>
                </c:pt>
                <c:pt idx="195" formatCode="0">
                  <c:v>416</c:v>
                </c:pt>
                <c:pt idx="196" formatCode="0">
                  <c:v>465</c:v>
                </c:pt>
                <c:pt idx="197" formatCode="0">
                  <c:v>338</c:v>
                </c:pt>
                <c:pt idx="199" formatCode="_(* #,##0_);_(* \(#,##0\);_(* &quot;-&quot;??_);_(@_)">
                  <c:v>315</c:v>
                </c:pt>
                <c:pt idx="201" formatCode="_(* #,##0_);_(* \(#,##0\);_(* &quot;-&quot;??_);_(@_)">
                  <c:v>269</c:v>
                </c:pt>
                <c:pt idx="202" formatCode="_(* #,##0_);_(* \(#,##0\);_(* &quot;-&quot;??_);_(@_)">
                  <c:v>342</c:v>
                </c:pt>
                <c:pt idx="203" formatCode="_(* #,##0_);_(* \(#,##0\);_(* &quot;-&quot;??_);_(@_)">
                  <c:v>391</c:v>
                </c:pt>
                <c:pt idx="204" formatCode="_(* #,##0_);_(* \(#,##0\);_(* &quot;-&quot;??_);_(@_)">
                  <c:v>278</c:v>
                </c:pt>
                <c:pt idx="205" formatCode="_(* #,##0_);_(* \(#,##0\);_(* &quot;-&quot;??_);_(@_)">
                  <c:v>373</c:v>
                </c:pt>
                <c:pt idx="206" formatCode="_(* #,##0_);_(* \(#,##0\);_(* &quot;-&quot;??_);_(@_)">
                  <c:v>436</c:v>
                </c:pt>
                <c:pt idx="207" formatCode="_(* #,##0_);_(* \(#,##0\);_(* &quot;-&quot;??_);_(@_)">
                  <c:v>458</c:v>
                </c:pt>
                <c:pt idx="208" formatCode="_(* #,##0_);_(* \(#,##0\);_(* &quot;-&quot;??_);_(@_)">
                  <c:v>436</c:v>
                </c:pt>
                <c:pt idx="209" formatCode="_(* #,##0_);_(* \(#,##0\);_(* &quot;-&quot;??_);_(@_)">
                  <c:v>336</c:v>
                </c:pt>
                <c:pt idx="210" formatCode="_(* #,##0_);_(* \(#,##0\);_(* &quot;-&quot;??_);_(@_)">
                  <c:v>254</c:v>
                </c:pt>
                <c:pt idx="211" formatCode="_(* #,##0_);_(* \(#,##0\);_(* &quot;-&quot;??_);_(@_)">
                  <c:v>329</c:v>
                </c:pt>
                <c:pt idx="212" formatCode="_(* #,##0_);_(* \(#,##0\);_(* &quot;-&quot;??_);_(@_)">
                  <c:v>405</c:v>
                </c:pt>
                <c:pt idx="213" formatCode="_(* #,##0_);_(* \(#,##0\);_(* &quot;-&quot;??_);_(@_)">
                  <c:v>408</c:v>
                </c:pt>
                <c:pt idx="214" formatCode="_(* #,##0_);_(* \(#,##0\);_(* &quot;-&quot;??_);_(@_)">
                  <c:v>479</c:v>
                </c:pt>
                <c:pt idx="215" formatCode="_(* #,##0_);_(* \(#,##0\);_(* &quot;-&quot;??_);_(@_)">
                  <c:v>504.32</c:v>
                </c:pt>
                <c:pt idx="216" formatCode="_(* #,##0_);_(* \(#,##0\);_(* &quot;-&quot;??_);_(@_)">
                  <c:v>269</c:v>
                </c:pt>
                <c:pt idx="217" formatCode="_(* #,##0_);_(* \(#,##0\);_(* &quot;-&quot;??_);_(@_)">
                  <c:v>432</c:v>
                </c:pt>
                <c:pt idx="218" formatCode="_(* #,##0_);_(* \(#,##0\);_(* &quot;-&quot;??_);_(@_)">
                  <c:v>354</c:v>
                </c:pt>
                <c:pt idx="219" formatCode="_(* #,##0_);_(* \(#,##0\);_(* &quot;-&quot;??_);_(@_)">
                  <c:v>328</c:v>
                </c:pt>
                <c:pt idx="220" formatCode="_(* #,##0_);_(* \(#,##0\);_(* &quot;-&quot;??_);_(@_)">
                  <c:v>278.91000000000003</c:v>
                </c:pt>
                <c:pt idx="221" formatCode="_(* #,##0_);_(* \(#,##0\);_(* &quot;-&quot;??_);_(@_)">
                  <c:v>265</c:v>
                </c:pt>
                <c:pt idx="222" formatCode="_(* #,##0_);_(* \(#,##0\);_(* &quot;-&quot;??_);_(@_)">
                  <c:v>424</c:v>
                </c:pt>
                <c:pt idx="223" formatCode="_(* #,##0_);_(* \(#,##0\);_(* &quot;-&quot;??_);_(@_)">
                  <c:v>353</c:v>
                </c:pt>
                <c:pt idx="224" formatCode="_(* #,##0_);_(* \(#,##0\);_(* &quot;-&quot;??_);_(@_)">
                  <c:v>391</c:v>
                </c:pt>
                <c:pt idx="225" formatCode="_(* #,##0_);_(* \(#,##0\);_(* &quot;-&quot;??_);_(@_)">
                  <c:v>190</c:v>
                </c:pt>
                <c:pt idx="226" formatCode="_(* #,##0_);_(* \(#,##0\);_(* &quot;-&quot;??_);_(@_)">
                  <c:v>268.14</c:v>
                </c:pt>
                <c:pt idx="227" formatCode="_(* #,##0_);_(* \(#,##0\);_(* &quot;-&quot;??_);_(@_)">
                  <c:v>299</c:v>
                </c:pt>
                <c:pt idx="228" formatCode="_(* #,##0_);_(* \(#,##0\);_(* &quot;-&quot;??_);_(@_)">
                  <c:v>241</c:v>
                </c:pt>
                <c:pt idx="229" formatCode="_(* #,##0_);_(* \(#,##0\);_(* &quot;-&quot;??_);_(@_)">
                  <c:v>397</c:v>
                </c:pt>
                <c:pt idx="230" formatCode="_(* #,##0_);_(* \(#,##0\);_(* &quot;-&quot;??_);_(@_)">
                  <c:v>339</c:v>
                </c:pt>
                <c:pt idx="231" formatCode="_(* #,##0_);_(* \(#,##0\);_(* &quot;-&quot;??_);_(@_)">
                  <c:v>364</c:v>
                </c:pt>
                <c:pt idx="232" formatCode="_(* #,##0_);_(* \(#,##0\);_(* &quot;-&quot;??_);_(@_)">
                  <c:v>340</c:v>
                </c:pt>
                <c:pt idx="233" formatCode="_(* #,##0_);_(* \(#,##0\);_(* &quot;-&quot;??_);_(@_)">
                  <c:v>278</c:v>
                </c:pt>
                <c:pt idx="234" formatCode="_(* #,##0_);_(* \(#,##0\);_(* &quot;-&quot;??_);_(@_)">
                  <c:v>250</c:v>
                </c:pt>
                <c:pt idx="235" formatCode="_(* #,##0_);_(* \(#,##0\);_(* &quot;-&quot;??_);_(@_)">
                  <c:v>261</c:v>
                </c:pt>
                <c:pt idx="236" formatCode="_(* #,##0_);_(* \(#,##0\);_(* &quot;-&quot;??_);_(@_)">
                  <c:v>393</c:v>
                </c:pt>
                <c:pt idx="237" formatCode="_(* #,##0_);_(* \(#,##0\);_(* &quot;-&quot;??_);_(@_)">
                  <c:v>405</c:v>
                </c:pt>
                <c:pt idx="238" formatCode="_(* #,##0_);_(* \(#,##0\);_(* &quot;-&quot;??_);_(@_)">
                  <c:v>455</c:v>
                </c:pt>
                <c:pt idx="239" formatCode="_(* #,##0_);_(* \(#,##0\);_(* &quot;-&quot;??_);_(@_)">
                  <c:v>386</c:v>
                </c:pt>
                <c:pt idx="240" formatCode="_(* #,##0_);_(* \(#,##0\);_(* &quot;-&quot;??_);_(@_)">
                  <c:v>214.52</c:v>
                </c:pt>
                <c:pt idx="241" formatCode="_(* #,##0_);_(* \(#,##0\);_(* &quot;-&quot;??_);_(@_)">
                  <c:v>418.81</c:v>
                </c:pt>
                <c:pt idx="242" formatCode="_(* #,##0_);_(* \(#,##0\);_(* &quot;-&quot;??_);_(@_)">
                  <c:v>244.19</c:v>
                </c:pt>
                <c:pt idx="243" formatCode="_(* #,##0_);_(* \(#,##0\);_(* &quot;-&quot;??_);_(@_)">
                  <c:v>394</c:v>
                </c:pt>
                <c:pt idx="244" formatCode="_(* #,##0_);_(* \(#,##0\);_(* &quot;-&quot;??_);_(@_)">
                  <c:v>378.5</c:v>
                </c:pt>
                <c:pt idx="245" formatCode="_(* #,##0_);_(* \(#,##0\);_(* &quot;-&quot;??_);_(@_)">
                  <c:v>301</c:v>
                </c:pt>
                <c:pt idx="247" formatCode="_(* #,##0_);_(* \(#,##0\);_(* &quot;-&quot;??_);_(@_)">
                  <c:v>220.37</c:v>
                </c:pt>
                <c:pt idx="248" formatCode="_(* #,##0_);_(* \(#,##0\);_(* &quot;-&quot;??_);_(@_)">
                  <c:v>235</c:v>
                </c:pt>
                <c:pt idx="249" formatCode="_(* #,##0_);_(* \(#,##0\);_(* &quot;-&quot;??_);_(@_)">
                  <c:v>428.64</c:v>
                </c:pt>
                <c:pt idx="250" formatCode="_(* #,##0_);_(* \(#,##0\);_(* &quot;-&quot;??_);_(@_)">
                  <c:v>437</c:v>
                </c:pt>
                <c:pt idx="251" formatCode="_(* #,##0_);_(* \(#,##0\);_(* &quot;-&quot;??_);_(@_)">
                  <c:v>265.27</c:v>
                </c:pt>
                <c:pt idx="252" formatCode="_(* #,##0_);_(* \(#,##0\);_(* &quot;-&quot;??_);_(@_)">
                  <c:v>252</c:v>
                </c:pt>
                <c:pt idx="253" formatCode="_(* #,##0_);_(* \(#,##0\);_(* &quot;-&quot;??_);_(@_)">
                  <c:v>218</c:v>
                </c:pt>
                <c:pt idx="254" formatCode="_(* #,##0_);_(* \(#,##0\);_(* &quot;-&quot;??_);_(@_)">
                  <c:v>363</c:v>
                </c:pt>
                <c:pt idx="255" formatCode="_(* #,##0_);_(* \(#,##0\);_(* &quot;-&quot;??_);_(@_)">
                  <c:v>307</c:v>
                </c:pt>
                <c:pt idx="256" formatCode="_(* #,##0_);_(* \(#,##0\);_(* &quot;-&quot;??_);_(@_)">
                  <c:v>233</c:v>
                </c:pt>
                <c:pt idx="257" formatCode="_(* #,##0_);_(* \(#,##0\);_(* &quot;-&quot;??_);_(@_)">
                  <c:v>226</c:v>
                </c:pt>
                <c:pt idx="258" formatCode="_(* #,##0_);_(* \(#,##0\);_(* &quot;-&quot;??_);_(@_)">
                  <c:v>169</c:v>
                </c:pt>
                <c:pt idx="259" formatCode="_(* #,##0_);_(* \(#,##0\);_(* &quot;-&quot;??_);_(@_)">
                  <c:v>165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331-4805-8B05-5B1119FEBD46}"/>
            </c:ext>
          </c:extLst>
        </c:ser>
        <c:ser>
          <c:idx val="1"/>
          <c:order val="1"/>
          <c:tx>
            <c:strRef>
              <c:f>'HD updated'!$A$290</c:f>
              <c:strCache>
                <c:ptCount val="1"/>
                <c:pt idx="0">
                  <c:v>remining begin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'HD updated'!$A$291:$A$292</c:f>
              <c:numCache>
                <c:formatCode>mm/dd/yy;@</c:formatCode>
                <c:ptCount val="2"/>
                <c:pt idx="0">
                  <c:v>28034</c:v>
                </c:pt>
                <c:pt idx="1">
                  <c:v>28034</c:v>
                </c:pt>
              </c:numCache>
            </c:numRef>
          </c:xVal>
          <c:yVal>
            <c:numRef>
              <c:f>'HD updated'!$B$288:$B$289</c:f>
              <c:numCache>
                <c:formatCode>_(* #,##0_);_(* \(#,##0\);_(* "-"??_);_(@_)</c:formatCode>
                <c:ptCount val="2"/>
                <c:pt idx="0">
                  <c:v>2500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331-4805-8B05-5B1119FEBD46}"/>
            </c:ext>
          </c:extLst>
        </c:ser>
        <c:ser>
          <c:idx val="2"/>
          <c:order val="2"/>
          <c:tx>
            <c:strRef>
              <c:f>'HD updated'!$A$293</c:f>
              <c:strCache>
                <c:ptCount val="1"/>
                <c:pt idx="0">
                  <c:v>remining end</c:v>
                </c:pt>
              </c:strCache>
            </c:strRef>
          </c:tx>
          <c:spPr>
            <a:ln w="28575"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'HD updated'!$A$294:$A$295</c:f>
              <c:numCache>
                <c:formatCode>mm/dd/yy;@</c:formatCode>
                <c:ptCount val="2"/>
                <c:pt idx="0">
                  <c:v>31686</c:v>
                </c:pt>
                <c:pt idx="1">
                  <c:v>31686</c:v>
                </c:pt>
              </c:numCache>
            </c:numRef>
          </c:xVal>
          <c:yVal>
            <c:numRef>
              <c:f>'HD updated'!$B$288:$B$289</c:f>
              <c:numCache>
                <c:formatCode>_(* #,##0_);_(* \(#,##0\);_(* "-"??_);_(@_)</c:formatCode>
                <c:ptCount val="2"/>
                <c:pt idx="0">
                  <c:v>2500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331-4805-8B05-5B1119FEBD46}"/>
            </c:ext>
          </c:extLst>
        </c:ser>
        <c:ser>
          <c:idx val="3"/>
          <c:order val="3"/>
          <c:tx>
            <c:strRef>
              <c:f>'HD updated'!$A$287</c:f>
              <c:strCache>
                <c:ptCount val="1"/>
                <c:pt idx="0">
                  <c:v>constructon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'HD updated'!$A$288:$A$289</c:f>
              <c:numCache>
                <c:formatCode>mm/dd/yy;@</c:formatCode>
                <c:ptCount val="2"/>
                <c:pt idx="0">
                  <c:v>37986</c:v>
                </c:pt>
                <c:pt idx="1">
                  <c:v>37986</c:v>
                </c:pt>
              </c:numCache>
            </c:numRef>
          </c:xVal>
          <c:yVal>
            <c:numRef>
              <c:f>'HD updated'!$B$288:$B$289</c:f>
              <c:numCache>
                <c:formatCode>_(* #,##0_);_(* \(#,##0\);_(* "-"??_);_(@_)</c:formatCode>
                <c:ptCount val="2"/>
                <c:pt idx="0">
                  <c:v>2500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331-4805-8B05-5B1119FEB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785408"/>
        <c:axId val="144787328"/>
      </c:scatterChart>
      <c:valAx>
        <c:axId val="144785408"/>
        <c:scaling>
          <c:orientation val="minMax"/>
          <c:max val="43500"/>
          <c:min val="27050"/>
        </c:scaling>
        <c:delete val="0"/>
        <c:axPos val="b"/>
        <c:numFmt formatCode="[$-409]yyyy;@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4787328"/>
        <c:crosses val="autoZero"/>
        <c:crossBetween val="midCat"/>
        <c:majorUnit val="1460"/>
      </c:valAx>
      <c:valAx>
        <c:axId val="144787328"/>
        <c:scaling>
          <c:orientation val="minMax"/>
          <c:max val="25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/>
                  <a:t>Acidity, mg/L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478540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800" dirty="0"/>
              <a:t>Hunters Drift System Final</a:t>
            </a:r>
            <a:r>
              <a:rPr lang="en-US" sz="2800" baseline="0" dirty="0"/>
              <a:t> Effluent</a:t>
            </a:r>
            <a:endParaRPr lang="en-US" sz="2800" dirty="0"/>
          </a:p>
        </c:rich>
      </c:tx>
      <c:layout>
        <c:manualLayout>
          <c:xMode val="edge"/>
          <c:yMode val="edge"/>
          <c:x val="0.14072463768115942"/>
          <c:y val="3.717477622989433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8164986623048932"/>
          <c:y val="0.17997577225923683"/>
          <c:w val="0.78298667376722841"/>
          <c:h val="0.5936659600242277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noFill/>
              <a:ln w="15875">
                <a:solidFill>
                  <a:schemeClr val="tx1"/>
                </a:solidFill>
                <a:prstDash val="solid"/>
              </a:ln>
            </c:spPr>
          </c:marker>
          <c:dPt>
            <c:idx val="52"/>
            <c:bubble3D val="0"/>
            <c:extLst>
              <c:ext xmlns:c16="http://schemas.microsoft.com/office/drawing/2014/chart" uri="{C3380CC4-5D6E-409C-BE32-E72D297353CC}">
                <c16:uniqueId val="{00000000-3D5C-4CDF-A69B-27DEB8962227}"/>
              </c:ext>
            </c:extLst>
          </c:dPt>
          <c:xVal>
            <c:numRef>
              <c:f>'Systems Only'!$C$628:$C$707</c:f>
              <c:numCache>
                <c:formatCode>mm/dd/yy;@</c:formatCode>
                <c:ptCount val="80"/>
                <c:pt idx="0">
                  <c:v>38153</c:v>
                </c:pt>
                <c:pt idx="1">
                  <c:v>38262</c:v>
                </c:pt>
                <c:pt idx="2">
                  <c:v>38264</c:v>
                </c:pt>
                <c:pt idx="3">
                  <c:v>38288</c:v>
                </c:pt>
                <c:pt idx="4">
                  <c:v>38318</c:v>
                </c:pt>
                <c:pt idx="5">
                  <c:v>38350</c:v>
                </c:pt>
                <c:pt idx="6">
                  <c:v>38410</c:v>
                </c:pt>
                <c:pt idx="7">
                  <c:v>38432</c:v>
                </c:pt>
                <c:pt idx="8">
                  <c:v>38464</c:v>
                </c:pt>
                <c:pt idx="9">
                  <c:v>38484</c:v>
                </c:pt>
                <c:pt idx="10">
                  <c:v>38663</c:v>
                </c:pt>
                <c:pt idx="11">
                  <c:v>38966</c:v>
                </c:pt>
                <c:pt idx="12">
                  <c:v>39050</c:v>
                </c:pt>
                <c:pt idx="13">
                  <c:v>39196</c:v>
                </c:pt>
                <c:pt idx="14">
                  <c:v>39288</c:v>
                </c:pt>
                <c:pt idx="15">
                  <c:v>39413</c:v>
                </c:pt>
                <c:pt idx="16">
                  <c:v>39428</c:v>
                </c:pt>
                <c:pt idx="17">
                  <c:v>39503</c:v>
                </c:pt>
                <c:pt idx="18">
                  <c:v>39518</c:v>
                </c:pt>
                <c:pt idx="19">
                  <c:v>39629</c:v>
                </c:pt>
                <c:pt idx="20">
                  <c:v>39668</c:v>
                </c:pt>
                <c:pt idx="21">
                  <c:v>39679</c:v>
                </c:pt>
                <c:pt idx="22">
                  <c:v>39724</c:v>
                </c:pt>
                <c:pt idx="23">
                  <c:v>39752</c:v>
                </c:pt>
                <c:pt idx="24">
                  <c:v>39790</c:v>
                </c:pt>
                <c:pt idx="25">
                  <c:v>39889</c:v>
                </c:pt>
                <c:pt idx="26">
                  <c:v>40057</c:v>
                </c:pt>
                <c:pt idx="27">
                  <c:v>40169</c:v>
                </c:pt>
                <c:pt idx="28">
                  <c:v>40194</c:v>
                </c:pt>
                <c:pt idx="29">
                  <c:v>40227</c:v>
                </c:pt>
                <c:pt idx="30">
                  <c:v>40254</c:v>
                </c:pt>
                <c:pt idx="31">
                  <c:v>40288</c:v>
                </c:pt>
                <c:pt idx="32">
                  <c:v>40345</c:v>
                </c:pt>
                <c:pt idx="33">
                  <c:v>40434</c:v>
                </c:pt>
                <c:pt idx="34">
                  <c:v>40582</c:v>
                </c:pt>
                <c:pt idx="35">
                  <c:v>40624</c:v>
                </c:pt>
                <c:pt idx="36">
                  <c:v>40652</c:v>
                </c:pt>
                <c:pt idx="37">
                  <c:v>40724</c:v>
                </c:pt>
                <c:pt idx="38">
                  <c:v>40806</c:v>
                </c:pt>
                <c:pt idx="39">
                  <c:v>41163</c:v>
                </c:pt>
                <c:pt idx="40">
                  <c:v>41221</c:v>
                </c:pt>
                <c:pt idx="41">
                  <c:v>41221</c:v>
                </c:pt>
                <c:pt idx="42">
                  <c:v>41222</c:v>
                </c:pt>
                <c:pt idx="43">
                  <c:v>41241</c:v>
                </c:pt>
                <c:pt idx="44">
                  <c:v>41263</c:v>
                </c:pt>
                <c:pt idx="45">
                  <c:v>41340</c:v>
                </c:pt>
                <c:pt idx="46">
                  <c:v>41358</c:v>
                </c:pt>
                <c:pt idx="47">
                  <c:v>41410</c:v>
                </c:pt>
                <c:pt idx="48">
                  <c:v>41521</c:v>
                </c:pt>
                <c:pt idx="49">
                  <c:v>41521</c:v>
                </c:pt>
                <c:pt idx="50">
                  <c:v>41548</c:v>
                </c:pt>
                <c:pt idx="51">
                  <c:v>41549</c:v>
                </c:pt>
                <c:pt idx="52">
                  <c:v>41577</c:v>
                </c:pt>
                <c:pt idx="53">
                  <c:v>41709</c:v>
                </c:pt>
                <c:pt idx="54">
                  <c:v>41738</c:v>
                </c:pt>
                <c:pt idx="55">
                  <c:v>41954</c:v>
                </c:pt>
                <c:pt idx="56">
                  <c:v>42063</c:v>
                </c:pt>
                <c:pt idx="57">
                  <c:v>42130</c:v>
                </c:pt>
                <c:pt idx="58">
                  <c:v>42170</c:v>
                </c:pt>
                <c:pt idx="59">
                  <c:v>42304</c:v>
                </c:pt>
                <c:pt idx="60">
                  <c:v>42328</c:v>
                </c:pt>
                <c:pt idx="61">
                  <c:v>42130</c:v>
                </c:pt>
                <c:pt idx="62">
                  <c:v>42450</c:v>
                </c:pt>
                <c:pt idx="63">
                  <c:v>42509</c:v>
                </c:pt>
                <c:pt idx="64">
                  <c:v>42597</c:v>
                </c:pt>
                <c:pt idx="65">
                  <c:v>42621</c:v>
                </c:pt>
                <c:pt idx="66">
                  <c:v>42653</c:v>
                </c:pt>
                <c:pt idx="67">
                  <c:v>42696</c:v>
                </c:pt>
                <c:pt idx="68">
                  <c:v>42768</c:v>
                </c:pt>
                <c:pt idx="69">
                  <c:v>42813</c:v>
                </c:pt>
                <c:pt idx="70">
                  <c:v>42859</c:v>
                </c:pt>
                <c:pt idx="71">
                  <c:v>43002</c:v>
                </c:pt>
                <c:pt idx="72">
                  <c:v>43070</c:v>
                </c:pt>
                <c:pt idx="73">
                  <c:v>43173</c:v>
                </c:pt>
                <c:pt idx="74">
                  <c:v>43332</c:v>
                </c:pt>
                <c:pt idx="75">
                  <c:v>43369</c:v>
                </c:pt>
                <c:pt idx="76">
                  <c:v>43549</c:v>
                </c:pt>
                <c:pt idx="77">
                  <c:v>43585</c:v>
                </c:pt>
              </c:numCache>
            </c:numRef>
          </c:xVal>
          <c:yVal>
            <c:numRef>
              <c:f>'Systems Only'!$J$628:$J$707</c:f>
              <c:numCache>
                <c:formatCode>General</c:formatCode>
                <c:ptCount val="80"/>
                <c:pt idx="0" formatCode="_(* #,##0_);_(* \(#,##0\);_(* &quot;-&quot;??_);_(@_)">
                  <c:v>-145</c:v>
                </c:pt>
                <c:pt idx="9" formatCode="_(* #,##0_);_(* \(#,##0\);_(* &quot;-&quot;??_);_(@_)">
                  <c:v>-109</c:v>
                </c:pt>
                <c:pt idx="10" formatCode="_(* #,##0_);_(* \(#,##0\);_(* &quot;-&quot;??_);_(@_)">
                  <c:v>-134</c:v>
                </c:pt>
                <c:pt idx="11" formatCode="_(* #,##0_);_(* \(#,##0\);_(* &quot;-&quot;??_);_(@_)">
                  <c:v>-139</c:v>
                </c:pt>
                <c:pt idx="12" formatCode="_(* #,##0_);_(* \(#,##0\);_(* &quot;-&quot;??_);_(@_)">
                  <c:v>-131</c:v>
                </c:pt>
                <c:pt idx="15" formatCode="_(* #,##0_);_(* \(#,##0\);_(* &quot;-&quot;??_);_(@_)">
                  <c:v>-98</c:v>
                </c:pt>
                <c:pt idx="16" formatCode="_(* #,##0_);_(* \(#,##0\);_(* &quot;-&quot;??_);_(@_)">
                  <c:v>-115</c:v>
                </c:pt>
                <c:pt idx="17" formatCode="_(* #,##0_);_(* \(#,##0\);_(* &quot;-&quot;??_);_(@_)">
                  <c:v>-145</c:v>
                </c:pt>
                <c:pt idx="18" formatCode="_(* #,##0_);_(* \(#,##0\);_(* &quot;-&quot;??_);_(@_)">
                  <c:v>-87</c:v>
                </c:pt>
                <c:pt idx="19" formatCode="_(* #,##0_);_(* \(#,##0\);_(* &quot;-&quot;??_);_(@_)">
                  <c:v>-79</c:v>
                </c:pt>
                <c:pt idx="20" formatCode="_(* #,##0_);_(* \(#,##0\);_(* &quot;-&quot;??_);_(@_)">
                  <c:v>-94</c:v>
                </c:pt>
                <c:pt idx="21" formatCode="_(* #,##0_);_(* \(#,##0\);_(* &quot;-&quot;??_);_(@_)">
                  <c:v>-79</c:v>
                </c:pt>
                <c:pt idx="22" formatCode="_(* #,##0_);_(* \(#,##0\);_(* &quot;-&quot;??_);_(@_)">
                  <c:v>-86</c:v>
                </c:pt>
                <c:pt idx="23" formatCode="_(* #,##0_);_(* \(#,##0\);_(* &quot;-&quot;??_);_(@_)">
                  <c:v>-59.49</c:v>
                </c:pt>
                <c:pt idx="24" formatCode="_(* #,##0_);_(* \(#,##0\);_(* &quot;-&quot;??_);_(@_)">
                  <c:v>-119.78</c:v>
                </c:pt>
                <c:pt idx="25" formatCode="_(* #,##0_);_(* \(#,##0\);_(* &quot;-&quot;??_);_(@_)">
                  <c:v>-134</c:v>
                </c:pt>
                <c:pt idx="26" formatCode="_(* #,##0_);_(* \(#,##0\);_(* &quot;-&quot;??_);_(@_)">
                  <c:v>-101</c:v>
                </c:pt>
                <c:pt idx="27" formatCode="_(* #,##0_);_(* \(#,##0\);_(* &quot;-&quot;??_);_(@_)">
                  <c:v>-127</c:v>
                </c:pt>
                <c:pt idx="28" formatCode="_(* #,##0_);_(* \(#,##0\);_(* &quot;-&quot;??_);_(@_)">
                  <c:v>-150</c:v>
                </c:pt>
                <c:pt idx="29" formatCode="_(* #,##0_);_(* \(#,##0\);_(* &quot;-&quot;??_);_(@_)">
                  <c:v>-142</c:v>
                </c:pt>
                <c:pt idx="30" formatCode="_(* #,##0_);_(* \(#,##0\);_(* &quot;-&quot;??_);_(@_)">
                  <c:v>-101.53</c:v>
                </c:pt>
                <c:pt idx="31" formatCode="_(* #,##0_);_(* \(#,##0\);_(* &quot;-&quot;??_);_(@_)">
                  <c:v>-94</c:v>
                </c:pt>
                <c:pt idx="32" formatCode="_(* #,##0_);_(* \(#,##0\);_(* &quot;-&quot;??_);_(@_)">
                  <c:v>-100</c:v>
                </c:pt>
                <c:pt idx="33" formatCode="_(* #,##0_);_(* \(#,##0\);_(* &quot;-&quot;??_);_(@_)">
                  <c:v>-82</c:v>
                </c:pt>
                <c:pt idx="34" formatCode="_(* #,##0_);_(* \(#,##0\);_(* &quot;-&quot;??_);_(@_)">
                  <c:v>-131</c:v>
                </c:pt>
                <c:pt idx="35" formatCode="_(* #,##0_);_(* \(#,##0\);_(* &quot;-&quot;??_);_(@_)">
                  <c:v>-122</c:v>
                </c:pt>
                <c:pt idx="36" formatCode="_(* #,##0_);_(* \(#,##0\);_(* &quot;-&quot;??_);_(@_)">
                  <c:v>-93</c:v>
                </c:pt>
                <c:pt idx="37" formatCode="_(* #,##0_);_(* \(#,##0\);_(* &quot;-&quot;??_);_(@_)">
                  <c:v>-105</c:v>
                </c:pt>
                <c:pt idx="38" formatCode="_(* #,##0_);_(* \(#,##0\);_(* &quot;-&quot;??_);_(@_)">
                  <c:v>-74</c:v>
                </c:pt>
                <c:pt idx="39" formatCode="_(* #,##0_);_(* \(#,##0\);_(* &quot;-&quot;??_);_(@_)">
                  <c:v>-83</c:v>
                </c:pt>
                <c:pt idx="42" formatCode="_(* #,##0_);_(* \(#,##0\);_(* &quot;-&quot;??_);_(@_)">
                  <c:v>-78</c:v>
                </c:pt>
                <c:pt idx="43" formatCode="_(* #,##0_);_(* \(#,##0\);_(* &quot;-&quot;??_);_(@_)">
                  <c:v>-104</c:v>
                </c:pt>
                <c:pt idx="44" formatCode="_(* #,##0_);_(* \(#,##0\);_(* &quot;-&quot;??_);_(@_)">
                  <c:v>-137</c:v>
                </c:pt>
                <c:pt idx="46" formatCode="_(* #,##0_);_(* \(#,##0\);_(* &quot;-&quot;??_);_(@_)">
                  <c:v>-112</c:v>
                </c:pt>
                <c:pt idx="47" formatCode="_(* #,##0_);_(* \(#,##0\);_(* &quot;-&quot;??_);_(@_)">
                  <c:v>-107</c:v>
                </c:pt>
                <c:pt idx="50" formatCode="_(* #,##0_);_(* \(#,##0\);_(* &quot;-&quot;??_);_(@_)">
                  <c:v>-99</c:v>
                </c:pt>
                <c:pt idx="51" formatCode="_(* #,##0_);_(* \(#,##0\);_(* &quot;-&quot;??_);_(@_)">
                  <c:v>-133</c:v>
                </c:pt>
                <c:pt idx="52" formatCode="_(* #,##0_);_(* \(#,##0\);_(* &quot;-&quot;??_);_(@_)">
                  <c:v>-186</c:v>
                </c:pt>
                <c:pt idx="53" formatCode="_(* #,##0_);_(* \(#,##0\);_(* &quot;-&quot;??_);_(@_)">
                  <c:v>-169</c:v>
                </c:pt>
                <c:pt idx="54" formatCode="_(* #,##0_);_(* \(#,##0\);_(* &quot;-&quot;??_);_(@_)">
                  <c:v>-119.58</c:v>
                </c:pt>
                <c:pt idx="55" formatCode="_(* #,##0_);_(* \(#,##0\);_(* &quot;-&quot;??_);_(@_)">
                  <c:v>-126.48</c:v>
                </c:pt>
                <c:pt idx="56" formatCode="_(* #,##0_);_(* \(#,##0\);_(* &quot;-&quot;??_);_(@_)">
                  <c:v>-139.80000000000001</c:v>
                </c:pt>
                <c:pt idx="57" formatCode="_(* #,##0_);_(* \(#,##0\);_(* &quot;-&quot;??_);_(@_)">
                  <c:v>-113</c:v>
                </c:pt>
                <c:pt idx="58" formatCode="_(* #,##0_);_(* \(#,##0\);_(* &quot;-&quot;??_);_(@_)">
                  <c:v>-90</c:v>
                </c:pt>
                <c:pt idx="59" formatCode="_(* #,##0_);_(* \(#,##0\);_(* &quot;-&quot;??_);_(@_)">
                  <c:v>-110.25</c:v>
                </c:pt>
                <c:pt idx="60" formatCode="_(* #,##0_);_(* \(#,##0\);_(* &quot;-&quot;??_);_(@_)">
                  <c:v>-117</c:v>
                </c:pt>
                <c:pt idx="61" formatCode="_(* #,##0_);_(* \(#,##0\);_(* &quot;-&quot;??_);_(@_)">
                  <c:v>-113.15</c:v>
                </c:pt>
                <c:pt idx="62" formatCode="_(* #,##0_);_(* \(#,##0\);_(* &quot;-&quot;??_);_(@_)">
                  <c:v>-138.01</c:v>
                </c:pt>
                <c:pt idx="63" formatCode="_(* #,##0_);_(* \(#,##0\);_(* &quot;-&quot;??_);_(@_)">
                  <c:v>-92</c:v>
                </c:pt>
                <c:pt idx="65" formatCode="_(* #,##0_);_(* \(#,##0\);_(* &quot;-&quot;??_);_(@_)">
                  <c:v>-113.32</c:v>
                </c:pt>
                <c:pt idx="66" formatCode="_(* #,##0_);_(* \(#,##0\);_(* &quot;-&quot;??_);_(@_)">
                  <c:v>-84</c:v>
                </c:pt>
                <c:pt idx="67" formatCode="_(* #,##0_);_(* \(#,##0\);_(* &quot;-&quot;??_);_(@_)">
                  <c:v>-126</c:v>
                </c:pt>
                <c:pt idx="68" formatCode="_(* #,##0_);_(* \(#,##0\);_(* &quot;-&quot;??_);_(@_)">
                  <c:v>-148</c:v>
                </c:pt>
                <c:pt idx="69" formatCode="_(* #,##0_);_(* \(#,##0\);_(* &quot;-&quot;??_);_(@_)">
                  <c:v>-134.13</c:v>
                </c:pt>
                <c:pt idx="70" formatCode="_(* #,##0_);_(* \(#,##0\);_(* &quot;-&quot;??_);_(@_)">
                  <c:v>-135</c:v>
                </c:pt>
                <c:pt idx="71" formatCode="_(* #,##0_);_(* \(#,##0\);_(* &quot;-&quot;??_);_(@_)">
                  <c:v>-125</c:v>
                </c:pt>
                <c:pt idx="74" formatCode="_(* #,##0_);_(* \(#,##0\);_(* &quot;-&quot;??_);_(@_)">
                  <c:v>-102</c:v>
                </c:pt>
                <c:pt idx="75" formatCode="_(* #,##0_);_(* \(#,##0\);_(* &quot;-&quot;??_);_(@_)">
                  <c:v>-114</c:v>
                </c:pt>
                <c:pt idx="76" formatCode="_(* #,##0_);_(* \(#,##0\);_(* &quot;-&quot;??_);_(@_)">
                  <c:v>-101</c:v>
                </c:pt>
                <c:pt idx="77" formatCode="_(* #,##0_);_(* \(#,##0\);_(* &quot;-&quot;??_);_(@_)">
                  <c:v>-90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D5C-4CDF-A69B-27DEB89622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91456"/>
        <c:axId val="15893632"/>
      </c:scatterChart>
      <c:valAx>
        <c:axId val="15891456"/>
        <c:scaling>
          <c:orientation val="minMax"/>
          <c:max val="43800"/>
          <c:min val="38000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893632"/>
        <c:crossesAt val="-200"/>
        <c:crossBetween val="midCat"/>
        <c:majorUnit val="365"/>
      </c:valAx>
      <c:valAx>
        <c:axId val="15893632"/>
        <c:scaling>
          <c:orientation val="minMax"/>
          <c:min val="-2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/>
                  <a:t>Net Acid, mg/L</a:t>
                </a:r>
              </a:p>
            </c:rich>
          </c:tx>
          <c:layout>
            <c:manualLayout>
              <c:xMode val="edge"/>
              <c:yMode val="edge"/>
              <c:x val="2.554034701037626E-2"/>
              <c:y val="0.27507264194206238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891456"/>
        <c:crosses val="autoZero"/>
        <c:crossBetween val="midCat"/>
        <c:majorUnit val="5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800" dirty="0"/>
              <a:t>Anna System Final Effluent</a:t>
            </a:r>
          </a:p>
        </c:rich>
      </c:tx>
      <c:layout>
        <c:manualLayout>
          <c:xMode val="edge"/>
          <c:yMode val="edge"/>
          <c:x val="0.23012958525111898"/>
          <c:y val="3.703711086747067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0056170514917521"/>
          <c:y val="0.16857213409096344"/>
          <c:w val="0.76185996677951484"/>
          <c:h val="0.6114311304316284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noFill/>
              <a:ln w="12700">
                <a:solidFill>
                  <a:schemeClr val="tx1"/>
                </a:solidFill>
                <a:prstDash val="solid"/>
              </a:ln>
            </c:spPr>
          </c:marker>
          <c:xVal>
            <c:numRef>
              <c:f>'Systems Only'!$C$275:$C$334</c:f>
              <c:numCache>
                <c:formatCode>mm/dd/yy;@</c:formatCode>
                <c:ptCount val="60"/>
                <c:pt idx="0">
                  <c:v>38153</c:v>
                </c:pt>
                <c:pt idx="1">
                  <c:v>38262</c:v>
                </c:pt>
                <c:pt idx="2">
                  <c:v>38264</c:v>
                </c:pt>
                <c:pt idx="3">
                  <c:v>38288</c:v>
                </c:pt>
                <c:pt idx="4">
                  <c:v>38318</c:v>
                </c:pt>
                <c:pt idx="5">
                  <c:v>38350</c:v>
                </c:pt>
                <c:pt idx="6">
                  <c:v>38410</c:v>
                </c:pt>
                <c:pt idx="7">
                  <c:v>38432</c:v>
                </c:pt>
                <c:pt idx="8">
                  <c:v>38465</c:v>
                </c:pt>
                <c:pt idx="9">
                  <c:v>38484</c:v>
                </c:pt>
                <c:pt idx="10">
                  <c:v>38663</c:v>
                </c:pt>
                <c:pt idx="11">
                  <c:v>38966</c:v>
                </c:pt>
                <c:pt idx="12">
                  <c:v>39050</c:v>
                </c:pt>
                <c:pt idx="13">
                  <c:v>39196</c:v>
                </c:pt>
                <c:pt idx="14">
                  <c:v>39413</c:v>
                </c:pt>
                <c:pt idx="15">
                  <c:v>39518</c:v>
                </c:pt>
                <c:pt idx="16">
                  <c:v>39629</c:v>
                </c:pt>
                <c:pt idx="17">
                  <c:v>39679</c:v>
                </c:pt>
                <c:pt idx="18">
                  <c:v>39790</c:v>
                </c:pt>
                <c:pt idx="19">
                  <c:v>39889</c:v>
                </c:pt>
                <c:pt idx="20">
                  <c:v>40057</c:v>
                </c:pt>
                <c:pt idx="21">
                  <c:v>40194</c:v>
                </c:pt>
                <c:pt idx="22">
                  <c:v>40227</c:v>
                </c:pt>
                <c:pt idx="23">
                  <c:v>40254</c:v>
                </c:pt>
                <c:pt idx="24">
                  <c:v>40288</c:v>
                </c:pt>
                <c:pt idx="25">
                  <c:v>40434</c:v>
                </c:pt>
                <c:pt idx="26">
                  <c:v>40582</c:v>
                </c:pt>
                <c:pt idx="27">
                  <c:v>40624</c:v>
                </c:pt>
                <c:pt idx="28">
                  <c:v>40724</c:v>
                </c:pt>
                <c:pt idx="29">
                  <c:v>40806</c:v>
                </c:pt>
                <c:pt idx="30">
                  <c:v>41163</c:v>
                </c:pt>
                <c:pt idx="31">
                  <c:v>41241</c:v>
                </c:pt>
                <c:pt idx="32">
                  <c:v>41340</c:v>
                </c:pt>
                <c:pt idx="33">
                  <c:v>41358</c:v>
                </c:pt>
                <c:pt idx="34">
                  <c:v>41410</c:v>
                </c:pt>
                <c:pt idx="35">
                  <c:v>41548</c:v>
                </c:pt>
                <c:pt idx="36">
                  <c:v>41709</c:v>
                </c:pt>
                <c:pt idx="37">
                  <c:v>41738</c:v>
                </c:pt>
                <c:pt idx="38">
                  <c:v>41954</c:v>
                </c:pt>
                <c:pt idx="39">
                  <c:v>42170</c:v>
                </c:pt>
                <c:pt idx="40">
                  <c:v>42304</c:v>
                </c:pt>
                <c:pt idx="41">
                  <c:v>42328</c:v>
                </c:pt>
                <c:pt idx="42">
                  <c:v>42130</c:v>
                </c:pt>
                <c:pt idx="43">
                  <c:v>42536</c:v>
                </c:pt>
                <c:pt idx="44">
                  <c:v>42450</c:v>
                </c:pt>
                <c:pt idx="45">
                  <c:v>42509</c:v>
                </c:pt>
                <c:pt idx="46">
                  <c:v>42597</c:v>
                </c:pt>
                <c:pt idx="47">
                  <c:v>42597</c:v>
                </c:pt>
                <c:pt idx="48">
                  <c:v>42697</c:v>
                </c:pt>
                <c:pt idx="49">
                  <c:v>42768</c:v>
                </c:pt>
                <c:pt idx="50">
                  <c:v>42813</c:v>
                </c:pt>
                <c:pt idx="51">
                  <c:v>42859</c:v>
                </c:pt>
                <c:pt idx="52">
                  <c:v>43002</c:v>
                </c:pt>
                <c:pt idx="53">
                  <c:v>43070</c:v>
                </c:pt>
                <c:pt idx="54">
                  <c:v>43173</c:v>
                </c:pt>
                <c:pt idx="55">
                  <c:v>43332</c:v>
                </c:pt>
                <c:pt idx="56">
                  <c:v>43369</c:v>
                </c:pt>
                <c:pt idx="57">
                  <c:v>43549</c:v>
                </c:pt>
                <c:pt idx="58">
                  <c:v>43585</c:v>
                </c:pt>
              </c:numCache>
            </c:numRef>
          </c:xVal>
          <c:yVal>
            <c:numRef>
              <c:f>'Systems Only'!$J$275:$J$334</c:f>
              <c:numCache>
                <c:formatCode>General</c:formatCode>
                <c:ptCount val="60"/>
                <c:pt idx="0" formatCode="_(* #,##0_);_(* \(#,##0\);_(* &quot;-&quot;??_);_(@_)">
                  <c:v>-181</c:v>
                </c:pt>
                <c:pt idx="9" formatCode="_(* #,##0_);_(* \(#,##0\);_(* &quot;-&quot;??_);_(@_)">
                  <c:v>-69</c:v>
                </c:pt>
                <c:pt idx="10" formatCode="_(* #,##0_);_(* \(#,##0\);_(* &quot;-&quot;??_);_(@_)">
                  <c:v>-62</c:v>
                </c:pt>
                <c:pt idx="11" formatCode="_(* #,##0_);_(* \(#,##0\);_(* &quot;-&quot;??_);_(@_)">
                  <c:v>-104</c:v>
                </c:pt>
                <c:pt idx="12" formatCode="_(* #,##0_);_(* \(#,##0\);_(* &quot;-&quot;??_);_(@_)">
                  <c:v>-83</c:v>
                </c:pt>
                <c:pt idx="14" formatCode="_(* #,##0_);_(* \(#,##0\);_(* &quot;-&quot;??_);_(@_)">
                  <c:v>-69</c:v>
                </c:pt>
                <c:pt idx="15" formatCode="_(* #,##0_);_(* \(#,##0\);_(* &quot;-&quot;??_);_(@_)">
                  <c:v>-75</c:v>
                </c:pt>
                <c:pt idx="16" formatCode="_(* #,##0_);_(* \(#,##0\);_(* &quot;-&quot;??_);_(@_)">
                  <c:v>-102</c:v>
                </c:pt>
                <c:pt idx="17" formatCode="_(* #,##0_);_(* \(#,##0\);_(* &quot;-&quot;??_);_(@_)">
                  <c:v>-106</c:v>
                </c:pt>
                <c:pt idx="18" formatCode="_(* #,##0_);_(* \(#,##0\);_(* &quot;-&quot;??_);_(@_)">
                  <c:v>-79.98</c:v>
                </c:pt>
                <c:pt idx="19" formatCode="_(* #,##0_);_(* \(#,##0\);_(* &quot;-&quot;??_);_(@_)">
                  <c:v>-103</c:v>
                </c:pt>
                <c:pt idx="20" formatCode="_(* #,##0_);_(* \(#,##0\);_(* &quot;-&quot;??_);_(@_)">
                  <c:v>-121</c:v>
                </c:pt>
                <c:pt idx="21" formatCode="_(* #,##0_);_(* \(#,##0\);_(* &quot;-&quot;??_);_(@_)">
                  <c:v>-119</c:v>
                </c:pt>
                <c:pt idx="22" formatCode="_(* #,##0_);_(* \(#,##0\);_(* &quot;-&quot;??_);_(@_)">
                  <c:v>-111</c:v>
                </c:pt>
                <c:pt idx="23" formatCode="_(* #,##0_);_(* \(#,##0\);_(* &quot;-&quot;??_);_(@_)">
                  <c:v>-118.97</c:v>
                </c:pt>
                <c:pt idx="24" formatCode="_(* #,##0_);_(* \(#,##0\);_(* &quot;-&quot;??_);_(@_)">
                  <c:v>-99</c:v>
                </c:pt>
                <c:pt idx="25" formatCode="_(* #,##0_);_(* \(#,##0\);_(* &quot;-&quot;??_);_(@_)">
                  <c:v>-95.24</c:v>
                </c:pt>
                <c:pt idx="26" formatCode="_(* #,##0_);_(* \(#,##0\);_(* &quot;-&quot;??_);_(@_)">
                  <c:v>-116</c:v>
                </c:pt>
                <c:pt idx="27" formatCode="_(* #,##0_);_(* \(#,##0\);_(* &quot;-&quot;??_);_(@_)">
                  <c:v>-111.6</c:v>
                </c:pt>
                <c:pt idx="28" formatCode="_(* #,##0_);_(* \(#,##0\);_(* &quot;-&quot;??_);_(@_)">
                  <c:v>-119</c:v>
                </c:pt>
                <c:pt idx="29" formatCode="_(* #,##0_);_(* \(#,##0\);_(* &quot;-&quot;??_);_(@_)">
                  <c:v>-76.81</c:v>
                </c:pt>
                <c:pt idx="30" formatCode="_(* #,##0_);_(* \(#,##0\);_(* &quot;-&quot;??_);_(@_)">
                  <c:v>-119.2</c:v>
                </c:pt>
                <c:pt idx="31" formatCode="_(* #,##0_);_(* \(#,##0\);_(* &quot;-&quot;??_);_(@_)">
                  <c:v>-64</c:v>
                </c:pt>
                <c:pt idx="33" formatCode="_(* #,##0_);_(* \(#,##0\);_(* &quot;-&quot;??_);_(@_)">
                  <c:v>-83.43</c:v>
                </c:pt>
                <c:pt idx="34" formatCode="_(* #,##0_);_(* \(#,##0\);_(* &quot;-&quot;??_);_(@_)">
                  <c:v>-95</c:v>
                </c:pt>
                <c:pt idx="35" formatCode="_(* #,##0_);_(* \(#,##0\);_(* &quot;-&quot;??_);_(@_)">
                  <c:v>-79.599999999999994</c:v>
                </c:pt>
                <c:pt idx="36" formatCode="_(* #,##0_);_(* \(#,##0\);_(* &quot;-&quot;??_);_(@_)">
                  <c:v>-109</c:v>
                </c:pt>
                <c:pt idx="37" formatCode="_(* #,##0_);_(* \(#,##0\);_(* &quot;-&quot;??_);_(@_)">
                  <c:v>-72.319999999999993</c:v>
                </c:pt>
                <c:pt idx="38" formatCode="_(* #,##0_);_(* \(#,##0\);_(* &quot;-&quot;??_);_(@_)">
                  <c:v>-53.45</c:v>
                </c:pt>
                <c:pt idx="39" formatCode="_(* #,##0_);_(* \(#,##0\);_(* &quot;-&quot;??_);_(@_)">
                  <c:v>-57</c:v>
                </c:pt>
                <c:pt idx="40" formatCode="_(* #,##0_);_(* \(#,##0\);_(* &quot;-&quot;??_);_(@_)">
                  <c:v>-59.9</c:v>
                </c:pt>
                <c:pt idx="41" formatCode="_(* #,##0_);_(* \(#,##0\);_(* &quot;-&quot;??_);_(@_)">
                  <c:v>-68</c:v>
                </c:pt>
                <c:pt idx="42" formatCode="_(* #,##0_);_(* \(#,##0\);_(* &quot;-&quot;??_);_(@_)">
                  <c:v>-51.79</c:v>
                </c:pt>
                <c:pt idx="43" formatCode="_(* #,##0_);_(* \(#,##0\);_(* &quot;-&quot;??_);_(@_)">
                  <c:v>-57</c:v>
                </c:pt>
                <c:pt idx="44" formatCode="_(* #,##0_);_(* \(#,##0\);_(* &quot;-&quot;??_);_(@_)">
                  <c:v>-80.59</c:v>
                </c:pt>
                <c:pt idx="45" formatCode="_(* #,##0_);_(* \(#,##0\);_(* &quot;-&quot;??_);_(@_)">
                  <c:v>-62</c:v>
                </c:pt>
                <c:pt idx="48" formatCode="_(* #,##0_);_(* \(#,##0\);_(* &quot;-&quot;??_);_(@_)">
                  <c:v>-505</c:v>
                </c:pt>
                <c:pt idx="49" formatCode="_(* #,##0_);_(* \(#,##0\);_(* &quot;-&quot;??_);_(@_)">
                  <c:v>-169</c:v>
                </c:pt>
                <c:pt idx="50" formatCode="_(* #,##0_);_(* \(#,##0\);_(* &quot;-&quot;??_);_(@_)">
                  <c:v>-125.37</c:v>
                </c:pt>
                <c:pt idx="51" formatCode="_(* #,##0_);_(* \(#,##0\);_(* &quot;-&quot;??_);_(@_)">
                  <c:v>-154</c:v>
                </c:pt>
                <c:pt idx="52" formatCode="_(* #,##0_);_(* \(#,##0\);_(* &quot;-&quot;??_);_(@_)">
                  <c:v>-222.8</c:v>
                </c:pt>
                <c:pt idx="53" formatCode="_(* #,##0_);_(* \(#,##0\);_(* &quot;-&quot;??_);_(@_)">
                  <c:v>-114</c:v>
                </c:pt>
                <c:pt idx="55" formatCode="_(* #,##0_);_(* \(#,##0\);_(* &quot;-&quot;??_);_(@_)">
                  <c:v>-113</c:v>
                </c:pt>
                <c:pt idx="56" formatCode="_(* #,##0_);_(* \(#,##0\);_(* &quot;-&quot;??_);_(@_)">
                  <c:v>-113</c:v>
                </c:pt>
                <c:pt idx="57" formatCode="_(* #,##0_);_(* \(#,##0\);_(* &quot;-&quot;??_);_(@_)">
                  <c:v>-153</c:v>
                </c:pt>
                <c:pt idx="58" formatCode="_(* #,##0_);_(* \(#,##0\);_(* &quot;-&quot;??_);_(@_)">
                  <c:v>-80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83E-49EB-BBD9-FD075A6438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826944"/>
        <c:axId val="41829120"/>
      </c:scatterChart>
      <c:valAx>
        <c:axId val="41826944"/>
        <c:scaling>
          <c:orientation val="minMax"/>
          <c:max val="43500"/>
          <c:min val="38000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1829120"/>
        <c:crossesAt val="-600"/>
        <c:crossBetween val="midCat"/>
        <c:majorUnit val="365"/>
      </c:valAx>
      <c:valAx>
        <c:axId val="41829120"/>
        <c:scaling>
          <c:orientation val="minMax"/>
          <c:max val="0"/>
          <c:min val="-3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/>
                  <a:t>Net Acid, mg/L</a:t>
                </a:r>
              </a:p>
            </c:rich>
          </c:tx>
          <c:layout>
            <c:manualLayout>
              <c:xMode val="edge"/>
              <c:yMode val="edge"/>
              <c:x val="3.3403063423042285E-2"/>
              <c:y val="0.28285836492660676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1826944"/>
        <c:crosses val="autoZero"/>
        <c:crossBetween val="midCat"/>
        <c:majorUnit val="50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283"/>
          </a:xfrm>
          <a:prstGeom prst="rect">
            <a:avLst/>
          </a:prstGeom>
        </p:spPr>
        <p:txBody>
          <a:bodyPr vert="horz" lIns="93534" tIns="46767" rIns="93534" bIns="4676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283"/>
          </a:xfrm>
          <a:prstGeom prst="rect">
            <a:avLst/>
          </a:prstGeom>
        </p:spPr>
        <p:txBody>
          <a:bodyPr vert="horz" lIns="93534" tIns="46767" rIns="93534" bIns="46767" rtlCol="0"/>
          <a:lstStyle>
            <a:lvl1pPr algn="r">
              <a:defRPr sz="1200"/>
            </a:lvl1pPr>
          </a:lstStyle>
          <a:p>
            <a:fld id="{2230ED1C-3365-4049-96E1-3E52BE53C8BA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534" tIns="46767" rIns="93534" bIns="4676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4360"/>
            <a:ext cx="5608320" cy="3660397"/>
          </a:xfrm>
          <a:prstGeom prst="rect">
            <a:avLst/>
          </a:prstGeom>
        </p:spPr>
        <p:txBody>
          <a:bodyPr vert="horz" lIns="93534" tIns="46767" rIns="93534" bIns="4676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118"/>
            <a:ext cx="3037840" cy="466282"/>
          </a:xfrm>
          <a:prstGeom prst="rect">
            <a:avLst/>
          </a:prstGeom>
        </p:spPr>
        <p:txBody>
          <a:bodyPr vert="horz" lIns="93534" tIns="46767" rIns="93534" bIns="4676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30118"/>
            <a:ext cx="3037840" cy="466282"/>
          </a:xfrm>
          <a:prstGeom prst="rect">
            <a:avLst/>
          </a:prstGeom>
        </p:spPr>
        <p:txBody>
          <a:bodyPr vert="horz" lIns="93534" tIns="46767" rIns="93534" bIns="46767" rtlCol="0" anchor="b"/>
          <a:lstStyle>
            <a:lvl1pPr algn="r">
              <a:defRPr sz="1200"/>
            </a:lvl1pPr>
          </a:lstStyle>
          <a:p>
            <a:fld id="{454B7C63-0EDE-4CB2-A699-FC2DA93E1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50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7AC114-AF82-477A-8560-53D85FA68D70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79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60E67F-F09C-42C7-9F25-15F6D618A45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4A0F25-932D-4E64-93F1-12DE70585D0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D7ED16-0D4B-4102-B86A-F2625D7547D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85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60E67F-F09C-42C7-9F25-15F6D618A45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A7A99-4613-42C0-8DEF-3BE8583A855D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A7A99-4613-42C0-8DEF-3BE8583A855D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A7A99-4613-42C0-8DEF-3BE8583A855D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79B-3674-4A4D-A89A-C3080CAD8D2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29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CFBD-2EEE-48F6-8840-B71DCC1DCD0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548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1EA8F-A383-453D-8F73-241534B6143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963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9DC3-AC45-4612-A879-4637646CF6E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702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D5CF-3963-4920-A53E-10025D7C02F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79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77EC-91E4-4B54-B511-439C46EB63B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23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A8361-D635-45C0-B3CB-5F4EAD4E6ED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60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F99F-051E-41AD-ABB0-9D26CCDFC83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81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0C3D-48C5-45BF-B505-D75D5146C04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73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6962E-1B5E-4F7B-BE47-6FFE65F41E0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253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6A13C-2BCD-4B7F-81D3-BE5B7AA84C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343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1D6C3-B56B-4A49-96FE-047E8E9DCC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71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28817E-C28D-4AAC-A766-767A212A3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762000"/>
            <a:ext cx="7772400" cy="2387600"/>
          </a:xfrm>
        </p:spPr>
        <p:txBody>
          <a:bodyPr>
            <a:normAutofit/>
          </a:bodyPr>
          <a:lstStyle/>
          <a:p>
            <a:r>
              <a:rPr lang="en-US" sz="4400" dirty="0"/>
              <a:t>50 years of AMD Pollution and Remediation at the Anna S Mine, Tioga County, PA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0FB3834-9651-4C87-8BE6-438BB90A02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Robert Hedin</a:t>
            </a:r>
          </a:p>
          <a:p>
            <a:r>
              <a:rPr lang="en-US" dirty="0"/>
              <a:t>Hedin Environmental</a:t>
            </a:r>
          </a:p>
          <a:p>
            <a:r>
              <a:rPr lang="en-US" dirty="0"/>
              <a:t>Pittsburgh PA</a:t>
            </a:r>
          </a:p>
        </p:txBody>
      </p:sp>
    </p:spTree>
    <p:extLst>
      <p:ext uri="{BB962C8B-B14F-4D97-AF65-F5344CB8AC3E}">
        <p14:creationId xmlns:p14="http://schemas.microsoft.com/office/powerpoint/2010/main" val="561499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6425448-3436-47D1-B5E4-0BDA08CCC7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738826"/>
              </p:ext>
            </p:extLst>
          </p:nvPr>
        </p:nvGraphicFramePr>
        <p:xfrm>
          <a:off x="457200" y="762000"/>
          <a:ext cx="8077201" cy="48768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4325">
                  <a:extLst>
                    <a:ext uri="{9D8B030D-6E8A-4147-A177-3AD203B41FA5}">
                      <a16:colId xmlns:a16="http://schemas.microsoft.com/office/drawing/2014/main" val="1875351121"/>
                    </a:ext>
                  </a:extLst>
                </a:gridCol>
                <a:gridCol w="1052075">
                  <a:extLst>
                    <a:ext uri="{9D8B030D-6E8A-4147-A177-3AD203B41FA5}">
                      <a16:colId xmlns:a16="http://schemas.microsoft.com/office/drawing/2014/main" val="416527242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62264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236825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6800436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24024837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0862378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914152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3106733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08257901"/>
                    </a:ext>
                  </a:extLst>
                </a:gridCol>
                <a:gridCol w="914401">
                  <a:extLst>
                    <a:ext uri="{9D8B030D-6E8A-4147-A177-3AD203B41FA5}">
                      <a16:colId xmlns:a16="http://schemas.microsoft.com/office/drawing/2014/main" val="27748627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Period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type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Flow 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pH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Acid 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Fe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Mn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Al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SO4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Acid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4729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gpm</a:t>
                      </a:r>
                      <a:endParaRPr lang="en-US" sz="2000" b="1" i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-----------    mg/L   -----------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kg/d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3649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HD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1975-78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Pre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438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358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475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794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3800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HD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1979-89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Post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282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2.7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715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1361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3846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HD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0330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HD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6856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-25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9578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 S1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1975-78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Pre DL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436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340</a:t>
                      </a:r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516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132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 S1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1979-89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Post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480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704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583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4394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 S1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3881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 S1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8775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 </a:t>
                      </a:r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161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S2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1975-76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Pre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&lt;1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96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6033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S2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1980-91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Post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294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639</a:t>
                      </a:r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3596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S2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2370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S2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7184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6092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F472-770B-42ED-A322-63350D023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of Increased AMD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7860F-EF8C-48DC-BA92-A8DA5248B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4000"/>
            <a:ext cx="7886700" cy="4652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Severely polluted 6 miles of Babb Creek</a:t>
            </a:r>
          </a:p>
          <a:p>
            <a:r>
              <a:rPr lang="en-US" dirty="0"/>
              <a:t>Degraded 5 miles of Pine Creek downstream of Babb </a:t>
            </a:r>
          </a:p>
          <a:p>
            <a:r>
              <a:rPr lang="en-US" dirty="0"/>
              <a:t>1990: Fish Commission found no fish in Babb Creek below Wilson</a:t>
            </a:r>
          </a:p>
          <a:p>
            <a:r>
              <a:rPr lang="en-US" dirty="0"/>
              <a:t>1990: Babb Creek Watershed Association formed</a:t>
            </a:r>
          </a:p>
          <a:p>
            <a:r>
              <a:rPr lang="en-US" dirty="0"/>
              <a:t>1996: Babb Creek placed on 303(d) list</a:t>
            </a:r>
          </a:p>
          <a:p>
            <a:r>
              <a:rPr lang="en-US" dirty="0"/>
              <a:t>1996: Antrim Mining builds lime treatment plant for Antrim discharges</a:t>
            </a:r>
          </a:p>
          <a:p>
            <a:r>
              <a:rPr lang="en-US" dirty="0"/>
              <a:t>1996: Push to install treatment on Anna S discharges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925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200-00000124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3400" y="533400"/>
          <a:ext cx="798195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2ACB0E9-F6B2-4CA2-9958-A51B3B7B02E4}"/>
              </a:ext>
            </a:extLst>
          </p:cNvPr>
          <p:cNvSpPr txBox="1"/>
          <p:nvPr/>
        </p:nvSpPr>
        <p:spPr>
          <a:xfrm rot="16200000">
            <a:off x="1060966" y="2063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Daylighting starts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A6CDB-BFFB-40E0-83A0-F1EF6A4ADED1}"/>
              </a:ext>
            </a:extLst>
          </p:cNvPr>
          <p:cNvSpPr txBox="1"/>
          <p:nvPr/>
        </p:nvSpPr>
        <p:spPr>
          <a:xfrm rot="16200000">
            <a:off x="2632900" y="2091501"/>
            <a:ext cx="180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Daylighting ends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16390-0281-4A49-A25A-D41C57D5867D}"/>
              </a:ext>
            </a:extLst>
          </p:cNvPr>
          <p:cNvSpPr txBox="1"/>
          <p:nvPr/>
        </p:nvSpPr>
        <p:spPr>
          <a:xfrm rot="16200000">
            <a:off x="4596892" y="2413509"/>
            <a:ext cx="275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Systems installed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85FBB2D-EDDA-411F-9EF0-BFF741E7D0F8}"/>
              </a:ext>
            </a:extLst>
          </p:cNvPr>
          <p:cNvSpPr/>
          <p:nvPr/>
        </p:nvSpPr>
        <p:spPr>
          <a:xfrm>
            <a:off x="4576916" y="4114800"/>
            <a:ext cx="1219200" cy="1295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28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6425448-3436-47D1-B5E4-0BDA08CCC7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0102368"/>
              </p:ext>
            </p:extLst>
          </p:nvPr>
        </p:nvGraphicFramePr>
        <p:xfrm>
          <a:off x="457200" y="762000"/>
          <a:ext cx="8077201" cy="48768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4325">
                  <a:extLst>
                    <a:ext uri="{9D8B030D-6E8A-4147-A177-3AD203B41FA5}">
                      <a16:colId xmlns:a16="http://schemas.microsoft.com/office/drawing/2014/main" val="1875351121"/>
                    </a:ext>
                  </a:extLst>
                </a:gridCol>
                <a:gridCol w="1052075">
                  <a:extLst>
                    <a:ext uri="{9D8B030D-6E8A-4147-A177-3AD203B41FA5}">
                      <a16:colId xmlns:a16="http://schemas.microsoft.com/office/drawing/2014/main" val="416527242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62264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236825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6800436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24024837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0862378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914152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3106733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08257901"/>
                    </a:ext>
                  </a:extLst>
                </a:gridCol>
                <a:gridCol w="914401">
                  <a:extLst>
                    <a:ext uri="{9D8B030D-6E8A-4147-A177-3AD203B41FA5}">
                      <a16:colId xmlns:a16="http://schemas.microsoft.com/office/drawing/2014/main" val="27748627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Period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type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Flow 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pH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Acid 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Fe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Mn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Al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SO4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Acid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4729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gpm</a:t>
                      </a:r>
                      <a:endParaRPr lang="en-US" sz="2000" b="1" i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-----------    mg/L   -----------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kg/d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3649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HD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1975-78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Pre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438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358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475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794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3800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HD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1979-89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Post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282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2.7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715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1361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3846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HD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1995-98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Pre PTS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311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491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715</a:t>
                      </a:r>
                      <a:endParaRPr lang="en-US" dirty="0"/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845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330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HD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2004-18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PTS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6856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-25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9578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 S1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1975-78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Pre DL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436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340</a:t>
                      </a:r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516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132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 S1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1979-89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Post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480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704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583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4394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 S1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1995-98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Pre PTS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278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271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542</a:t>
                      </a:r>
                      <a:endParaRPr lang="en-US" dirty="0"/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425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881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 S1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2004-18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PTS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8775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 </a:t>
                      </a:r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161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S2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1975-76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Pre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&lt;1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96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6033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S2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1980-91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Post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294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639</a:t>
                      </a:r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3596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S2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1995-98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Pre PTS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58</a:t>
                      </a: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286</a:t>
                      </a:r>
                      <a:endParaRPr lang="en-US" dirty="0"/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370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S2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2004-18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PTS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7184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706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8063" y="2008773"/>
            <a:ext cx="16002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Anoxic Limestone Drain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0699" y="3654136"/>
            <a:ext cx="1677701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Ponds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3688772"/>
            <a:ext cx="1371600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Vertical Flow Pond</a:t>
            </a:r>
          </a:p>
        </p:txBody>
      </p:sp>
      <p:sp>
        <p:nvSpPr>
          <p:cNvPr id="7" name="Rectangle 6"/>
          <p:cNvSpPr/>
          <p:nvPr/>
        </p:nvSpPr>
        <p:spPr>
          <a:xfrm>
            <a:off x="2807280" y="5521030"/>
            <a:ext cx="1399309" cy="554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Oxic</a:t>
            </a:r>
            <a:r>
              <a:rPr lang="en-US" sz="14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Limestone Bed</a:t>
            </a:r>
          </a:p>
        </p:txBody>
      </p:sp>
      <p:sp>
        <p:nvSpPr>
          <p:cNvPr id="8" name="Rectangle 7"/>
          <p:cNvSpPr/>
          <p:nvPr/>
        </p:nvSpPr>
        <p:spPr>
          <a:xfrm>
            <a:off x="874566" y="4589314"/>
            <a:ext cx="1371600" cy="4502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Wetland</a:t>
            </a:r>
          </a:p>
        </p:txBody>
      </p:sp>
      <p:sp>
        <p:nvSpPr>
          <p:cNvPr id="9" name="Rectangle 8"/>
          <p:cNvSpPr/>
          <p:nvPr/>
        </p:nvSpPr>
        <p:spPr>
          <a:xfrm>
            <a:off x="4962312" y="4665511"/>
            <a:ext cx="1165301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Ponds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87492" y="4772885"/>
            <a:ext cx="1399308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Ponds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11290" y="3677623"/>
            <a:ext cx="1399310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Oxic</a:t>
            </a:r>
            <a:r>
              <a:rPr lang="en-US" sz="14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Limestone Bed (drainable)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46166" y="2872105"/>
            <a:ext cx="945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Net</a:t>
            </a:r>
          </a:p>
          <a:p>
            <a:pPr algn="ctr"/>
            <a:r>
              <a:rPr lang="en-US" sz="1400" b="1" i="1" dirty="0"/>
              <a:t>Alkaline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9257" y="806587"/>
            <a:ext cx="1440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Net alkaline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03666" y="80658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Net acid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06933" y="2865178"/>
            <a:ext cx="587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Net acid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99875" y="1477833"/>
            <a:ext cx="1943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DO, Fe</a:t>
            </a:r>
            <a:r>
              <a:rPr lang="en-US" sz="1400" b="1" i="1" baseline="30000" dirty="0"/>
              <a:t>3+</a:t>
            </a:r>
            <a:r>
              <a:rPr lang="en-US" sz="1400" b="1" i="1" dirty="0"/>
              <a:t>, Al all &lt; 1 mg/L</a:t>
            </a:r>
          </a:p>
          <a:p>
            <a:pPr algn="ctr"/>
            <a:r>
              <a:rPr lang="en-US" sz="1400" b="1" i="1" dirty="0"/>
              <a:t>(high Fe</a:t>
            </a:r>
            <a:r>
              <a:rPr lang="en-US" sz="1400" b="1" i="1" baseline="30000" dirty="0"/>
              <a:t>2+</a:t>
            </a:r>
            <a:r>
              <a:rPr lang="en-US" sz="1400" b="1" i="1" dirty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09348" y="0"/>
            <a:ext cx="3605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Characterize Mine Water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3667990" y="1219200"/>
            <a:ext cx="4180610" cy="27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560366" y="564567"/>
            <a:ext cx="4031668" cy="30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1572491" y="1219200"/>
            <a:ext cx="8658" cy="236220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4943920" y="5486395"/>
            <a:ext cx="1371600" cy="4502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Wetland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33400" y="6456878"/>
            <a:ext cx="7994071" cy="35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Final Discharge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17150" y="5334792"/>
            <a:ext cx="601802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err="1"/>
              <a:t>Mn</a:t>
            </a:r>
            <a:endParaRPr lang="en-US" sz="1400" b="1" i="1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581149" y="4166754"/>
            <a:ext cx="0" cy="290945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518063" y="5637137"/>
            <a:ext cx="219941" cy="2308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1594664" y="5219744"/>
            <a:ext cx="0" cy="104944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530436" y="1512933"/>
            <a:ext cx="21751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DO, Fe</a:t>
            </a:r>
            <a:r>
              <a:rPr lang="en-US" sz="1400" b="1" i="1" baseline="30000" dirty="0"/>
              <a:t>3+</a:t>
            </a:r>
            <a:r>
              <a:rPr lang="en-US" sz="1400" b="1" i="1" dirty="0"/>
              <a:t>, Al any  &gt; 1 mg/L</a:t>
            </a:r>
          </a:p>
          <a:p>
            <a:pPr algn="ctr"/>
            <a:endParaRPr lang="en-US" sz="1200" b="1" i="1" dirty="0"/>
          </a:p>
        </p:txBody>
      </p:sp>
      <p:sp>
        <p:nvSpPr>
          <p:cNvPr id="69" name="TextBox 68"/>
          <p:cNvSpPr txBox="1"/>
          <p:nvPr/>
        </p:nvSpPr>
        <p:spPr>
          <a:xfrm>
            <a:off x="6705600" y="156537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DO, Fe</a:t>
            </a:r>
            <a:r>
              <a:rPr lang="en-US" sz="1400" b="1" i="1" baseline="30000" dirty="0"/>
              <a:t>3+</a:t>
            </a:r>
            <a:r>
              <a:rPr lang="en-US" sz="1400" b="1" i="1" dirty="0"/>
              <a:t>, Al any &gt; 1 mg/L</a:t>
            </a:r>
          </a:p>
          <a:p>
            <a:pPr algn="ctr"/>
            <a:r>
              <a:rPr lang="en-US" sz="1400" b="1" i="1" dirty="0"/>
              <a:t>Fe &lt; 10 mg/L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488870" y="2396698"/>
            <a:ext cx="64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High Fe</a:t>
            </a:r>
            <a:r>
              <a:rPr lang="en-US" sz="1400" b="1" i="1" baseline="30000" dirty="0"/>
              <a:t>2+</a:t>
            </a:r>
            <a:endParaRPr lang="en-US" sz="1400" b="1" i="1" dirty="0"/>
          </a:p>
          <a:p>
            <a:pPr algn="ctr"/>
            <a:endParaRPr lang="en-US" sz="1200" dirty="0"/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4495800" y="3882736"/>
            <a:ext cx="34852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5570393" y="1939498"/>
            <a:ext cx="12124" cy="164190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4118263" y="2168098"/>
            <a:ext cx="1452130" cy="141330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7848600" y="2027035"/>
            <a:ext cx="0" cy="153621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5564324" y="4360714"/>
            <a:ext cx="6069" cy="22166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7848600" y="4416131"/>
            <a:ext cx="0" cy="290945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7848600" y="5312867"/>
            <a:ext cx="0" cy="956318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1572491" y="564568"/>
            <a:ext cx="0" cy="290945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5585111" y="564567"/>
            <a:ext cx="0" cy="290945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3667990" y="1203629"/>
            <a:ext cx="0" cy="290945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2743200" y="2548894"/>
            <a:ext cx="0" cy="290945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3800476" y="2548894"/>
            <a:ext cx="0" cy="290945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5582517" y="1200743"/>
            <a:ext cx="0" cy="290945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7848600" y="1221988"/>
            <a:ext cx="0" cy="290945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3824720" y="3290455"/>
            <a:ext cx="0" cy="290945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5576455" y="6019110"/>
            <a:ext cx="0" cy="290945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3261773" y="3677623"/>
            <a:ext cx="1125894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Ponds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 flipH="1">
            <a:off x="4267200" y="5798121"/>
            <a:ext cx="412164" cy="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5564324" y="5192786"/>
            <a:ext cx="6069" cy="22166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H="1">
            <a:off x="2246166" y="3363191"/>
            <a:ext cx="194400" cy="218209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3536800" y="6129941"/>
            <a:ext cx="0" cy="298559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3681845" y="401690"/>
            <a:ext cx="0" cy="1752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203814" y="4338935"/>
            <a:ext cx="99233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/>
              <a:t>Repeat As Needed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446107" y="5628891"/>
            <a:ext cx="46651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err="1"/>
              <a:t>Mn</a:t>
            </a:r>
            <a:endParaRPr lang="en-US" sz="1400" b="1" i="1" dirty="0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2057400" y="5136337"/>
            <a:ext cx="219941" cy="2308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53" idx="2"/>
          </p:cNvCxnSpPr>
          <p:nvPr/>
        </p:nvCxnSpPr>
        <p:spPr>
          <a:xfrm flipV="1">
            <a:off x="6203814" y="4800600"/>
            <a:ext cx="496167" cy="20088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53" idx="0"/>
          </p:cNvCxnSpPr>
          <p:nvPr/>
        </p:nvCxnSpPr>
        <p:spPr>
          <a:xfrm flipH="1" flipV="1">
            <a:off x="6374177" y="4111336"/>
            <a:ext cx="325804" cy="227599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811858" y="3573534"/>
            <a:ext cx="1562319" cy="24455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E045FDA-A7AC-4F1E-9834-54ED48ABA135}"/>
              </a:ext>
            </a:extLst>
          </p:cNvPr>
          <p:cNvSpPr/>
          <p:nvPr/>
        </p:nvSpPr>
        <p:spPr>
          <a:xfrm>
            <a:off x="4985794" y="787289"/>
            <a:ext cx="1378743" cy="3684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89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9"/>
          <a:stretch>
            <a:fillRect/>
          </a:stretch>
        </p:blipFill>
        <p:spPr bwMode="auto">
          <a:xfrm>
            <a:off x="457200" y="1600200"/>
            <a:ext cx="8534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5007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\\Robert\my documents\My Pictures\Anna S System\HD and Anna AUg 08\IMG_55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CA0E7DA-A64C-45A0-89F5-76562D9B8D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General Site Layout</a:t>
            </a:r>
          </a:p>
        </p:txBody>
      </p:sp>
      <p:grpSp>
        <p:nvGrpSpPr>
          <p:cNvPr id="11343" name="Group 79">
            <a:extLst>
              <a:ext uri="{FF2B5EF4-FFF2-40B4-BE49-F238E27FC236}">
                <a16:creationId xmlns:a16="http://schemas.microsoft.com/office/drawing/2014/main" id="{FB8C7288-D9DE-42F6-8F07-A3BAF4F2167A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760788"/>
            <a:ext cx="4191000" cy="2728912"/>
            <a:chOff x="384" y="2369"/>
            <a:chExt cx="2640" cy="1719"/>
          </a:xfrm>
        </p:grpSpPr>
        <p:sp>
          <p:nvSpPr>
            <p:cNvPr id="11269" name="Oval 5">
              <a:extLst>
                <a:ext uri="{FF2B5EF4-FFF2-40B4-BE49-F238E27FC236}">
                  <a16:creationId xmlns:a16="http://schemas.microsoft.com/office/drawing/2014/main" id="{EF126AB0-DA0F-4538-911F-318777085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609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0" name="Oval 6">
              <a:extLst>
                <a:ext uri="{FF2B5EF4-FFF2-40B4-BE49-F238E27FC236}">
                  <a16:creationId xmlns:a16="http://schemas.microsoft.com/office/drawing/2014/main" id="{E3EB9025-7E15-41BA-A61B-C07572B5A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905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6" name="Text Box 42">
              <a:extLst>
                <a:ext uri="{FF2B5EF4-FFF2-40B4-BE49-F238E27FC236}">
                  <a16:creationId xmlns:a16="http://schemas.microsoft.com/office/drawing/2014/main" id="{AD69613A-3D8F-474B-AF88-B93A6994C3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2369"/>
              <a:ext cx="6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b="1"/>
                <a:t>Anna S1</a:t>
              </a:r>
            </a:p>
          </p:txBody>
        </p:sp>
        <p:sp>
          <p:nvSpPr>
            <p:cNvPr id="11307" name="Text Box 43">
              <a:extLst>
                <a:ext uri="{FF2B5EF4-FFF2-40B4-BE49-F238E27FC236}">
                  <a16:creationId xmlns:a16="http://schemas.microsoft.com/office/drawing/2014/main" id="{5AFAD07F-3544-4A87-B2B6-950B18F41D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3857"/>
              <a:ext cx="6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b="1"/>
                <a:t>Anna S2</a:t>
              </a:r>
            </a:p>
          </p:txBody>
        </p:sp>
        <p:sp>
          <p:nvSpPr>
            <p:cNvPr id="11309" name="Line 45">
              <a:extLst>
                <a:ext uri="{FF2B5EF4-FFF2-40B4-BE49-F238E27FC236}">
                  <a16:creationId xmlns:a16="http://schemas.microsoft.com/office/drawing/2014/main" id="{65204752-F62F-46AA-AA15-20EF62726B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705"/>
              <a:ext cx="624" cy="1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4" name="Line 50">
              <a:extLst>
                <a:ext uri="{FF2B5EF4-FFF2-40B4-BE49-F238E27FC236}">
                  <a16:creationId xmlns:a16="http://schemas.microsoft.com/office/drawing/2014/main" id="{8DA37913-15D3-4863-A0CA-AEFC76D0F9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48" y="3665"/>
              <a:ext cx="48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347" name="Group 83">
            <a:extLst>
              <a:ext uri="{FF2B5EF4-FFF2-40B4-BE49-F238E27FC236}">
                <a16:creationId xmlns:a16="http://schemas.microsoft.com/office/drawing/2014/main" id="{CFCD50B7-9A63-4FB9-914A-30DBD29B5510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5665788"/>
            <a:ext cx="1981200" cy="823912"/>
            <a:chOff x="3456" y="3569"/>
            <a:chExt cx="1248" cy="519"/>
          </a:xfrm>
        </p:grpSpPr>
        <p:sp>
          <p:nvSpPr>
            <p:cNvPr id="11271" name="Oval 7">
              <a:extLst>
                <a:ext uri="{FF2B5EF4-FFF2-40B4-BE49-F238E27FC236}">
                  <a16:creationId xmlns:a16="http://schemas.microsoft.com/office/drawing/2014/main" id="{F277B647-D356-4F3E-A36A-8F6C289E6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905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8" name="Text Box 44">
              <a:extLst>
                <a:ext uri="{FF2B5EF4-FFF2-40B4-BE49-F238E27FC236}">
                  <a16:creationId xmlns:a16="http://schemas.microsoft.com/office/drawing/2014/main" id="{74E0E1B2-296A-4B71-BE1E-9C2099DA0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3857"/>
              <a:ext cx="10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b="1"/>
                <a:t>Hunter’s Drift</a:t>
              </a:r>
            </a:p>
          </p:txBody>
        </p:sp>
        <p:sp>
          <p:nvSpPr>
            <p:cNvPr id="11317" name="Line 53">
              <a:extLst>
                <a:ext uri="{FF2B5EF4-FFF2-40B4-BE49-F238E27FC236}">
                  <a16:creationId xmlns:a16="http://schemas.microsoft.com/office/drawing/2014/main" id="{5036A0A8-AFF9-4C76-A068-4D4388C657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4" y="3569"/>
              <a:ext cx="144" cy="3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344" name="Group 80">
            <a:extLst>
              <a:ext uri="{FF2B5EF4-FFF2-40B4-BE49-F238E27FC236}">
                <a16:creationId xmlns:a16="http://schemas.microsoft.com/office/drawing/2014/main" id="{D29C5090-ED16-4905-AF99-D1377CC4492D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2541588"/>
            <a:ext cx="2057400" cy="3276600"/>
            <a:chOff x="1152" y="1601"/>
            <a:chExt cx="1296" cy="2064"/>
          </a:xfrm>
        </p:grpSpPr>
        <p:sp>
          <p:nvSpPr>
            <p:cNvPr id="11267" name="Rectangle 3">
              <a:extLst>
                <a:ext uri="{FF2B5EF4-FFF2-40B4-BE49-F238E27FC236}">
                  <a16:creationId xmlns:a16="http://schemas.microsoft.com/office/drawing/2014/main" id="{F2BD4B73-4556-436F-A822-052FF714F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93"/>
              <a:ext cx="480" cy="528"/>
            </a:xfrm>
            <a:prstGeom prst="rect">
              <a:avLst/>
            </a:pr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2" name="Text Box 8">
              <a:extLst>
                <a:ext uri="{FF2B5EF4-FFF2-40B4-BE49-F238E27FC236}">
                  <a16:creationId xmlns:a16="http://schemas.microsoft.com/office/drawing/2014/main" id="{E694ED0A-4127-4593-BA8E-76214577D0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2" y="3168"/>
              <a:ext cx="35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sz="1400" b="1" dirty="0"/>
                <a:t>VFP2</a:t>
              </a:r>
            </a:p>
          </p:txBody>
        </p:sp>
        <p:sp>
          <p:nvSpPr>
            <p:cNvPr id="11273" name="Rectangle 9">
              <a:extLst>
                <a:ext uri="{FF2B5EF4-FFF2-40B4-BE49-F238E27FC236}">
                  <a16:creationId xmlns:a16="http://schemas.microsoft.com/office/drawing/2014/main" id="{FDF991DB-0380-4CBC-B626-EDD9FEF56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1937"/>
              <a:ext cx="480" cy="528"/>
            </a:xfrm>
            <a:prstGeom prst="rect">
              <a:avLst/>
            </a:pr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4" name="Text Box 10">
              <a:extLst>
                <a:ext uri="{FF2B5EF4-FFF2-40B4-BE49-F238E27FC236}">
                  <a16:creationId xmlns:a16="http://schemas.microsoft.com/office/drawing/2014/main" id="{831715ED-DC2E-4A9E-83E0-185EB9C92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4" y="2112"/>
              <a:ext cx="35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sz="1400" b="1" dirty="0"/>
                <a:t>VFP4</a:t>
              </a:r>
            </a:p>
          </p:txBody>
        </p:sp>
        <p:sp>
          <p:nvSpPr>
            <p:cNvPr id="11275" name="Rectangle 11">
              <a:extLst>
                <a:ext uri="{FF2B5EF4-FFF2-40B4-BE49-F238E27FC236}">
                  <a16:creationId xmlns:a16="http://schemas.microsoft.com/office/drawing/2014/main" id="{F39C979E-B7B2-40C7-9FA4-195B5D658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465"/>
              <a:ext cx="480" cy="528"/>
            </a:xfrm>
            <a:prstGeom prst="rect">
              <a:avLst/>
            </a:pr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6" name="Text Box 12">
              <a:extLst>
                <a:ext uri="{FF2B5EF4-FFF2-40B4-BE49-F238E27FC236}">
                  <a16:creationId xmlns:a16="http://schemas.microsoft.com/office/drawing/2014/main" id="{6411FB5F-E48B-490C-BC1A-557CC1C24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2" y="2640"/>
              <a:ext cx="35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sz="1400" b="1" dirty="0"/>
                <a:t>VFP3</a:t>
              </a:r>
            </a:p>
          </p:txBody>
        </p:sp>
        <p:sp>
          <p:nvSpPr>
            <p:cNvPr id="11277" name="Rectangle 13">
              <a:extLst>
                <a:ext uri="{FF2B5EF4-FFF2-40B4-BE49-F238E27FC236}">
                  <a16:creationId xmlns:a16="http://schemas.microsoft.com/office/drawing/2014/main" id="{D46A2216-CD03-45FE-A727-6F06D4B5E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993"/>
              <a:ext cx="480" cy="528"/>
            </a:xfrm>
            <a:prstGeom prst="rect">
              <a:avLst/>
            </a:pr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8" name="Text Box 14">
              <a:extLst>
                <a:ext uri="{FF2B5EF4-FFF2-40B4-BE49-F238E27FC236}">
                  <a16:creationId xmlns:a16="http://schemas.microsoft.com/office/drawing/2014/main" id="{62C9B4D4-B27F-4192-9496-214D485C7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2" y="3168"/>
              <a:ext cx="35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sz="1400" b="1" dirty="0"/>
                <a:t>VFP1</a:t>
              </a:r>
            </a:p>
          </p:txBody>
        </p:sp>
        <p:sp>
          <p:nvSpPr>
            <p:cNvPr id="11335" name="Freeform 71">
              <a:extLst>
                <a:ext uri="{FF2B5EF4-FFF2-40B4-BE49-F238E27FC236}">
                  <a16:creationId xmlns:a16="http://schemas.microsoft.com/office/drawing/2014/main" id="{84EF2E62-E423-4C9C-8A1B-C049A3D2E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01"/>
              <a:ext cx="1296" cy="2064"/>
            </a:xfrm>
            <a:custGeom>
              <a:avLst/>
              <a:gdLst>
                <a:gd name="T0" fmla="*/ 0 w 1392"/>
                <a:gd name="T1" fmla="*/ 1104 h 1920"/>
                <a:gd name="T2" fmla="*/ 0 w 1392"/>
                <a:gd name="T3" fmla="*/ 1920 h 1920"/>
                <a:gd name="T4" fmla="*/ 1392 w 1392"/>
                <a:gd name="T5" fmla="*/ 1920 h 1920"/>
                <a:gd name="T6" fmla="*/ 1392 w 1392"/>
                <a:gd name="T7" fmla="*/ 0 h 1920"/>
                <a:gd name="T8" fmla="*/ 528 w 1392"/>
                <a:gd name="T9" fmla="*/ 0 h 1920"/>
                <a:gd name="T10" fmla="*/ 528 w 1392"/>
                <a:gd name="T11" fmla="*/ 1104 h 1920"/>
                <a:gd name="T12" fmla="*/ 0 w 1392"/>
                <a:gd name="T13" fmla="*/ 1104 h 1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2" h="1920">
                  <a:moveTo>
                    <a:pt x="0" y="1104"/>
                  </a:moveTo>
                  <a:lnTo>
                    <a:pt x="0" y="1920"/>
                  </a:lnTo>
                  <a:lnTo>
                    <a:pt x="1392" y="1920"/>
                  </a:lnTo>
                  <a:lnTo>
                    <a:pt x="1392" y="0"/>
                  </a:lnTo>
                  <a:lnTo>
                    <a:pt x="528" y="0"/>
                  </a:lnTo>
                  <a:lnTo>
                    <a:pt x="528" y="1104"/>
                  </a:lnTo>
                  <a:lnTo>
                    <a:pt x="0" y="1104"/>
                  </a:ln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36" name="Text Box 72">
              <a:extLst>
                <a:ext uri="{FF2B5EF4-FFF2-40B4-BE49-F238E27FC236}">
                  <a16:creationId xmlns:a16="http://schemas.microsoft.com/office/drawing/2014/main" id="{FACDED9A-2677-49B1-801D-203246A82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649"/>
              <a:ext cx="73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dirty="0">
                  <a:highlight>
                    <a:srgbClr val="FFFF00"/>
                  </a:highlight>
                </a:rPr>
                <a:t>Anna</a:t>
              </a:r>
              <a:r>
                <a:rPr lang="en-US" altLang="en-US" sz="1800" dirty="0"/>
                <a:t> VFPs</a:t>
              </a:r>
            </a:p>
          </p:txBody>
        </p:sp>
      </p:grpSp>
      <p:grpSp>
        <p:nvGrpSpPr>
          <p:cNvPr id="11348" name="Group 84">
            <a:extLst>
              <a:ext uri="{FF2B5EF4-FFF2-40B4-BE49-F238E27FC236}">
                <a16:creationId xmlns:a16="http://schemas.microsoft.com/office/drawing/2014/main" id="{D327CCA5-8909-4CFC-A365-A6562A173F20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465388"/>
            <a:ext cx="1524000" cy="3200400"/>
            <a:chOff x="3552" y="1553"/>
            <a:chExt cx="960" cy="2016"/>
          </a:xfrm>
        </p:grpSpPr>
        <p:sp>
          <p:nvSpPr>
            <p:cNvPr id="11279" name="Rectangle 15">
              <a:extLst>
                <a:ext uri="{FF2B5EF4-FFF2-40B4-BE49-F238E27FC236}">
                  <a16:creationId xmlns:a16="http://schemas.microsoft.com/office/drawing/2014/main" id="{4849187F-4D31-4117-A06A-9C7475E6C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609"/>
              <a:ext cx="480" cy="384"/>
            </a:xfrm>
            <a:prstGeom prst="rect">
              <a:avLst/>
            </a:pr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Text Box 16">
              <a:extLst>
                <a:ext uri="{FF2B5EF4-FFF2-40B4-BE49-F238E27FC236}">
                  <a16:creationId xmlns:a16="http://schemas.microsoft.com/office/drawing/2014/main" id="{F17AF6E1-30D1-4D6E-8CCF-4042C90AE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8" y="2688"/>
              <a:ext cx="35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sz="1400" b="1"/>
                <a:t>VFP6</a:t>
              </a:r>
            </a:p>
          </p:txBody>
        </p:sp>
        <p:sp>
          <p:nvSpPr>
            <p:cNvPr id="11293" name="Rectangle 29">
              <a:extLst>
                <a:ext uri="{FF2B5EF4-FFF2-40B4-BE49-F238E27FC236}">
                  <a16:creationId xmlns:a16="http://schemas.microsoft.com/office/drawing/2014/main" id="{73046F78-6CF8-4F67-98DE-312D75FB8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177"/>
              <a:ext cx="480" cy="432"/>
            </a:xfrm>
            <a:prstGeom prst="rect">
              <a:avLst/>
            </a:pr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4" name="Text Box 30">
              <a:extLst>
                <a:ext uri="{FF2B5EF4-FFF2-40B4-BE49-F238E27FC236}">
                  <a16:creationId xmlns:a16="http://schemas.microsoft.com/office/drawing/2014/main" id="{C058397B-DDB4-4746-9416-951C3C6C22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8" y="2304"/>
              <a:ext cx="35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sz="1400" b="1" dirty="0"/>
                <a:t>VFP7</a:t>
              </a:r>
            </a:p>
          </p:txBody>
        </p:sp>
        <p:sp>
          <p:nvSpPr>
            <p:cNvPr id="11295" name="Rectangle 31">
              <a:extLst>
                <a:ext uri="{FF2B5EF4-FFF2-40B4-BE49-F238E27FC236}">
                  <a16:creationId xmlns:a16="http://schemas.microsoft.com/office/drawing/2014/main" id="{43341A3F-4903-40B7-A673-7A391712D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793"/>
              <a:ext cx="480" cy="384"/>
            </a:xfrm>
            <a:prstGeom prst="rect">
              <a:avLst/>
            </a:pr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6" name="Text Box 32">
              <a:extLst>
                <a:ext uri="{FF2B5EF4-FFF2-40B4-BE49-F238E27FC236}">
                  <a16:creationId xmlns:a16="http://schemas.microsoft.com/office/drawing/2014/main" id="{470D6B4A-117C-4F9E-8E5F-219A483D7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8" y="1872"/>
              <a:ext cx="35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sz="1400" b="1" dirty="0"/>
                <a:t>VFP8</a:t>
              </a:r>
            </a:p>
          </p:txBody>
        </p:sp>
        <p:sp>
          <p:nvSpPr>
            <p:cNvPr id="11297" name="Rectangle 33">
              <a:extLst>
                <a:ext uri="{FF2B5EF4-FFF2-40B4-BE49-F238E27FC236}">
                  <a16:creationId xmlns:a16="http://schemas.microsoft.com/office/drawing/2014/main" id="{FC4D2156-2404-409C-A138-BF5F582D0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993"/>
              <a:ext cx="480" cy="384"/>
            </a:xfrm>
            <a:prstGeom prst="rect">
              <a:avLst/>
            </a:pr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8" name="Text Box 34">
              <a:extLst>
                <a:ext uri="{FF2B5EF4-FFF2-40B4-BE49-F238E27FC236}">
                  <a16:creationId xmlns:a16="http://schemas.microsoft.com/office/drawing/2014/main" id="{91E56FF3-B063-402D-852D-F9D47FA12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8" y="3120"/>
              <a:ext cx="35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sz="1400" b="1" dirty="0"/>
                <a:t>VFP5</a:t>
              </a:r>
            </a:p>
          </p:txBody>
        </p:sp>
        <p:sp>
          <p:nvSpPr>
            <p:cNvPr id="11330" name="Rectangle 66">
              <a:extLst>
                <a:ext uri="{FF2B5EF4-FFF2-40B4-BE49-F238E27FC236}">
                  <a16:creationId xmlns:a16="http://schemas.microsoft.com/office/drawing/2014/main" id="{2E11C07C-B187-49E6-ABCF-F68AB8822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53"/>
              <a:ext cx="960" cy="20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38" name="Text Box 74">
              <a:extLst>
                <a:ext uri="{FF2B5EF4-FFF2-40B4-BE49-F238E27FC236}">
                  <a16:creationId xmlns:a16="http://schemas.microsoft.com/office/drawing/2014/main" id="{01BDFAE3-A5DE-4902-8C6C-584BCF1D84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553"/>
              <a:ext cx="93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dirty="0">
                  <a:highlight>
                    <a:srgbClr val="FFFF00"/>
                  </a:highlight>
                </a:rPr>
                <a:t>Hunter’</a:t>
              </a:r>
              <a:r>
                <a:rPr lang="en-US" altLang="en-US" sz="1800" dirty="0"/>
                <a:t>s VFPs</a:t>
              </a:r>
            </a:p>
          </p:txBody>
        </p:sp>
      </p:grpSp>
      <p:grpSp>
        <p:nvGrpSpPr>
          <p:cNvPr id="11351" name="Group 87">
            <a:extLst>
              <a:ext uri="{FF2B5EF4-FFF2-40B4-BE49-F238E27FC236}">
                <a16:creationId xmlns:a16="http://schemas.microsoft.com/office/drawing/2014/main" id="{9AB643B0-5132-43ED-AE97-BADCE0906588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474788"/>
            <a:ext cx="5791200" cy="990600"/>
            <a:chOff x="576" y="929"/>
            <a:chExt cx="3648" cy="624"/>
          </a:xfrm>
        </p:grpSpPr>
        <p:grpSp>
          <p:nvGrpSpPr>
            <p:cNvPr id="11349" name="Group 85">
              <a:extLst>
                <a:ext uri="{FF2B5EF4-FFF2-40B4-BE49-F238E27FC236}">
                  <a16:creationId xmlns:a16="http://schemas.microsoft.com/office/drawing/2014/main" id="{F2C2DF43-94CA-4F79-963D-272021C4B7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929"/>
              <a:ext cx="2304" cy="624"/>
              <a:chOff x="1920" y="929"/>
              <a:chExt cx="2304" cy="624"/>
            </a:xfrm>
          </p:grpSpPr>
          <p:sp>
            <p:nvSpPr>
              <p:cNvPr id="11287" name="AutoShape 23">
                <a:extLst>
                  <a:ext uri="{FF2B5EF4-FFF2-40B4-BE49-F238E27FC236}">
                    <a16:creationId xmlns:a16="http://schemas.microsoft.com/office/drawing/2014/main" id="{2C9815FB-C622-4AEA-8620-D2FC704DB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929"/>
                <a:ext cx="768" cy="288"/>
              </a:xfrm>
              <a:prstGeom prst="roundRect">
                <a:avLst>
                  <a:gd name="adj" fmla="val 16667"/>
                </a:avLst>
              </a:prstGeom>
              <a:noFill/>
              <a:ln w="5397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9" name="Text Box 35">
                <a:extLst>
                  <a:ext uri="{FF2B5EF4-FFF2-40B4-BE49-F238E27FC236}">
                    <a16:creationId xmlns:a16="http://schemas.microsoft.com/office/drawing/2014/main" id="{2EA6F435-D360-4649-BE4B-3891053214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4" y="1008"/>
                <a:ext cx="61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400" b="1"/>
                  <a:t>Wetland 1</a:t>
                </a:r>
              </a:p>
            </p:txBody>
          </p:sp>
          <p:sp>
            <p:nvSpPr>
              <p:cNvPr id="11300" name="AutoShape 36">
                <a:extLst>
                  <a:ext uri="{FF2B5EF4-FFF2-40B4-BE49-F238E27FC236}">
                    <a16:creationId xmlns:a16="http://schemas.microsoft.com/office/drawing/2014/main" id="{D52849FB-5360-4C07-9817-231AFB6FB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929"/>
                <a:ext cx="768" cy="288"/>
              </a:xfrm>
              <a:prstGeom prst="roundRect">
                <a:avLst>
                  <a:gd name="adj" fmla="val 16667"/>
                </a:avLst>
              </a:prstGeom>
              <a:noFill/>
              <a:ln w="5397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01" name="Text Box 37">
                <a:extLst>
                  <a:ext uri="{FF2B5EF4-FFF2-40B4-BE49-F238E27FC236}">
                    <a16:creationId xmlns:a16="http://schemas.microsoft.com/office/drawing/2014/main" id="{37942356-AA0F-4454-8AD3-83D5508172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6" y="1008"/>
                <a:ext cx="61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400" b="1"/>
                  <a:t>Wetland 2</a:t>
                </a:r>
              </a:p>
            </p:txBody>
          </p:sp>
          <p:sp>
            <p:nvSpPr>
              <p:cNvPr id="11302" name="AutoShape 38">
                <a:extLst>
                  <a:ext uri="{FF2B5EF4-FFF2-40B4-BE49-F238E27FC236}">
                    <a16:creationId xmlns:a16="http://schemas.microsoft.com/office/drawing/2014/main" id="{7DD495C9-86B8-448E-9399-49AC6B8575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929"/>
                <a:ext cx="768" cy="288"/>
              </a:xfrm>
              <a:prstGeom prst="roundRect">
                <a:avLst>
                  <a:gd name="adj" fmla="val 16667"/>
                </a:avLst>
              </a:prstGeom>
              <a:noFill/>
              <a:ln w="5397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03" name="Text Box 39">
                <a:extLst>
                  <a:ext uri="{FF2B5EF4-FFF2-40B4-BE49-F238E27FC236}">
                    <a16:creationId xmlns:a16="http://schemas.microsoft.com/office/drawing/2014/main" id="{BF06F8DC-39A7-4832-A19B-0A6B4A54A5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68" y="1008"/>
                <a:ext cx="61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400" b="1"/>
                  <a:t>Wetland 3</a:t>
                </a:r>
              </a:p>
            </p:txBody>
          </p:sp>
          <p:sp>
            <p:nvSpPr>
              <p:cNvPr id="11329" name="Line 65">
                <a:extLst>
                  <a:ext uri="{FF2B5EF4-FFF2-40B4-BE49-F238E27FC236}">
                    <a16:creationId xmlns:a16="http://schemas.microsoft.com/office/drawing/2014/main" id="{BFB8394B-EACF-4C34-A4F2-0B19FDF43C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80" y="1217"/>
                <a:ext cx="0" cy="336"/>
              </a:xfrm>
              <a:prstGeom prst="line">
                <a:avLst/>
              </a:prstGeom>
              <a:noFill/>
              <a:ln w="25400">
                <a:solidFill>
                  <a:srgbClr val="00CCFF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340" name="Line 76">
              <a:extLst>
                <a:ext uri="{FF2B5EF4-FFF2-40B4-BE49-F238E27FC236}">
                  <a16:creationId xmlns:a16="http://schemas.microsoft.com/office/drawing/2014/main" id="{C294F37E-B6E5-4D24-B107-18483D5ECA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6" y="929"/>
              <a:ext cx="1344" cy="19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346" name="Group 82">
            <a:extLst>
              <a:ext uri="{FF2B5EF4-FFF2-40B4-BE49-F238E27FC236}">
                <a16:creationId xmlns:a16="http://schemas.microsoft.com/office/drawing/2014/main" id="{F7A686F3-64DA-44DE-A551-1BEB1B29AB95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550988"/>
            <a:ext cx="1981200" cy="1600200"/>
            <a:chOff x="384" y="977"/>
            <a:chExt cx="1248" cy="1008"/>
          </a:xfrm>
        </p:grpSpPr>
        <p:sp>
          <p:nvSpPr>
            <p:cNvPr id="11304" name="AutoShape 40">
              <a:extLst>
                <a:ext uri="{FF2B5EF4-FFF2-40B4-BE49-F238E27FC236}">
                  <a16:creationId xmlns:a16="http://schemas.microsoft.com/office/drawing/2014/main" id="{24453436-A84F-4CA5-9C3E-5C25CFF89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601"/>
              <a:ext cx="768" cy="288"/>
            </a:xfrm>
            <a:prstGeom prst="roundRect">
              <a:avLst>
                <a:gd name="adj" fmla="val 16667"/>
              </a:avLst>
            </a:prstGeom>
            <a:noFill/>
            <a:ln w="53975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5" name="Text Box 41">
              <a:extLst>
                <a:ext uri="{FF2B5EF4-FFF2-40B4-BE49-F238E27FC236}">
                  <a16:creationId xmlns:a16="http://schemas.microsoft.com/office/drawing/2014/main" id="{058F9C27-40DA-4476-8F95-23E0878024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680"/>
              <a:ext cx="61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/>
                <a:t>Wetland 4</a:t>
              </a:r>
            </a:p>
          </p:txBody>
        </p:sp>
        <p:sp>
          <p:nvSpPr>
            <p:cNvPr id="11324" name="Line 60">
              <a:extLst>
                <a:ext uri="{FF2B5EF4-FFF2-40B4-BE49-F238E27FC236}">
                  <a16:creationId xmlns:a16="http://schemas.microsoft.com/office/drawing/2014/main" id="{2F3695CF-AD87-4DBD-919D-27EF1F9C65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52" y="1841"/>
              <a:ext cx="480" cy="144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39" name="Line 75">
              <a:extLst>
                <a:ext uri="{FF2B5EF4-FFF2-40B4-BE49-F238E27FC236}">
                  <a16:creationId xmlns:a16="http://schemas.microsoft.com/office/drawing/2014/main" id="{6E39DBC6-7E71-41E0-AA28-2872E41924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0" y="977"/>
              <a:ext cx="384" cy="607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41" name="Text Box 77">
              <a:extLst>
                <a:ext uri="{FF2B5EF4-FFF2-40B4-BE49-F238E27FC236}">
                  <a16:creationId xmlns:a16="http://schemas.microsoft.com/office/drawing/2014/main" id="{56EAFBAB-4125-4FC4-A4BB-293914EA71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1025"/>
              <a:ext cx="81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 b="1"/>
                <a:t>Treated water to stream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Largest project undertaken by citizen group in PA</a:t>
            </a:r>
          </a:p>
          <a:p>
            <a:r>
              <a:rPr lang="en-US" dirty="0"/>
              <a:t>$2.5 million (2002) in state, federal, and private funds</a:t>
            </a:r>
          </a:p>
          <a:p>
            <a:r>
              <a:rPr lang="en-US" dirty="0"/>
              <a:t>Three pipelines totaling 8,000 ft of pipe</a:t>
            </a:r>
          </a:p>
          <a:p>
            <a:r>
              <a:rPr lang="en-US" dirty="0"/>
              <a:t>8 vertical flow ponds covering 7 acres</a:t>
            </a:r>
          </a:p>
          <a:p>
            <a:pPr lvl="1"/>
            <a:r>
              <a:rPr lang="en-US" sz="2800" dirty="0"/>
              <a:t>39,000 tons of limestone</a:t>
            </a:r>
          </a:p>
          <a:p>
            <a:pPr lvl="1"/>
            <a:r>
              <a:rPr lang="en-US" sz="2800" dirty="0"/>
              <a:t>6,500 cubic yards of compost</a:t>
            </a:r>
          </a:p>
          <a:p>
            <a:r>
              <a:rPr lang="en-US" dirty="0"/>
              <a:t>4 constructed wetlands covering 4 acres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7BCF12-36B8-4C75-A4CF-3ABA4F6EE3D5}"/>
              </a:ext>
            </a:extLst>
          </p:cNvPr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/>
              <a:t>Anna S Mine Complex Passive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82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5F6CB3-78E3-4F52-9A45-B5E282ED1943}"/>
              </a:ext>
            </a:extLst>
          </p:cNvPr>
          <p:cNvGrpSpPr/>
          <p:nvPr/>
        </p:nvGrpSpPr>
        <p:grpSpPr>
          <a:xfrm>
            <a:off x="1447800" y="502664"/>
            <a:ext cx="5425058" cy="5852671"/>
            <a:chOff x="1935155" y="-7418"/>
            <a:chExt cx="5425058" cy="58526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657368-F315-4BA5-9548-3240B39AF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4"/>
            <a:stretch/>
          </p:blipFill>
          <p:spPr>
            <a:xfrm>
              <a:off x="2140244" y="-7418"/>
              <a:ext cx="5219969" cy="30021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E52D06-BC2A-4FD6-A4C0-4C81B261E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" b="56089"/>
            <a:stretch/>
          </p:blipFill>
          <p:spPr>
            <a:xfrm>
              <a:off x="1935155" y="2843129"/>
              <a:ext cx="5229417" cy="300212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4CFEDB3-DC11-48F1-A670-41497F1DC070}"/>
              </a:ext>
            </a:extLst>
          </p:cNvPr>
          <p:cNvSpPr txBox="1"/>
          <p:nvPr/>
        </p:nvSpPr>
        <p:spPr>
          <a:xfrm>
            <a:off x="304800" y="2526474"/>
            <a:ext cx="148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Anna S Mine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A612CAF-E04D-46B3-AA44-617A36C4B209}"/>
              </a:ext>
            </a:extLst>
          </p:cNvPr>
          <p:cNvSpPr/>
          <p:nvPr/>
        </p:nvSpPr>
        <p:spPr>
          <a:xfrm>
            <a:off x="2905432" y="2438400"/>
            <a:ext cx="1676400" cy="16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93C9E1-BC69-442A-834A-FA7FD252C569}"/>
              </a:ext>
            </a:extLst>
          </p:cNvPr>
          <p:cNvCxnSpPr>
            <a:cxnSpLocks/>
          </p:cNvCxnSpPr>
          <p:nvPr/>
        </p:nvCxnSpPr>
        <p:spPr>
          <a:xfrm>
            <a:off x="1597886" y="2743200"/>
            <a:ext cx="1307546" cy="228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808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\\Robert\my documents\My Pictures\Anna S System\IMG_44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6425448-3436-47D1-B5E4-0BDA08CCC7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7329329"/>
              </p:ext>
            </p:extLst>
          </p:nvPr>
        </p:nvGraphicFramePr>
        <p:xfrm>
          <a:off x="457200" y="762000"/>
          <a:ext cx="8077201" cy="48768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4325">
                  <a:extLst>
                    <a:ext uri="{9D8B030D-6E8A-4147-A177-3AD203B41FA5}">
                      <a16:colId xmlns:a16="http://schemas.microsoft.com/office/drawing/2014/main" val="1875351121"/>
                    </a:ext>
                  </a:extLst>
                </a:gridCol>
                <a:gridCol w="1052075">
                  <a:extLst>
                    <a:ext uri="{9D8B030D-6E8A-4147-A177-3AD203B41FA5}">
                      <a16:colId xmlns:a16="http://schemas.microsoft.com/office/drawing/2014/main" val="416527242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62264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236825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6800436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24024837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0862378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914152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3106733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08257901"/>
                    </a:ext>
                  </a:extLst>
                </a:gridCol>
                <a:gridCol w="914401">
                  <a:extLst>
                    <a:ext uri="{9D8B030D-6E8A-4147-A177-3AD203B41FA5}">
                      <a16:colId xmlns:a16="http://schemas.microsoft.com/office/drawing/2014/main" val="27748627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Period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type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Flow 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pH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Acid 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Fe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Mn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Al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SO4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Acid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4729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gpm</a:t>
                      </a:r>
                      <a:endParaRPr lang="en-US" sz="2000" b="1" i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-----------    mg/L   -----------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kg/d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3649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HD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1975-78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Pre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438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358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475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794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3800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HD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1979-89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Post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282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2.7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715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1361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3846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HD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1995-98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Pre PTS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320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491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715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845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0330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HD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2004-18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PTS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335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545</a:t>
                      </a:r>
                      <a:endParaRPr lang="en-US"/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396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856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-25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9578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 S1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1975-78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Pre DL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436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340</a:t>
                      </a:r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516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132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 S1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1979-89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Post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480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704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583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4394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 S1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1995-98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Pre PTS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278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271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542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425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3881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 S1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2004-18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PTS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339</a:t>
                      </a:r>
                      <a:endParaRPr lang="en-US" dirty="0"/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75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161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S2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1975-76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Pre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&lt;1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96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6033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S2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1980-91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Post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294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639</a:t>
                      </a:r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3596066"/>
                  </a:ext>
                </a:extLst>
              </a:tr>
              <a:tr h="76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S2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1995-98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Pre PTS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140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286</a:t>
                      </a:r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2370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S2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2004-18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PTS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125</a:t>
                      </a:r>
                      <a:endParaRPr lang="en-US" dirty="0"/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184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628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761B274-6C38-4F63-82E1-EA6879FA7F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2691228"/>
              </p:ext>
            </p:extLst>
          </p:nvPr>
        </p:nvGraphicFramePr>
        <p:xfrm>
          <a:off x="457200" y="1981200"/>
          <a:ext cx="8058149" cy="3352800"/>
        </p:xfrm>
        <a:graphic>
          <a:graphicData uri="http://schemas.openxmlformats.org/drawingml/2006/table">
            <a:tbl>
              <a:tblPr firstRow="1" firstCol="1" bandRow="1"/>
              <a:tblGrid>
                <a:gridCol w="1121113">
                  <a:extLst>
                    <a:ext uri="{9D8B030D-6E8A-4147-A177-3AD203B41FA5}">
                      <a16:colId xmlns:a16="http://schemas.microsoft.com/office/drawing/2014/main" val="3728842598"/>
                    </a:ext>
                  </a:extLst>
                </a:gridCol>
                <a:gridCol w="881015">
                  <a:extLst>
                    <a:ext uri="{9D8B030D-6E8A-4147-A177-3AD203B41FA5}">
                      <a16:colId xmlns:a16="http://schemas.microsoft.com/office/drawing/2014/main" val="471922577"/>
                    </a:ext>
                  </a:extLst>
                </a:gridCol>
                <a:gridCol w="676481">
                  <a:extLst>
                    <a:ext uri="{9D8B030D-6E8A-4147-A177-3AD203B41FA5}">
                      <a16:colId xmlns:a16="http://schemas.microsoft.com/office/drawing/2014/main" val="2856167831"/>
                    </a:ext>
                  </a:extLst>
                </a:gridCol>
                <a:gridCol w="896590">
                  <a:extLst>
                    <a:ext uri="{9D8B030D-6E8A-4147-A177-3AD203B41FA5}">
                      <a16:colId xmlns:a16="http://schemas.microsoft.com/office/drawing/2014/main" val="2057785484"/>
                    </a:ext>
                  </a:extLst>
                </a:gridCol>
                <a:gridCol w="896590">
                  <a:extLst>
                    <a:ext uri="{9D8B030D-6E8A-4147-A177-3AD203B41FA5}">
                      <a16:colId xmlns:a16="http://schemas.microsoft.com/office/drawing/2014/main" val="215130581"/>
                    </a:ext>
                  </a:extLst>
                </a:gridCol>
                <a:gridCol w="896590">
                  <a:extLst>
                    <a:ext uri="{9D8B030D-6E8A-4147-A177-3AD203B41FA5}">
                      <a16:colId xmlns:a16="http://schemas.microsoft.com/office/drawing/2014/main" val="725025605"/>
                    </a:ext>
                  </a:extLst>
                </a:gridCol>
                <a:gridCol w="896590">
                  <a:extLst>
                    <a:ext uri="{9D8B030D-6E8A-4147-A177-3AD203B41FA5}">
                      <a16:colId xmlns:a16="http://schemas.microsoft.com/office/drawing/2014/main" val="893890665"/>
                    </a:ext>
                  </a:extLst>
                </a:gridCol>
                <a:gridCol w="896590">
                  <a:extLst>
                    <a:ext uri="{9D8B030D-6E8A-4147-A177-3AD203B41FA5}">
                      <a16:colId xmlns:a16="http://schemas.microsoft.com/office/drawing/2014/main" val="3286212324"/>
                    </a:ext>
                  </a:extLst>
                </a:gridCol>
                <a:gridCol w="896590">
                  <a:extLst>
                    <a:ext uri="{9D8B030D-6E8A-4147-A177-3AD203B41FA5}">
                      <a16:colId xmlns:a16="http://schemas.microsoft.com/office/drawing/2014/main" val="3306714123"/>
                    </a:ext>
                  </a:extLst>
                </a:gridCol>
              </a:tblGrid>
              <a:tr h="365760">
                <a:tc gridSpan="9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Average flow and chemistry for Anna and HD treatment systems,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2004 –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149325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Point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Flow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Alk</a:t>
                      </a:r>
                      <a:endParaRPr lang="en-US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Acid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SO4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2196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gpm</a:t>
                      </a:r>
                      <a:endParaRPr lang="en-US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mg/L CaCO</a:t>
                      </a:r>
                      <a:r>
                        <a:rPr lang="en-US" sz="1800" b="1" baseline="-25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</a:t>
                      </a:r>
                      <a:endParaRPr lang="en-US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mg/L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mg/L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mg/L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mg/L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629012"/>
                  </a:ext>
                </a:extLst>
              </a:tr>
              <a:tr h="213360">
                <a:tc gridSpan="9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Anna System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5718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S1 &amp; S2 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2017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VFPs out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na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-123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6437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Final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-108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3830330"/>
                  </a:ext>
                </a:extLst>
              </a:tr>
              <a:tr h="0">
                <a:tc gridSpan="9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Hunters Drift System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652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HD 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33.3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31.4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88685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VFPs out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na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-130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17.8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7171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Final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-114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767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681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300-00000304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3774691"/>
              </p:ext>
            </p:extLst>
          </p:nvPr>
        </p:nvGraphicFramePr>
        <p:xfrm>
          <a:off x="628650" y="533400"/>
          <a:ext cx="78867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1282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300-00000404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0583495"/>
              </p:ext>
            </p:extLst>
          </p:nvPr>
        </p:nvGraphicFramePr>
        <p:xfrm>
          <a:off x="628650" y="457200"/>
          <a:ext cx="78867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2983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BB2D7-C764-4EEB-A605-7AEFCDD3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of the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F627F-961F-453A-8BF5-4E25A4B93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Routine Maintenance</a:t>
            </a:r>
          </a:p>
          <a:p>
            <a:r>
              <a:rPr lang="en-US" dirty="0"/>
              <a:t>Babb Creek Watershed Association </a:t>
            </a:r>
          </a:p>
          <a:p>
            <a:r>
              <a:rPr lang="en-US" dirty="0"/>
              <a:t>Monthly inspections; semi-annual sampling; simple maintenance</a:t>
            </a:r>
          </a:p>
          <a:p>
            <a:r>
              <a:rPr lang="en-US" dirty="0"/>
              <a:t>$10,711 in 2018</a:t>
            </a:r>
          </a:p>
          <a:p>
            <a:pPr marL="0" indent="0">
              <a:buNone/>
            </a:pPr>
            <a:r>
              <a:rPr lang="en-US" u="sng" dirty="0"/>
              <a:t>Major Maintenance</a:t>
            </a:r>
          </a:p>
          <a:p>
            <a:r>
              <a:rPr lang="en-US" dirty="0"/>
              <a:t>Activities that require fund raising and outside contracting</a:t>
            </a:r>
          </a:p>
          <a:p>
            <a:r>
              <a:rPr lang="en-US" dirty="0"/>
              <a:t>Replacement of organic substrates, repairs to collection structures; access road improvements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508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198437"/>
            <a:ext cx="7886700" cy="792163"/>
          </a:xfrm>
        </p:spPr>
        <p:txBody>
          <a:bodyPr/>
          <a:lstStyle/>
          <a:p>
            <a:pPr algn="ctr"/>
            <a:r>
              <a:rPr lang="en-US" sz="3200" dirty="0"/>
              <a:t>Substrate Investigation</a:t>
            </a:r>
          </a:p>
        </p:txBody>
      </p:sp>
      <p:pic>
        <p:nvPicPr>
          <p:cNvPr id="41986" name="Picture 2" descr="C:\Documents and Settings\Bob\Desktop\ASMR 2008\Anna S System\VFP 1 and 2 substrate July 07\IMG_44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1" y="1295400"/>
            <a:ext cx="7213599" cy="54101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Bob\Desktop\ASMR 2008\Anna S System\VFP 1 and 2 substrate July 07\IMG_44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295400"/>
            <a:ext cx="7035800" cy="5276850"/>
          </a:xfrm>
          <a:prstGeom prst="rect">
            <a:avLst/>
          </a:prstGeom>
          <a:noFill/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7C5BA6D-47E5-4FF9-B8A1-AA9C9D1C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8437"/>
            <a:ext cx="7886700" cy="792163"/>
          </a:xfrm>
        </p:spPr>
        <p:txBody>
          <a:bodyPr/>
          <a:lstStyle/>
          <a:p>
            <a:pPr algn="ctr"/>
            <a:r>
              <a:rPr lang="en-US" sz="3200" dirty="0"/>
              <a:t>Substrate Investigation, Good Result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C:\Documents and Settings\Bob\Desktop\ASMR 2008\Anna S System\VFP 7 substrate Sep 07\IMG_47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315200" cy="5486400"/>
          </a:xfrm>
          <a:prstGeom prst="rect">
            <a:avLst/>
          </a:prstGeom>
          <a:noFill/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A489FC2-5221-462E-81B2-5A3EEC154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8437"/>
            <a:ext cx="7886700" cy="792163"/>
          </a:xfrm>
        </p:spPr>
        <p:txBody>
          <a:bodyPr/>
          <a:lstStyle/>
          <a:p>
            <a:pPr algn="ctr"/>
            <a:r>
              <a:rPr lang="en-US" sz="3200" dirty="0"/>
              <a:t>Substrate Investigation, Bad Result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E09B1-4EE3-47E6-8DBD-A471C4D4E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Organic Substrate Rehab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27AC3-D2B6-4F24-AE15-0F04B0AB8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Isolate VFP</a:t>
            </a:r>
          </a:p>
          <a:p>
            <a:r>
              <a:rPr lang="en-US" dirty="0"/>
              <a:t>Strip off existing substrate</a:t>
            </a:r>
          </a:p>
          <a:p>
            <a:r>
              <a:rPr lang="en-US" dirty="0"/>
              <a:t>scarify limestone aggregate</a:t>
            </a:r>
          </a:p>
          <a:p>
            <a:r>
              <a:rPr lang="en-US" dirty="0"/>
              <a:t>Place 9-12” of new alkaline substrate</a:t>
            </a:r>
          </a:p>
          <a:p>
            <a:r>
              <a:rPr lang="en-US" dirty="0"/>
              <a:t>replace old substrate on top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3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1D6827-CD18-4262-B5A6-B888C47CF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411333"/>
              </p:ext>
            </p:extLst>
          </p:nvPr>
        </p:nvGraphicFramePr>
        <p:xfrm>
          <a:off x="762000" y="838200"/>
          <a:ext cx="7543799" cy="3962400"/>
        </p:xfrm>
        <a:graphic>
          <a:graphicData uri="http://schemas.openxmlformats.org/drawingml/2006/table">
            <a:tbl>
              <a:tblPr firstRow="1" firstCol="1" bandRow="1"/>
              <a:tblGrid>
                <a:gridCol w="2057400">
                  <a:extLst>
                    <a:ext uri="{9D8B030D-6E8A-4147-A177-3AD203B41FA5}">
                      <a16:colId xmlns:a16="http://schemas.microsoft.com/office/drawing/2014/main" val="3424510976"/>
                    </a:ext>
                  </a:extLst>
                </a:gridCol>
                <a:gridCol w="5486399">
                  <a:extLst>
                    <a:ext uri="{9D8B030D-6E8A-4147-A177-3AD203B41FA5}">
                      <a16:colId xmlns:a16="http://schemas.microsoft.com/office/drawing/2014/main" val="2293679667"/>
                    </a:ext>
                  </a:extLst>
                </a:gridCol>
              </a:tblGrid>
              <a:tr h="488950">
                <a:tc gridSpan="2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</a:rPr>
                        <a:t>Mining and monitoring activities at Anna S Mine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779703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</a:rPr>
                        <a:t>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</a:rPr>
                        <a:t>Activity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0022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1890s – 1930s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Underground mining,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</a:rPr>
                        <a:t>Bloss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 seam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156651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1976-1986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Daylighting,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</a:rPr>
                        <a:t>Bloss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 and Cushing seams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8133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26948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1975-76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Monitoring, Operation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</a:rPr>
                        <a:t>Scarlift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452393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1976-1984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</a:rPr>
                        <a:t>Monitoring, USGS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10889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1985-1989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</a:rPr>
                        <a:t>Monitoring, Antrim Mining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79948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1996-2000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Monitoring, PADEP and BCWA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76874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2004-present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Monitoring, BCWA and HE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4411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2384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ain traveling down a dirt track&#10;&#10;Description automatically generated">
            <a:extLst>
              <a:ext uri="{FF2B5EF4-FFF2-40B4-BE49-F238E27FC236}">
                <a16:creationId xmlns:a16="http://schemas.microsoft.com/office/drawing/2014/main" id="{163F7A4D-6832-41C6-8463-F512C4957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" y="1066800"/>
            <a:ext cx="9084734" cy="5110163"/>
          </a:xfrm>
        </p:spPr>
      </p:pic>
    </p:spTree>
    <p:extLst>
      <p:ext uri="{BB962C8B-B14F-4D97-AF65-F5344CB8AC3E}">
        <p14:creationId xmlns:p14="http://schemas.microsoft.com/office/powerpoint/2010/main" val="61403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01815-C832-4785-8776-980551A05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Organic Substrate Rehabilitation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6F625-5586-4B31-B317-F31F73FBC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020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Hunters Drift VFP Rehab</a:t>
            </a:r>
          </a:p>
          <a:p>
            <a:r>
              <a:rPr lang="en-US" dirty="0"/>
              <a:t>VFP8 in 2012</a:t>
            </a:r>
          </a:p>
          <a:p>
            <a:r>
              <a:rPr lang="en-US" dirty="0"/>
              <a:t>VFP5, VFP6, VFP7 in 2013</a:t>
            </a:r>
          </a:p>
          <a:p>
            <a:r>
              <a:rPr lang="en-US" dirty="0"/>
              <a:t>$210,008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Anna VFP Rehab</a:t>
            </a:r>
          </a:p>
          <a:p>
            <a:r>
              <a:rPr lang="en-US" dirty="0"/>
              <a:t>VFP1, VFP2, VFP3, VFP4 in 2016</a:t>
            </a:r>
          </a:p>
          <a:p>
            <a:r>
              <a:rPr lang="en-US" dirty="0"/>
              <a:t>$201,706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129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1D6827-CD18-4262-B5A6-B888C47CF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433751"/>
              </p:ext>
            </p:extLst>
          </p:nvPr>
        </p:nvGraphicFramePr>
        <p:xfrm>
          <a:off x="762000" y="259080"/>
          <a:ext cx="7543799" cy="6339840"/>
        </p:xfrm>
        <a:graphic>
          <a:graphicData uri="http://schemas.openxmlformats.org/drawingml/2006/table">
            <a:tbl>
              <a:tblPr firstRow="1" firstCol="1" bandRow="1"/>
              <a:tblGrid>
                <a:gridCol w="2057400">
                  <a:extLst>
                    <a:ext uri="{9D8B030D-6E8A-4147-A177-3AD203B41FA5}">
                      <a16:colId xmlns:a16="http://schemas.microsoft.com/office/drawing/2014/main" val="3424510976"/>
                    </a:ext>
                  </a:extLst>
                </a:gridCol>
                <a:gridCol w="5486399">
                  <a:extLst>
                    <a:ext uri="{9D8B030D-6E8A-4147-A177-3AD203B41FA5}">
                      <a16:colId xmlns:a16="http://schemas.microsoft.com/office/drawing/2014/main" val="2293679667"/>
                    </a:ext>
                  </a:extLst>
                </a:gridCol>
              </a:tblGrid>
              <a:tr h="488950">
                <a:tc gridSpan="2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</a:rPr>
                        <a:t>Water Quality Impacts of Mining and Treatment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779703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</a:rPr>
                        <a:t>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</a:rPr>
                        <a:t>Activity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0022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1890s – 1930s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Underground mining,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</a:rPr>
                        <a:t>Bloss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 seam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156651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1975-76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Monitoring, Operation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</a:rPr>
                        <a:t>Scarlift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89462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</a:rPr>
                        <a:t>1976-1986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Daylighting,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</a:rPr>
                        <a:t>Bloss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 and Cushing seams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8133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</a:rPr>
                        <a:t>1976-1984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</a:rPr>
                        <a:t>Monitoring, USGS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10889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</a:rPr>
                        <a:t>1985-1989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</a:rPr>
                        <a:t>Monitoring, Antrim Mining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79948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1996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Babb Creek placed on 303(d) list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8549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</a:rPr>
                        <a:t>1996-2000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Monitoring, PADEP and BCWA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76874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</a:rPr>
                        <a:t>2003-2004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</a:rPr>
                        <a:t>Construction of treatment system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37124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</a:rPr>
                        <a:t>2004-present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</a:rPr>
                        <a:t>Monitoring, BCWA and HE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441127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Babb Creek removed from 303(d) list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Sections of Babb Creek designated as Wild Trout stream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3791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2012-2013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</a:rPr>
                        <a:t>Hunters Drift organic substrate replacement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10959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</a:rPr>
                        <a:t>Anna organic substrate replacement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464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3706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1C319-D1CF-4C7D-93DE-051B40862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1"/>
            <a:ext cx="7886700" cy="4499769"/>
          </a:xfrm>
        </p:spPr>
        <p:txBody>
          <a:bodyPr>
            <a:normAutofit/>
          </a:bodyPr>
          <a:lstStyle/>
          <a:p>
            <a:r>
              <a:rPr lang="en-US" dirty="0"/>
              <a:t>Deep mines will continue to discharge low pH Al and Fe contaminated mine water</a:t>
            </a:r>
          </a:p>
          <a:p>
            <a:r>
              <a:rPr lang="en-US" dirty="0"/>
              <a:t>Continued operation of the passive treatment systems will be required to maintain Babb Creek as a cold water fishery</a:t>
            </a:r>
          </a:p>
          <a:p>
            <a:r>
              <a:rPr lang="en-US" dirty="0"/>
              <a:t>Long-term O&amp;M commitment includes</a:t>
            </a:r>
          </a:p>
          <a:p>
            <a:pPr lvl="1"/>
            <a:r>
              <a:rPr lang="en-US" dirty="0"/>
              <a:t>Routine maintenance by BCWA</a:t>
            </a:r>
          </a:p>
          <a:p>
            <a:pPr lvl="1"/>
            <a:r>
              <a:rPr lang="en-US" dirty="0"/>
              <a:t>Major maintenance (organic substrate rehab) every 10-25 years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839CE6-072E-40E5-A551-D41031D63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0274"/>
          </a:xfrm>
        </p:spPr>
        <p:txBody>
          <a:bodyPr/>
          <a:lstStyle/>
          <a:p>
            <a:r>
              <a:rPr lang="en-US" dirty="0"/>
              <a:t>Looking Forward</a:t>
            </a:r>
          </a:p>
        </p:txBody>
      </p:sp>
    </p:spTree>
    <p:extLst>
      <p:ext uri="{BB962C8B-B14F-4D97-AF65-F5344CB8AC3E}">
        <p14:creationId xmlns:p14="http://schemas.microsoft.com/office/powerpoint/2010/main" val="2160301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abb creek PA">
            <a:extLst>
              <a:ext uri="{FF2B5EF4-FFF2-40B4-BE49-F238E27FC236}">
                <a16:creationId xmlns:a16="http://schemas.microsoft.com/office/drawing/2014/main" id="{F8294A1A-744E-42BE-B0F1-7AB08B7CEC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" y="216148"/>
            <a:ext cx="9075753" cy="642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84BCDFA-43A0-4AE6-98A5-E799012FB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787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 / Comments</a:t>
            </a:r>
          </a:p>
        </p:txBody>
      </p:sp>
    </p:spTree>
    <p:extLst>
      <p:ext uri="{BB962C8B-B14F-4D97-AF65-F5344CB8AC3E}">
        <p14:creationId xmlns:p14="http://schemas.microsoft.com/office/powerpoint/2010/main" val="188273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6425448-3436-47D1-B5E4-0BDA08CCC7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255692"/>
              </p:ext>
            </p:extLst>
          </p:nvPr>
        </p:nvGraphicFramePr>
        <p:xfrm>
          <a:off x="457200" y="762000"/>
          <a:ext cx="8077201" cy="48768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4325">
                  <a:extLst>
                    <a:ext uri="{9D8B030D-6E8A-4147-A177-3AD203B41FA5}">
                      <a16:colId xmlns:a16="http://schemas.microsoft.com/office/drawing/2014/main" val="1875351121"/>
                    </a:ext>
                  </a:extLst>
                </a:gridCol>
                <a:gridCol w="1052075">
                  <a:extLst>
                    <a:ext uri="{9D8B030D-6E8A-4147-A177-3AD203B41FA5}">
                      <a16:colId xmlns:a16="http://schemas.microsoft.com/office/drawing/2014/main" val="416527242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62264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236825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6800436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24024837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0862378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914152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3106733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08257901"/>
                    </a:ext>
                  </a:extLst>
                </a:gridCol>
                <a:gridCol w="914401">
                  <a:extLst>
                    <a:ext uri="{9D8B030D-6E8A-4147-A177-3AD203B41FA5}">
                      <a16:colId xmlns:a16="http://schemas.microsoft.com/office/drawing/2014/main" val="27748627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Period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type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Flow 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pH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Acid 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Fe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Mn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Al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SO4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Acid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4729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gpm</a:t>
                      </a:r>
                      <a:endParaRPr lang="en-US" sz="2000" b="1" i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-----------    mg/L   -----------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kg/d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3649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HD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1975-78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Pre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438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358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475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794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3800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HD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1979-89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Post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3846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HD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1995-98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Pre PTS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0330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HD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2004-18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PTS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6856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-25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9578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 S1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1975-78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Pre DL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436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340</a:t>
                      </a:r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516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132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 S1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1979-89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Post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4394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 S1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1995-98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Pre PTS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3881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 S1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2004-18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PTS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8775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 </a:t>
                      </a:r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161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S2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1975-76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Pre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&lt;1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96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6033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S2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1980-91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Post DL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3596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S2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1995-98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Pre PTS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2370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S2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2004-18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PTS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7184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257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Bob\Desktop\ASMR 2008\Morris Photos\HD May 18.jpg">
            <a:extLst>
              <a:ext uri="{FF2B5EF4-FFF2-40B4-BE49-F238E27FC236}">
                <a16:creationId xmlns:a16="http://schemas.microsoft.com/office/drawing/2014/main" id="{18763415-6FF0-4CD7-8EE8-BF5F7D27EDC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1643" y="0"/>
            <a:ext cx="9175643" cy="6881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0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5474-8C75-40F2-81E0-63350F54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Documents and Settings\Bob\Desktop\ASMR 2008\Morris Photos\Anna S1 opening b.jpg">
            <a:extLst>
              <a:ext uri="{FF2B5EF4-FFF2-40B4-BE49-F238E27FC236}">
                <a16:creationId xmlns:a16="http://schemas.microsoft.com/office/drawing/2014/main" id="{098C207C-5EB9-40B3-8545-5A85E82E31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" y="0"/>
            <a:ext cx="9139583" cy="6854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3559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AC56B-11F4-4DA2-8961-4EF6A8D47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Daylighting / Remining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F821C-EE43-4902-91DB-1DBE70614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Removal of stumps from deep mine</a:t>
            </a:r>
          </a:p>
          <a:p>
            <a:r>
              <a:rPr lang="en-US" dirty="0"/>
              <a:t>Mining of Cushing coal seam above the mine</a:t>
            </a:r>
          </a:p>
          <a:p>
            <a:r>
              <a:rPr lang="en-US" dirty="0"/>
              <a:t>Existing deep mine discharges avoided</a:t>
            </a:r>
          </a:p>
          <a:p>
            <a:r>
              <a:rPr lang="en-US" dirty="0"/>
              <a:t>Overburden net acidic </a:t>
            </a:r>
          </a:p>
          <a:p>
            <a:r>
              <a:rPr lang="en-US" dirty="0"/>
              <a:t>No alkaline addition (pre-ABA requirements)</a:t>
            </a:r>
          </a:p>
        </p:txBody>
      </p:sp>
    </p:spTree>
    <p:extLst>
      <p:ext uri="{BB962C8B-B14F-4D97-AF65-F5344CB8AC3E}">
        <p14:creationId xmlns:p14="http://schemas.microsoft.com/office/powerpoint/2010/main" val="1871629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200-00000124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7351719"/>
              </p:ext>
            </p:extLst>
          </p:nvPr>
        </p:nvGraphicFramePr>
        <p:xfrm>
          <a:off x="533400" y="533400"/>
          <a:ext cx="798195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2ACB0E9-F6B2-4CA2-9958-A51B3B7B02E4}"/>
              </a:ext>
            </a:extLst>
          </p:cNvPr>
          <p:cNvSpPr txBox="1"/>
          <p:nvPr/>
        </p:nvSpPr>
        <p:spPr>
          <a:xfrm rot="16200000">
            <a:off x="1060966" y="2063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Daylighting starts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A6CDB-BFFB-40E0-83A0-F1EF6A4ADED1}"/>
              </a:ext>
            </a:extLst>
          </p:cNvPr>
          <p:cNvSpPr txBox="1"/>
          <p:nvPr/>
        </p:nvSpPr>
        <p:spPr>
          <a:xfrm rot="16200000">
            <a:off x="2861500" y="2063232"/>
            <a:ext cx="180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Daylighting ends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16390-0281-4A49-A25A-D41C57D5867D}"/>
              </a:ext>
            </a:extLst>
          </p:cNvPr>
          <p:cNvSpPr txBox="1"/>
          <p:nvPr/>
        </p:nvSpPr>
        <p:spPr>
          <a:xfrm rot="16200000">
            <a:off x="4596892" y="2413509"/>
            <a:ext cx="275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Systems installed</a:t>
            </a:r>
          </a:p>
        </p:txBody>
      </p:sp>
    </p:spTree>
    <p:extLst>
      <p:ext uri="{BB962C8B-B14F-4D97-AF65-F5344CB8AC3E}">
        <p14:creationId xmlns:p14="http://schemas.microsoft.com/office/powerpoint/2010/main" val="1693268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ABCA64C-5102-42EC-8336-1575BE209A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566917"/>
              </p:ext>
            </p:extLst>
          </p:nvPr>
        </p:nvGraphicFramePr>
        <p:xfrm>
          <a:off x="628650" y="381000"/>
          <a:ext cx="78867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9104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1196</TotalTime>
  <Words>1272</Words>
  <Application>Microsoft Office PowerPoint</Application>
  <PresentationFormat>On-screen Show (4:3)</PresentationFormat>
  <Paragraphs>743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50 years of AMD Pollution and Remediation at the Anna S Mine, Tioga County, 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Daylighting / Remining</vt:lpstr>
      <vt:lpstr>PowerPoint Presentation</vt:lpstr>
      <vt:lpstr>PowerPoint Presentation</vt:lpstr>
      <vt:lpstr>PowerPoint Presentation</vt:lpstr>
      <vt:lpstr>Consequences of Increased AMD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Site 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Maintenance of the Systems</vt:lpstr>
      <vt:lpstr>Substrate Investigation</vt:lpstr>
      <vt:lpstr>Substrate Investigation, Good Result</vt:lpstr>
      <vt:lpstr>Substrate Investigation, Bad Result</vt:lpstr>
      <vt:lpstr>Organic Substrate Rehab Process</vt:lpstr>
      <vt:lpstr>PowerPoint Presentation</vt:lpstr>
      <vt:lpstr>Organic Substrate Rehabilitation</vt:lpstr>
      <vt:lpstr>PowerPoint Presentation</vt:lpstr>
      <vt:lpstr>Looking Forward</vt:lpstr>
      <vt:lpstr>Questions / Comments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Kim</dc:creator>
  <cp:lastModifiedBy>Robert Darmody</cp:lastModifiedBy>
  <cp:revision>112</cp:revision>
  <cp:lastPrinted>2019-06-01T15:20:34Z</cp:lastPrinted>
  <dcterms:created xsi:type="dcterms:W3CDTF">2003-10-02T15:41:39Z</dcterms:created>
  <dcterms:modified xsi:type="dcterms:W3CDTF">2019-06-05T18:17:19Z</dcterms:modified>
</cp:coreProperties>
</file>