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0" r:id="rId9"/>
    <p:sldId id="262" r:id="rId10"/>
    <p:sldId id="263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BAC-6F7A-4764-8A6F-18C769F78A3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20B5-C143-4AAF-90C9-5CA53776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4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BAC-6F7A-4764-8A6F-18C769F78A3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20B5-C143-4AAF-90C9-5CA53776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BAC-6F7A-4764-8A6F-18C769F78A3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20B5-C143-4AAF-90C9-5CA53776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9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BAC-6F7A-4764-8A6F-18C769F78A3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20B5-C143-4AAF-90C9-5CA53776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3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BAC-6F7A-4764-8A6F-18C769F78A3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20B5-C143-4AAF-90C9-5CA53776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8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BAC-6F7A-4764-8A6F-18C769F78A3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20B5-C143-4AAF-90C9-5CA53776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0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BAC-6F7A-4764-8A6F-18C769F78A3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20B5-C143-4AAF-90C9-5CA53776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1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BAC-6F7A-4764-8A6F-18C769F78A3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20B5-C143-4AAF-90C9-5CA53776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1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BAC-6F7A-4764-8A6F-18C769F78A3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20B5-C143-4AAF-90C9-5CA53776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9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BAC-6F7A-4764-8A6F-18C769F78A3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87E20B5-C143-4AAF-90C9-5CA53776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8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4BAC-6F7A-4764-8A6F-18C769F78A3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20B5-C143-4AAF-90C9-5CA53776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8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A924BAC-6F7A-4764-8A6F-18C769F78A3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B87E20B5-C143-4AAF-90C9-5CA53776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43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Wkaf94UdDfI" TargetMode="Externa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-dreams_lg-01.jpg_20071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46" y="587829"/>
            <a:ext cx="7567010" cy="568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0" y="4676503"/>
            <a:ext cx="8306671" cy="1384662"/>
          </a:xfrm>
          <a:solidFill>
            <a:schemeClr val="accent1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b="1" dirty="0" smtClean="0"/>
              <a:t>“We’re Going to Minnesota Now.”</a:t>
            </a:r>
          </a:p>
          <a:p>
            <a:r>
              <a:rPr lang="en-US" sz="3600" b="1" dirty="0" smtClean="0"/>
              <a:t>“I don’t Believe This. What’s in </a:t>
            </a:r>
            <a:r>
              <a:rPr lang="en-US" sz="3600" b="1" i="1" dirty="0" smtClean="0"/>
              <a:t>Minnesota</a:t>
            </a:r>
            <a:r>
              <a:rPr lang="en-US" sz="3600" b="1" dirty="0" smtClean="0"/>
              <a:t>?”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4630" y="822960"/>
            <a:ext cx="2428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ASMR 2020: Duluth, MN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347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9946" y="392521"/>
            <a:ext cx="10984557" cy="5773147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What’s in Minnesota?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- 10% of the Earth’s fresh water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- </a:t>
            </a:r>
            <a:r>
              <a:rPr lang="en-US" sz="3600" b="1" i="1" dirty="0" smtClean="0"/>
              <a:t>Outside</a:t>
            </a:r>
            <a:r>
              <a:rPr lang="en-US" sz="3600" b="1" dirty="0" smtClean="0"/>
              <a:t> Magazine’s Best Town Ever: Duluth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- Mining</a:t>
            </a:r>
          </a:p>
          <a:p>
            <a:endParaRPr lang="en-US" sz="3600" b="1" u="sng" dirty="0"/>
          </a:p>
        </p:txBody>
      </p:sp>
      <p:pic>
        <p:nvPicPr>
          <p:cNvPr id="3" name="Picture 2" descr="Image result for where is duluth, 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7131"/>
            <a:ext cx="12192000" cy="205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9946" y="392521"/>
            <a:ext cx="6173583" cy="5773147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What’s in Minnesota?</a:t>
            </a:r>
          </a:p>
          <a:p>
            <a:r>
              <a:rPr lang="en-US" sz="3600" b="1" dirty="0" smtClean="0"/>
              <a:t>Mining</a:t>
            </a:r>
          </a:p>
          <a:p>
            <a:r>
              <a:rPr lang="en-US" sz="3600" b="1" dirty="0" smtClean="0"/>
              <a:t>- 5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largest in the US</a:t>
            </a:r>
          </a:p>
          <a:p>
            <a:r>
              <a:rPr lang="en-US" sz="3600" b="1" dirty="0" smtClean="0"/>
              <a:t>- Duluth is the #1 tonnage 	port on the Great Lakes</a:t>
            </a:r>
          </a:p>
          <a:p>
            <a:r>
              <a:rPr lang="en-US" sz="3600" b="1" dirty="0" smtClean="0"/>
              <a:t>- Taconite, peat, Cu/Ni +/-PGE, 	manganese, dimension 	stone, crushed rock, sand 	and gravel 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	</a:t>
            </a:r>
          </a:p>
          <a:p>
            <a:endParaRPr lang="en-US" sz="36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217" t="14414" r="-1" b="18643"/>
          <a:stretch/>
        </p:blipFill>
        <p:spPr>
          <a:xfrm>
            <a:off x="6454588" y="189422"/>
            <a:ext cx="5540071" cy="6373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25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9946" y="392521"/>
            <a:ext cx="10984557" cy="5773147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What’s in Minnesota?</a:t>
            </a:r>
          </a:p>
          <a:p>
            <a:endParaRPr lang="en-US" sz="3600" b="1" u="sng" dirty="0"/>
          </a:p>
        </p:txBody>
      </p:sp>
      <p:pic>
        <p:nvPicPr>
          <p:cNvPr id="3" name="Picture 2" descr="Image result for where is duluth, 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7131"/>
            <a:ext cx="12192000" cy="205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839" y="529135"/>
            <a:ext cx="4684664" cy="2749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2" name="Picture 8" descr="Aerial photo of Iron Ore Pit, St. Louis County, Minnesota, MN Â United Sta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3" y="1236299"/>
            <a:ext cx="4762500" cy="3124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41059" y="3514634"/>
            <a:ext cx="6051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Regional, landscape-scale mining &amp; reclamation</a:t>
            </a:r>
          </a:p>
          <a:p>
            <a:r>
              <a:rPr lang="en-US" sz="2400" dirty="0" smtClean="0"/>
              <a:t>Adaptive re-use of mining landscapes</a:t>
            </a:r>
          </a:p>
          <a:p>
            <a:r>
              <a:rPr lang="en-US" sz="2400" dirty="0" smtClean="0">
                <a:hlinkClick r:id="rId5"/>
              </a:rPr>
              <a:t>www.visitduluth.com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747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9946" y="392521"/>
            <a:ext cx="10984557" cy="5773147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What’s in Minnesota?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- Fargo</a:t>
            </a:r>
          </a:p>
        </p:txBody>
      </p:sp>
      <p:pic>
        <p:nvPicPr>
          <p:cNvPr id="8194" name="Picture 2" descr="Image result for where is duluth, 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7131"/>
            <a:ext cx="12192000" cy="205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3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9946" y="392521"/>
            <a:ext cx="10984557" cy="5773147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What’s in Minnesota?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- </a:t>
            </a:r>
            <a:r>
              <a:rPr lang="en-US" sz="3600" b="1" strike="sngStrike" dirty="0" smtClean="0"/>
              <a:t>Fargo</a:t>
            </a:r>
          </a:p>
        </p:txBody>
      </p:sp>
      <p:pic>
        <p:nvPicPr>
          <p:cNvPr id="8194" name="Picture 2" descr="Image result for where is duluth, 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7131"/>
            <a:ext cx="12192000" cy="205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where is duluth, 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203" y="507908"/>
            <a:ext cx="3972287" cy="397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Map of the United States with Minnesota highligh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71" y="1640960"/>
            <a:ext cx="5291637" cy="327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7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9946" y="392521"/>
            <a:ext cx="10984557" cy="5773147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What’s in Minnesota?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- </a:t>
            </a:r>
            <a:r>
              <a:rPr lang="en-US" sz="3600" b="1" strike="sngStrike" dirty="0" smtClean="0"/>
              <a:t>Fargo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- Polar Bears</a:t>
            </a:r>
          </a:p>
        </p:txBody>
      </p:sp>
      <p:pic>
        <p:nvPicPr>
          <p:cNvPr id="3" name="Picture 2" descr="Image result for where is duluth, 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7131"/>
            <a:ext cx="12192000" cy="205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2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9946" y="392521"/>
            <a:ext cx="10984557" cy="5773147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What’s in Minnesota?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- </a:t>
            </a:r>
            <a:r>
              <a:rPr lang="en-US" sz="3600" b="1" strike="sngStrike" dirty="0" smtClean="0"/>
              <a:t>Fargo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- </a:t>
            </a:r>
            <a:r>
              <a:rPr lang="en-US" sz="3600" b="1" strike="sngStrike" dirty="0" smtClean="0"/>
              <a:t>Polar Bears</a:t>
            </a:r>
          </a:p>
        </p:txBody>
      </p:sp>
      <p:pic>
        <p:nvPicPr>
          <p:cNvPr id="10242" name="Picture 2" descr="Image result for arctic circle and duluth, 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6" y="2690950"/>
            <a:ext cx="6240280" cy="3860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stCxn id="7" idx="1"/>
          </p:cNvCxnSpPr>
          <p:nvPr/>
        </p:nvCxnSpPr>
        <p:spPr>
          <a:xfrm flipH="1" flipV="1">
            <a:off x="4415899" y="3683725"/>
            <a:ext cx="3603475" cy="17220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19374" y="4620987"/>
            <a:ext cx="3924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Arctic Circle is really WAY above Duluth somewhere.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798" t="21875" r="34505" b="25625"/>
          <a:stretch/>
        </p:blipFill>
        <p:spPr>
          <a:xfrm>
            <a:off x="5737386" y="301080"/>
            <a:ext cx="6025175" cy="3578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78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9946" y="392521"/>
            <a:ext cx="10984557" cy="5773147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What’s in Minnesota?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- </a:t>
            </a:r>
            <a:r>
              <a:rPr lang="en-US" sz="3600" b="1" strike="sngStrike" dirty="0" smtClean="0"/>
              <a:t>Fargo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- </a:t>
            </a:r>
            <a:r>
              <a:rPr lang="en-US" sz="3600" b="1" strike="sngStrike" dirty="0" smtClean="0"/>
              <a:t>Polar Bears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- Lutefisk</a:t>
            </a:r>
          </a:p>
          <a:p>
            <a:endParaRPr lang="en-US" sz="3600" b="1" u="sng" dirty="0"/>
          </a:p>
        </p:txBody>
      </p:sp>
      <p:pic>
        <p:nvPicPr>
          <p:cNvPr id="5" name="Picture 2" descr="Image result for where is duluth, 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7131"/>
            <a:ext cx="12192000" cy="205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9946" y="392521"/>
            <a:ext cx="10984557" cy="5773147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What’s in Minnesota?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- </a:t>
            </a:r>
            <a:r>
              <a:rPr lang="en-US" sz="3600" b="1" strike="sngStrike" dirty="0" smtClean="0"/>
              <a:t>Fargo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- </a:t>
            </a:r>
            <a:r>
              <a:rPr lang="en-US" sz="3600" b="1" strike="sngStrike" dirty="0" smtClean="0"/>
              <a:t>Polar Bears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- </a:t>
            </a:r>
            <a:r>
              <a:rPr lang="en-US" sz="3600" b="1" strike="sngStrike" dirty="0" smtClean="0"/>
              <a:t>Lutefisk*</a:t>
            </a:r>
          </a:p>
          <a:p>
            <a:endParaRPr lang="en-US" sz="3600" b="1" u="sng" dirty="0"/>
          </a:p>
        </p:txBody>
      </p:sp>
      <p:pic>
        <p:nvPicPr>
          <p:cNvPr id="6146" name="Picture 2" descr="Image result for lutefi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935" y="2669947"/>
            <a:ext cx="76581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415" y="5091250"/>
            <a:ext cx="3235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 </a:t>
            </a:r>
            <a:r>
              <a:rPr lang="en-US" sz="2400" b="1" smtClean="0"/>
              <a:t>Except, </a:t>
            </a:r>
            <a:r>
              <a:rPr lang="en-US" sz="2400" b="1" dirty="0" smtClean="0"/>
              <a:t>in some houses, at Christmas. (Your results may vary.)</a:t>
            </a:r>
            <a:endParaRPr lang="en-US" sz="2400" b="1" dirty="0"/>
          </a:p>
        </p:txBody>
      </p:sp>
      <p:cxnSp>
        <p:nvCxnSpPr>
          <p:cNvPr id="7" name="Straight Arrow Connector 6"/>
          <p:cNvCxnSpPr>
            <a:stCxn id="10" idx="2"/>
          </p:cNvCxnSpPr>
          <p:nvPr/>
        </p:nvCxnSpPr>
        <p:spPr>
          <a:xfrm flipH="1">
            <a:off x="7341328" y="1573695"/>
            <a:ext cx="1447036" cy="22557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42224" y="496477"/>
            <a:ext cx="5492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Codfish, rehydrated in lye. </a:t>
            </a:r>
          </a:p>
          <a:p>
            <a:r>
              <a:rPr lang="en-US" sz="3200" b="1" dirty="0" smtClean="0"/>
              <a:t>It’s a thing. Don’t worry about it.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6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9946" y="392522"/>
            <a:ext cx="6948134" cy="3826782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What’s in Minnesota?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- 10% of Earth’s fresh water</a:t>
            </a:r>
          </a:p>
        </p:txBody>
      </p:sp>
      <p:pic>
        <p:nvPicPr>
          <p:cNvPr id="3" name="Picture 2" descr="Image result for where is duluth, 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7131"/>
            <a:ext cx="12192000" cy="205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ake Superior vs. East Co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929" y="392522"/>
            <a:ext cx="4998945" cy="398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2411" y="2345164"/>
            <a:ext cx="4390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Yup. 3 quadrillion gallons.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6302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9946" y="392521"/>
            <a:ext cx="10984557" cy="5773147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What’s in Minnesota?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- 10% of the Earth’s fresh water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- </a:t>
            </a:r>
            <a:r>
              <a:rPr lang="en-US" sz="3600" b="1" i="1" dirty="0" smtClean="0"/>
              <a:t>Outside</a:t>
            </a:r>
            <a:r>
              <a:rPr lang="en-US" sz="3600" b="1" dirty="0" smtClean="0"/>
              <a:t> Magazine’s Best Town Ever</a:t>
            </a:r>
          </a:p>
          <a:p>
            <a:endParaRPr lang="en-US" sz="3600" b="1" u="sng" dirty="0"/>
          </a:p>
        </p:txBody>
      </p:sp>
      <p:pic>
        <p:nvPicPr>
          <p:cNvPr id="3" name="Picture 2" descr="Image result for where is duluth, 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7131"/>
            <a:ext cx="12192000" cy="205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292" t="14018" r="17136" b="12947"/>
          <a:stretch/>
        </p:blipFill>
        <p:spPr>
          <a:xfrm>
            <a:off x="5120640" y="2671029"/>
            <a:ext cx="6621096" cy="3964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53298" y="3154305"/>
            <a:ext cx="2163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Yup. Duluth.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7779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171</TotalTime>
  <Words>143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 Light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Barr Engineering Co.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Mehgan M. Blair</dc:creator>
  <cp:lastModifiedBy>Mehgan M. Blair</cp:lastModifiedBy>
  <cp:revision>15</cp:revision>
  <dcterms:created xsi:type="dcterms:W3CDTF">2019-06-05T03:38:52Z</dcterms:created>
  <dcterms:modified xsi:type="dcterms:W3CDTF">2019-06-05T06:30:07Z</dcterms:modified>
</cp:coreProperties>
</file>